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theme/theme21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816" r:id="rId12"/>
    <p:sldMasterId id="2147483828" r:id="rId13"/>
    <p:sldMasterId id="2147483840" r:id="rId14"/>
    <p:sldMasterId id="2147483852" r:id="rId15"/>
    <p:sldMasterId id="2147483864" r:id="rId16"/>
    <p:sldMasterId id="2147483876" r:id="rId17"/>
    <p:sldMasterId id="2147483888" r:id="rId18"/>
    <p:sldMasterId id="2147483900" r:id="rId19"/>
    <p:sldMasterId id="2147483912" r:id="rId20"/>
  </p:sldMasterIdLst>
  <p:handoutMasterIdLst>
    <p:handoutMasterId r:id="rId51"/>
  </p:handoutMasterIdLst>
  <p:sldIdLst>
    <p:sldId id="256" r:id="rId21"/>
    <p:sldId id="263" r:id="rId22"/>
    <p:sldId id="264" r:id="rId23"/>
    <p:sldId id="262" r:id="rId24"/>
    <p:sldId id="265" r:id="rId25"/>
    <p:sldId id="288" r:id="rId26"/>
    <p:sldId id="266" r:id="rId27"/>
    <p:sldId id="289" r:id="rId28"/>
    <p:sldId id="290" r:id="rId29"/>
    <p:sldId id="274" r:id="rId30"/>
    <p:sldId id="275" r:id="rId31"/>
    <p:sldId id="276" r:id="rId32"/>
    <p:sldId id="279" r:id="rId33"/>
    <p:sldId id="280" r:id="rId34"/>
    <p:sldId id="267" r:id="rId35"/>
    <p:sldId id="269" r:id="rId36"/>
    <p:sldId id="268" r:id="rId37"/>
    <p:sldId id="270" r:id="rId38"/>
    <p:sldId id="271" r:id="rId39"/>
    <p:sldId id="272" r:id="rId40"/>
    <p:sldId id="273" r:id="rId41"/>
    <p:sldId id="281" r:id="rId42"/>
    <p:sldId id="284" r:id="rId43"/>
    <p:sldId id="283" r:id="rId44"/>
    <p:sldId id="282" r:id="rId45"/>
    <p:sldId id="285" r:id="rId46"/>
    <p:sldId id="286" r:id="rId47"/>
    <p:sldId id="287" r:id="rId48"/>
    <p:sldId id="291" r:id="rId49"/>
    <p:sldId id="293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A8D"/>
    <a:srgbClr val="3A5896"/>
    <a:srgbClr val="003374"/>
    <a:srgbClr val="385592"/>
    <a:srgbClr val="FFFFFF"/>
    <a:srgbClr val="D6DEEA"/>
    <a:srgbClr val="9F9289"/>
    <a:srgbClr val="E2DEDB"/>
    <a:srgbClr val="F1F1F1"/>
    <a:srgbClr val="1D3C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1" d="100"/>
          <a:sy n="71" d="100"/>
        </p:scale>
        <p:origin x="-1338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6.xml"/><Relationship Id="rId39" Type="http://schemas.openxmlformats.org/officeDocument/2006/relationships/slide" Target="slides/slide19.xml"/><Relationship Id="rId21" Type="http://schemas.openxmlformats.org/officeDocument/2006/relationships/slide" Target="slides/slide1.xml"/><Relationship Id="rId34" Type="http://schemas.openxmlformats.org/officeDocument/2006/relationships/slide" Target="slides/slide14.xml"/><Relationship Id="rId42" Type="http://schemas.openxmlformats.org/officeDocument/2006/relationships/slide" Target="slides/slide22.xml"/><Relationship Id="rId47" Type="http://schemas.openxmlformats.org/officeDocument/2006/relationships/slide" Target="slides/slide27.xml"/><Relationship Id="rId50" Type="http://schemas.openxmlformats.org/officeDocument/2006/relationships/slide" Target="slides/slide30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5.xml"/><Relationship Id="rId33" Type="http://schemas.openxmlformats.org/officeDocument/2006/relationships/slide" Target="slides/slide13.xml"/><Relationship Id="rId38" Type="http://schemas.openxmlformats.org/officeDocument/2006/relationships/slide" Target="slides/slide18.xml"/><Relationship Id="rId46" Type="http://schemas.openxmlformats.org/officeDocument/2006/relationships/slide" Target="slides/slide26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9.xml"/><Relationship Id="rId41" Type="http://schemas.openxmlformats.org/officeDocument/2006/relationships/slide" Target="slides/slide21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4.xml"/><Relationship Id="rId32" Type="http://schemas.openxmlformats.org/officeDocument/2006/relationships/slide" Target="slides/slide12.xml"/><Relationship Id="rId37" Type="http://schemas.openxmlformats.org/officeDocument/2006/relationships/slide" Target="slides/slide17.xml"/><Relationship Id="rId40" Type="http://schemas.openxmlformats.org/officeDocument/2006/relationships/slide" Target="slides/slide20.xml"/><Relationship Id="rId45" Type="http://schemas.openxmlformats.org/officeDocument/2006/relationships/slide" Target="slides/slide25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3.xml"/><Relationship Id="rId28" Type="http://schemas.openxmlformats.org/officeDocument/2006/relationships/slide" Target="slides/slide8.xml"/><Relationship Id="rId36" Type="http://schemas.openxmlformats.org/officeDocument/2006/relationships/slide" Target="slides/slide16.xml"/><Relationship Id="rId49" Type="http://schemas.openxmlformats.org/officeDocument/2006/relationships/slide" Target="slides/slide29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1.xml"/><Relationship Id="rId44" Type="http://schemas.openxmlformats.org/officeDocument/2006/relationships/slide" Target="slides/slide24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2.xml"/><Relationship Id="rId27" Type="http://schemas.openxmlformats.org/officeDocument/2006/relationships/slide" Target="slides/slide7.xml"/><Relationship Id="rId30" Type="http://schemas.openxmlformats.org/officeDocument/2006/relationships/slide" Target="slides/slide10.xml"/><Relationship Id="rId35" Type="http://schemas.openxmlformats.org/officeDocument/2006/relationships/slide" Target="slides/slide15.xml"/><Relationship Id="rId43" Type="http://schemas.openxmlformats.org/officeDocument/2006/relationships/slide" Target="slides/slide23.xml"/><Relationship Id="rId48" Type="http://schemas.openxmlformats.org/officeDocument/2006/relationships/slide" Target="slides/slide28.xml"/><Relationship Id="rId8" Type="http://schemas.openxmlformats.org/officeDocument/2006/relationships/slideMaster" Target="slideMasters/slideMaster8.xml"/><Relationship Id="rId51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T\Desktop\&#1087;&#1077;&#1076;&#1089;&#1090;&#1091;&#1076;&#1080;&#1103;%2029.11.19\&#1091;&#1088;&#1086;&#1074;&#1077;&#1085;&#1100;%20&#1088;&#1072;&#1079;&#1074;&#1080;&#1090;&#1080;&#1103;%20&#1087;&#1077;&#1076;&#1072;&#1075;&#1086;&#1075;&#1086;&#1074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pPr>
            <a:r>
              <a:rPr lang="ru-RU" sz="2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Анализ</a:t>
            </a:r>
            <a:r>
              <a:rPr lang="ru-RU" sz="2800" b="1" cap="none" spc="0" baseline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анкетирования педагогов "Уровень мотивации к научно-исследовательской деятельности"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144519924459777E-2"/>
          <c:y val="0.30162263050452026"/>
          <c:w val="0.94782193188140185"/>
          <c:h val="0.669209492664925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педагогов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70AD47">
                  <a:lumMod val="60000"/>
                  <a:lumOff val="40000"/>
                </a:srgbClr>
              </a:solidFill>
            </c:spPr>
          </c:dPt>
          <c:dLbls>
            <c:dLbl>
              <c:idx val="0"/>
              <c:spPr>
                <a:gradFill rotWithShape="1">
                  <a:gsLst>
                    <a:gs pos="0">
                      <a:schemeClr val="dk1">
                        <a:tint val="50000"/>
                        <a:satMod val="300000"/>
                      </a:schemeClr>
                    </a:gs>
                    <a:gs pos="35000">
                      <a:schemeClr val="dk1">
                        <a:tint val="37000"/>
                        <a:satMod val="300000"/>
                      </a:schemeClr>
                    </a:gs>
                    <a:gs pos="100000">
                      <a:schemeClr val="dk1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  <a:ln w="9525" cap="flat" cmpd="sng" algn="ctr">
                  <a:solidFill>
                    <a:schemeClr val="dk1">
                      <a:shade val="95000"/>
                      <a:satMod val="105000"/>
                    </a:scheme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c:spPr>
              <c:txPr>
                <a:bodyPr/>
                <a:lstStyle/>
                <a:p>
                  <a:pPr>
                    <a:defRPr sz="36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solidFill>
                <a:schemeClr val="lt1"/>
              </a:solidFill>
              <a:ln w="25400" cap="flat" cmpd="sng" algn="ctr">
                <a:solidFill>
                  <a:schemeClr val="accent2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36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Средний уровень мотивации</c:v>
                </c:pt>
                <c:pt idx="1">
                  <c:v>Высокий уровень мотивации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7.8093373357445053E-2"/>
          <c:y val="0.23122178477690289"/>
          <c:w val="0.87969049412793787"/>
          <c:h val="0.1031437736949548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/>
            </a:pPr>
            <a:r>
              <a:rPr lang="ru-RU" sz="2400" dirty="0"/>
              <a:t>Анализ</a:t>
            </a:r>
            <a:r>
              <a:rPr lang="ru-RU" sz="2400" baseline="0" dirty="0"/>
              <a:t> анкетирования педагогов "Оценка трудолюбия и работоспособности"</a:t>
            </a:r>
            <a:endParaRPr lang="ru-RU" sz="2400" dirty="0"/>
          </a:p>
        </c:rich>
      </c:tx>
      <c:layout>
        <c:manualLayout>
          <c:xMode val="edge"/>
          <c:yMode val="edge"/>
          <c:x val="0.3567152230971129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Очень низкий</c:v>
                </c:pt>
              </c:strCache>
            </c:strRef>
          </c:tx>
          <c:invertIfNegative val="0"/>
          <c:dLbls>
            <c:spPr>
              <a:gradFill rotWithShape="1">
                <a:gsLst>
                  <a:gs pos="0">
                    <a:schemeClr val="dk1">
                      <a:tint val="50000"/>
                      <a:satMod val="300000"/>
                    </a:schemeClr>
                  </a:gs>
                  <a:gs pos="35000">
                    <a:schemeClr val="dk1">
                      <a:tint val="37000"/>
                      <a:satMod val="300000"/>
                    </a:schemeClr>
                  </a:gs>
                  <a:gs pos="100000">
                    <a:schemeClr val="dk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dk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 sz="14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Лист1!$B$1:$K$1</c:f>
              <c:strCache>
                <c:ptCount val="10"/>
                <c:pt idx="0">
                  <c:v>18 - 25</c:v>
                </c:pt>
                <c:pt idx="1">
                  <c:v>26 - 28</c:v>
                </c:pt>
                <c:pt idx="2">
                  <c:v>29 - 31</c:v>
                </c:pt>
                <c:pt idx="3">
                  <c:v>32 - 34</c:v>
                </c:pt>
                <c:pt idx="4">
                  <c:v>35 - 37</c:v>
                </c:pt>
                <c:pt idx="5">
                  <c:v>38 - 40</c:v>
                </c:pt>
                <c:pt idx="6">
                  <c:v>41 - 43</c:v>
                </c:pt>
                <c:pt idx="7">
                  <c:v>44 - 46</c:v>
                </c:pt>
                <c:pt idx="8">
                  <c:v>47 - 50</c:v>
                </c:pt>
                <c:pt idx="9">
                  <c:v>51 - 54</c:v>
                </c:pt>
              </c:strCache>
            </c:strRef>
          </c:cat>
          <c:val>
            <c:numRef>
              <c:f>Лист1!$B$2:$K$2</c:f>
              <c:numCache>
                <c:formatCode>General</c:formatCode>
                <c:ptCount val="10"/>
                <c:pt idx="0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Низкий</c:v>
                </c:pt>
              </c:strCache>
            </c:strRef>
          </c:tx>
          <c:invertIfNegative val="0"/>
          <c:dLbls>
            <c:spPr>
              <a:solidFill>
                <a:schemeClr val="lt1"/>
              </a:solidFill>
              <a:ln w="25400" cap="flat" cmpd="sng" algn="ctr">
                <a:solidFill>
                  <a:schemeClr val="dk1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Лист1!$B$1:$K$1</c:f>
              <c:strCache>
                <c:ptCount val="10"/>
                <c:pt idx="0">
                  <c:v>18 - 25</c:v>
                </c:pt>
                <c:pt idx="1">
                  <c:v>26 - 28</c:v>
                </c:pt>
                <c:pt idx="2">
                  <c:v>29 - 31</c:v>
                </c:pt>
                <c:pt idx="3">
                  <c:v>32 - 34</c:v>
                </c:pt>
                <c:pt idx="4">
                  <c:v>35 - 37</c:v>
                </c:pt>
                <c:pt idx="5">
                  <c:v>38 - 40</c:v>
                </c:pt>
                <c:pt idx="6">
                  <c:v>41 - 43</c:v>
                </c:pt>
                <c:pt idx="7">
                  <c:v>44 - 46</c:v>
                </c:pt>
                <c:pt idx="8">
                  <c:v>47 - 50</c:v>
                </c:pt>
                <c:pt idx="9">
                  <c:v>51 - 54</c:v>
                </c:pt>
              </c:strCache>
            </c:strRef>
          </c:cat>
          <c:val>
            <c:numRef>
              <c:f>Лист1!$B$3:$K$3</c:f>
              <c:numCache>
                <c:formatCode>General</c:formatCode>
                <c:ptCount val="10"/>
                <c:pt idx="1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Ниже среднего</c:v>
                </c:pt>
              </c:strCache>
            </c:strRef>
          </c:tx>
          <c:invertIfNegative val="0"/>
          <c:dLbls>
            <c:spPr>
              <a:gradFill rotWithShape="1">
                <a:gsLst>
                  <a:gs pos="0">
                    <a:schemeClr val="dk1">
                      <a:tint val="50000"/>
                      <a:satMod val="300000"/>
                    </a:schemeClr>
                  </a:gs>
                  <a:gs pos="35000">
                    <a:schemeClr val="dk1">
                      <a:tint val="37000"/>
                      <a:satMod val="300000"/>
                    </a:schemeClr>
                  </a:gs>
                  <a:gs pos="100000">
                    <a:schemeClr val="dk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dk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 sz="14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Лист1!$B$1:$K$1</c:f>
              <c:strCache>
                <c:ptCount val="10"/>
                <c:pt idx="0">
                  <c:v>18 - 25</c:v>
                </c:pt>
                <c:pt idx="1">
                  <c:v>26 - 28</c:v>
                </c:pt>
                <c:pt idx="2">
                  <c:v>29 - 31</c:v>
                </c:pt>
                <c:pt idx="3">
                  <c:v>32 - 34</c:v>
                </c:pt>
                <c:pt idx="4">
                  <c:v>35 - 37</c:v>
                </c:pt>
                <c:pt idx="5">
                  <c:v>38 - 40</c:v>
                </c:pt>
                <c:pt idx="6">
                  <c:v>41 - 43</c:v>
                </c:pt>
                <c:pt idx="7">
                  <c:v>44 - 46</c:v>
                </c:pt>
                <c:pt idx="8">
                  <c:v>47 - 50</c:v>
                </c:pt>
                <c:pt idx="9">
                  <c:v>51 - 54</c:v>
                </c:pt>
              </c:strCache>
            </c:strRef>
          </c:cat>
          <c:val>
            <c:numRef>
              <c:f>Лист1!$B$4:$K$4</c:f>
              <c:numCache>
                <c:formatCode>General</c:formatCode>
                <c:ptCount val="10"/>
                <c:pt idx="2">
                  <c:v>1</c:v>
                </c:pt>
              </c:numCache>
            </c:numRef>
          </c:val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Чуть ниже среднего</c:v>
                </c:pt>
              </c:strCache>
            </c:strRef>
          </c:tx>
          <c:invertIfNegative val="0"/>
          <c:dLbls>
            <c:spPr>
              <a:gradFill rotWithShape="1">
                <a:gsLst>
                  <a:gs pos="0">
                    <a:schemeClr val="dk1">
                      <a:tint val="50000"/>
                      <a:satMod val="300000"/>
                    </a:schemeClr>
                  </a:gs>
                  <a:gs pos="35000">
                    <a:schemeClr val="dk1">
                      <a:tint val="37000"/>
                      <a:satMod val="300000"/>
                    </a:schemeClr>
                  </a:gs>
                  <a:gs pos="100000">
                    <a:schemeClr val="dk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dk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 sz="16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Лист1!$B$1:$K$1</c:f>
              <c:strCache>
                <c:ptCount val="10"/>
                <c:pt idx="0">
                  <c:v>18 - 25</c:v>
                </c:pt>
                <c:pt idx="1">
                  <c:v>26 - 28</c:v>
                </c:pt>
                <c:pt idx="2">
                  <c:v>29 - 31</c:v>
                </c:pt>
                <c:pt idx="3">
                  <c:v>32 - 34</c:v>
                </c:pt>
                <c:pt idx="4">
                  <c:v>35 - 37</c:v>
                </c:pt>
                <c:pt idx="5">
                  <c:v>38 - 40</c:v>
                </c:pt>
                <c:pt idx="6">
                  <c:v>41 - 43</c:v>
                </c:pt>
                <c:pt idx="7">
                  <c:v>44 - 46</c:v>
                </c:pt>
                <c:pt idx="8">
                  <c:v>47 - 50</c:v>
                </c:pt>
                <c:pt idx="9">
                  <c:v>51 - 54</c:v>
                </c:pt>
              </c:strCache>
            </c:strRef>
          </c:cat>
          <c:val>
            <c:numRef>
              <c:f>Лист1!$B$5:$K$5</c:f>
              <c:numCache>
                <c:formatCode>General</c:formatCode>
                <c:ptCount val="10"/>
                <c:pt idx="3">
                  <c:v>2</c:v>
                </c:pt>
              </c:numCache>
            </c:numRef>
          </c:val>
        </c:ser>
        <c:ser>
          <c:idx val="4"/>
          <c:order val="4"/>
          <c:tx>
            <c:strRef>
              <c:f>Лист1!$A$6</c:f>
              <c:strCache>
                <c:ptCount val="1"/>
                <c:pt idx="0">
                  <c:v>Средний уровень</c:v>
                </c:pt>
              </c:strCache>
            </c:strRef>
          </c:tx>
          <c:invertIfNegative val="0"/>
          <c:dLbls>
            <c:spPr>
              <a:gradFill rotWithShape="1">
                <a:gsLst>
                  <a:gs pos="0">
                    <a:schemeClr val="dk1">
                      <a:tint val="50000"/>
                      <a:satMod val="300000"/>
                    </a:schemeClr>
                  </a:gs>
                  <a:gs pos="35000">
                    <a:schemeClr val="dk1">
                      <a:tint val="37000"/>
                      <a:satMod val="300000"/>
                    </a:schemeClr>
                  </a:gs>
                  <a:gs pos="100000">
                    <a:schemeClr val="dk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dk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 sz="16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Лист1!$B$1:$K$1</c:f>
              <c:strCache>
                <c:ptCount val="10"/>
                <c:pt idx="0">
                  <c:v>18 - 25</c:v>
                </c:pt>
                <c:pt idx="1">
                  <c:v>26 - 28</c:v>
                </c:pt>
                <c:pt idx="2">
                  <c:v>29 - 31</c:v>
                </c:pt>
                <c:pt idx="3">
                  <c:v>32 - 34</c:v>
                </c:pt>
                <c:pt idx="4">
                  <c:v>35 - 37</c:v>
                </c:pt>
                <c:pt idx="5">
                  <c:v>38 - 40</c:v>
                </c:pt>
                <c:pt idx="6">
                  <c:v>41 - 43</c:v>
                </c:pt>
                <c:pt idx="7">
                  <c:v>44 - 46</c:v>
                </c:pt>
                <c:pt idx="8">
                  <c:v>47 - 50</c:v>
                </c:pt>
                <c:pt idx="9">
                  <c:v>51 - 54</c:v>
                </c:pt>
              </c:strCache>
            </c:strRef>
          </c:cat>
          <c:val>
            <c:numRef>
              <c:f>Лист1!$B$6:$K$6</c:f>
              <c:numCache>
                <c:formatCode>General</c:formatCode>
                <c:ptCount val="10"/>
                <c:pt idx="4">
                  <c:v>1</c:v>
                </c:pt>
              </c:numCache>
            </c:numRef>
          </c:val>
        </c:ser>
        <c:ser>
          <c:idx val="5"/>
          <c:order val="5"/>
          <c:tx>
            <c:strRef>
              <c:f>Лист1!$A$7</c:f>
              <c:strCache>
                <c:ptCount val="1"/>
                <c:pt idx="0">
                  <c:v>Чуть выше среднего</c:v>
                </c:pt>
              </c:strCache>
            </c:strRef>
          </c:tx>
          <c:invertIfNegative val="0"/>
          <c:dLbls>
            <c:spPr>
              <a:gradFill rotWithShape="1">
                <a:gsLst>
                  <a:gs pos="0">
                    <a:schemeClr val="dk1">
                      <a:tint val="50000"/>
                      <a:satMod val="300000"/>
                    </a:schemeClr>
                  </a:gs>
                  <a:gs pos="35000">
                    <a:schemeClr val="dk1">
                      <a:tint val="37000"/>
                      <a:satMod val="300000"/>
                    </a:schemeClr>
                  </a:gs>
                  <a:gs pos="100000">
                    <a:schemeClr val="dk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dk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 sz="18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Лист1!$B$1:$K$1</c:f>
              <c:strCache>
                <c:ptCount val="10"/>
                <c:pt idx="0">
                  <c:v>18 - 25</c:v>
                </c:pt>
                <c:pt idx="1">
                  <c:v>26 - 28</c:v>
                </c:pt>
                <c:pt idx="2">
                  <c:v>29 - 31</c:v>
                </c:pt>
                <c:pt idx="3">
                  <c:v>32 - 34</c:v>
                </c:pt>
                <c:pt idx="4">
                  <c:v>35 - 37</c:v>
                </c:pt>
                <c:pt idx="5">
                  <c:v>38 - 40</c:v>
                </c:pt>
                <c:pt idx="6">
                  <c:v>41 - 43</c:v>
                </c:pt>
                <c:pt idx="7">
                  <c:v>44 - 46</c:v>
                </c:pt>
                <c:pt idx="8">
                  <c:v>47 - 50</c:v>
                </c:pt>
                <c:pt idx="9">
                  <c:v>51 - 54</c:v>
                </c:pt>
              </c:strCache>
            </c:strRef>
          </c:cat>
          <c:val>
            <c:numRef>
              <c:f>Лист1!$B$7:$K$7</c:f>
              <c:numCache>
                <c:formatCode>General</c:formatCode>
                <c:ptCount val="10"/>
                <c:pt idx="5">
                  <c:v>5</c:v>
                </c:pt>
              </c:numCache>
            </c:numRef>
          </c:val>
        </c:ser>
        <c:ser>
          <c:idx val="6"/>
          <c:order val="6"/>
          <c:tx>
            <c:strRef>
              <c:f>Лист1!$A$8</c:f>
              <c:strCache>
                <c:ptCount val="1"/>
                <c:pt idx="0">
                  <c:v>Выше среднего</c:v>
                </c:pt>
              </c:strCache>
            </c:strRef>
          </c:tx>
          <c:invertIfNegative val="0"/>
          <c:dLbls>
            <c:spPr>
              <a:gradFill rotWithShape="1">
                <a:gsLst>
                  <a:gs pos="0">
                    <a:schemeClr val="dk1">
                      <a:tint val="50000"/>
                      <a:satMod val="300000"/>
                    </a:schemeClr>
                  </a:gs>
                  <a:gs pos="35000">
                    <a:schemeClr val="dk1">
                      <a:tint val="37000"/>
                      <a:satMod val="300000"/>
                    </a:schemeClr>
                  </a:gs>
                  <a:gs pos="100000">
                    <a:schemeClr val="dk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dk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 sz="16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Лист1!$B$1:$K$1</c:f>
              <c:strCache>
                <c:ptCount val="10"/>
                <c:pt idx="0">
                  <c:v>18 - 25</c:v>
                </c:pt>
                <c:pt idx="1">
                  <c:v>26 - 28</c:v>
                </c:pt>
                <c:pt idx="2">
                  <c:v>29 - 31</c:v>
                </c:pt>
                <c:pt idx="3">
                  <c:v>32 - 34</c:v>
                </c:pt>
                <c:pt idx="4">
                  <c:v>35 - 37</c:v>
                </c:pt>
                <c:pt idx="5">
                  <c:v>38 - 40</c:v>
                </c:pt>
                <c:pt idx="6">
                  <c:v>41 - 43</c:v>
                </c:pt>
                <c:pt idx="7">
                  <c:v>44 - 46</c:v>
                </c:pt>
                <c:pt idx="8">
                  <c:v>47 - 50</c:v>
                </c:pt>
                <c:pt idx="9">
                  <c:v>51 - 54</c:v>
                </c:pt>
              </c:strCache>
            </c:strRef>
          </c:cat>
          <c:val>
            <c:numRef>
              <c:f>Лист1!$B$8:$K$8</c:f>
              <c:numCache>
                <c:formatCode>General</c:formatCode>
                <c:ptCount val="10"/>
                <c:pt idx="6">
                  <c:v>5</c:v>
                </c:pt>
              </c:numCache>
            </c:numRef>
          </c:val>
        </c:ser>
        <c:ser>
          <c:idx val="7"/>
          <c:order val="7"/>
          <c:tx>
            <c:strRef>
              <c:f>Лист1!$A$9</c:f>
              <c:strCache>
                <c:ptCount val="1"/>
                <c:pt idx="0">
                  <c:v>Высокий уровень</c:v>
                </c:pt>
              </c:strCache>
            </c:strRef>
          </c:tx>
          <c:invertIfNegative val="0"/>
          <c:dLbls>
            <c:spPr>
              <a:gradFill rotWithShape="1">
                <a:gsLst>
                  <a:gs pos="0">
                    <a:schemeClr val="dk1">
                      <a:tint val="50000"/>
                      <a:satMod val="300000"/>
                    </a:schemeClr>
                  </a:gs>
                  <a:gs pos="35000">
                    <a:schemeClr val="dk1">
                      <a:tint val="37000"/>
                      <a:satMod val="300000"/>
                    </a:schemeClr>
                  </a:gs>
                  <a:gs pos="100000">
                    <a:schemeClr val="dk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dk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 sz="14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Лист1!$B$1:$K$1</c:f>
              <c:strCache>
                <c:ptCount val="10"/>
                <c:pt idx="0">
                  <c:v>18 - 25</c:v>
                </c:pt>
                <c:pt idx="1">
                  <c:v>26 - 28</c:v>
                </c:pt>
                <c:pt idx="2">
                  <c:v>29 - 31</c:v>
                </c:pt>
                <c:pt idx="3">
                  <c:v>32 - 34</c:v>
                </c:pt>
                <c:pt idx="4">
                  <c:v>35 - 37</c:v>
                </c:pt>
                <c:pt idx="5">
                  <c:v>38 - 40</c:v>
                </c:pt>
                <c:pt idx="6">
                  <c:v>41 - 43</c:v>
                </c:pt>
                <c:pt idx="7">
                  <c:v>44 - 46</c:v>
                </c:pt>
                <c:pt idx="8">
                  <c:v>47 - 50</c:v>
                </c:pt>
                <c:pt idx="9">
                  <c:v>51 - 54</c:v>
                </c:pt>
              </c:strCache>
            </c:strRef>
          </c:cat>
          <c:val>
            <c:numRef>
              <c:f>Лист1!$B$9:$K$9</c:f>
              <c:numCache>
                <c:formatCode>General</c:formatCode>
                <c:ptCount val="10"/>
                <c:pt idx="7">
                  <c:v>3</c:v>
                </c:pt>
              </c:numCache>
            </c:numRef>
          </c:val>
        </c:ser>
        <c:ser>
          <c:idx val="8"/>
          <c:order val="8"/>
          <c:tx>
            <c:strRef>
              <c:f>Лист1!$A$10</c:f>
              <c:strCache>
                <c:ptCount val="1"/>
                <c:pt idx="0">
                  <c:v>Очень высокий уровень</c:v>
                </c:pt>
              </c:strCache>
            </c:strRef>
          </c:tx>
          <c:invertIfNegative val="0"/>
          <c:dLbls>
            <c:spPr>
              <a:gradFill rotWithShape="1">
                <a:gsLst>
                  <a:gs pos="0">
                    <a:schemeClr val="dk1">
                      <a:tint val="50000"/>
                      <a:satMod val="300000"/>
                    </a:schemeClr>
                  </a:gs>
                  <a:gs pos="35000">
                    <a:schemeClr val="dk1">
                      <a:tint val="37000"/>
                      <a:satMod val="300000"/>
                    </a:schemeClr>
                  </a:gs>
                  <a:gs pos="100000">
                    <a:schemeClr val="dk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dk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 sz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Лист1!$B$1:$K$1</c:f>
              <c:strCache>
                <c:ptCount val="10"/>
                <c:pt idx="0">
                  <c:v>18 - 25</c:v>
                </c:pt>
                <c:pt idx="1">
                  <c:v>26 - 28</c:v>
                </c:pt>
                <c:pt idx="2">
                  <c:v>29 - 31</c:v>
                </c:pt>
                <c:pt idx="3">
                  <c:v>32 - 34</c:v>
                </c:pt>
                <c:pt idx="4">
                  <c:v>35 - 37</c:v>
                </c:pt>
                <c:pt idx="5">
                  <c:v>38 - 40</c:v>
                </c:pt>
                <c:pt idx="6">
                  <c:v>41 - 43</c:v>
                </c:pt>
                <c:pt idx="7">
                  <c:v>44 - 46</c:v>
                </c:pt>
                <c:pt idx="8">
                  <c:v>47 - 50</c:v>
                </c:pt>
                <c:pt idx="9">
                  <c:v>51 - 54</c:v>
                </c:pt>
              </c:strCache>
            </c:strRef>
          </c:cat>
          <c:val>
            <c:numRef>
              <c:f>Лист1!$B$10:$K$10</c:f>
              <c:numCache>
                <c:formatCode>General</c:formatCode>
                <c:ptCount val="10"/>
                <c:pt idx="8">
                  <c:v>1</c:v>
                </c:pt>
              </c:numCache>
            </c:numRef>
          </c:val>
        </c:ser>
        <c:ser>
          <c:idx val="9"/>
          <c:order val="9"/>
          <c:tx>
            <c:strRef>
              <c:f>Лист1!$A$11</c:f>
              <c:strCache>
                <c:ptCount val="1"/>
                <c:pt idx="0">
                  <c:v>Наивысший</c:v>
                </c:pt>
              </c:strCache>
            </c:strRef>
          </c:tx>
          <c:invertIfNegative val="0"/>
          <c:dLbls>
            <c:spPr>
              <a:gradFill rotWithShape="1">
                <a:gsLst>
                  <a:gs pos="0">
                    <a:schemeClr val="dk1">
                      <a:tint val="50000"/>
                      <a:satMod val="300000"/>
                    </a:schemeClr>
                  </a:gs>
                  <a:gs pos="35000">
                    <a:schemeClr val="dk1">
                      <a:tint val="37000"/>
                      <a:satMod val="300000"/>
                    </a:schemeClr>
                  </a:gs>
                  <a:gs pos="100000">
                    <a:schemeClr val="dk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dk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 sz="16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Лист1!$B$1:$K$1</c:f>
              <c:strCache>
                <c:ptCount val="10"/>
                <c:pt idx="0">
                  <c:v>18 - 25</c:v>
                </c:pt>
                <c:pt idx="1">
                  <c:v>26 - 28</c:v>
                </c:pt>
                <c:pt idx="2">
                  <c:v>29 - 31</c:v>
                </c:pt>
                <c:pt idx="3">
                  <c:v>32 - 34</c:v>
                </c:pt>
                <c:pt idx="4">
                  <c:v>35 - 37</c:v>
                </c:pt>
                <c:pt idx="5">
                  <c:v>38 - 40</c:v>
                </c:pt>
                <c:pt idx="6">
                  <c:v>41 - 43</c:v>
                </c:pt>
                <c:pt idx="7">
                  <c:v>44 - 46</c:v>
                </c:pt>
                <c:pt idx="8">
                  <c:v>47 - 50</c:v>
                </c:pt>
                <c:pt idx="9">
                  <c:v>51 - 54</c:v>
                </c:pt>
              </c:strCache>
            </c:strRef>
          </c:cat>
          <c:val>
            <c:numRef>
              <c:f>Лист1!$B$11:$K$11</c:f>
              <c:numCache>
                <c:formatCode>General</c:formatCode>
                <c:ptCount val="10"/>
                <c:pt idx="9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134997120"/>
        <c:axId val="134998656"/>
        <c:axId val="0"/>
      </c:bar3DChart>
      <c:catAx>
        <c:axId val="13499712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800" b="1">
                <a:solidFill>
                  <a:srgbClr val="FF0000"/>
                </a:solidFill>
              </a:defRPr>
            </a:pPr>
            <a:endParaRPr lang="ru-RU"/>
          </a:p>
        </c:txPr>
        <c:crossAx val="134998656"/>
        <c:crosses val="autoZero"/>
        <c:auto val="1"/>
        <c:lblAlgn val="ctr"/>
        <c:lblOffset val="100"/>
        <c:noMultiLvlLbl val="0"/>
      </c:catAx>
      <c:valAx>
        <c:axId val="1349986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499712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348853893263342"/>
          <c:y val="0.14665226954632776"/>
          <c:w val="0.31772911198600168"/>
          <c:h val="0.50963020989496366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297208718847188E-2"/>
          <c:y val="1.145823323038438E-2"/>
          <c:w val="0.68405687913714541"/>
          <c:h val="0.9490146912935937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Лист2!$A$2</c:f>
              <c:strCache>
                <c:ptCount val="1"/>
                <c:pt idx="0">
                  <c:v>Очень низкий</c:v>
                </c:pt>
              </c:strCache>
            </c:strRef>
          </c:tx>
          <c:invertIfNegative val="0"/>
          <c:cat>
            <c:strRef>
              <c:f>Лист2!$B$1:$K$1</c:f>
              <c:strCache>
                <c:ptCount val="10"/>
                <c:pt idx="0">
                  <c:v>18 - 25</c:v>
                </c:pt>
                <c:pt idx="1">
                  <c:v>26 - 28</c:v>
                </c:pt>
                <c:pt idx="2">
                  <c:v>29 - 31</c:v>
                </c:pt>
                <c:pt idx="3">
                  <c:v>32 - 34</c:v>
                </c:pt>
                <c:pt idx="4">
                  <c:v>35 - 37</c:v>
                </c:pt>
                <c:pt idx="5">
                  <c:v>38 - 40</c:v>
                </c:pt>
                <c:pt idx="6">
                  <c:v>41 - 43</c:v>
                </c:pt>
                <c:pt idx="7">
                  <c:v>44 - 46</c:v>
                </c:pt>
                <c:pt idx="8">
                  <c:v>47 - 50</c:v>
                </c:pt>
                <c:pt idx="9">
                  <c:v>51 - 54</c:v>
                </c:pt>
              </c:strCache>
            </c:strRef>
          </c:cat>
          <c:val>
            <c:numRef>
              <c:f>Лист2!$B$2:$K$2</c:f>
              <c:numCache>
                <c:formatCode>General</c:formatCode>
                <c:ptCount val="10"/>
                <c:pt idx="0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Лист2!$A$3</c:f>
              <c:strCache>
                <c:ptCount val="1"/>
                <c:pt idx="0">
                  <c:v>Низкий</c:v>
                </c:pt>
              </c:strCache>
            </c:strRef>
          </c:tx>
          <c:invertIfNegative val="0"/>
          <c:cat>
            <c:strRef>
              <c:f>Лист2!$B$1:$K$1</c:f>
              <c:strCache>
                <c:ptCount val="10"/>
                <c:pt idx="0">
                  <c:v>18 - 25</c:v>
                </c:pt>
                <c:pt idx="1">
                  <c:v>26 - 28</c:v>
                </c:pt>
                <c:pt idx="2">
                  <c:v>29 - 31</c:v>
                </c:pt>
                <c:pt idx="3">
                  <c:v>32 - 34</c:v>
                </c:pt>
                <c:pt idx="4">
                  <c:v>35 - 37</c:v>
                </c:pt>
                <c:pt idx="5">
                  <c:v>38 - 40</c:v>
                </c:pt>
                <c:pt idx="6">
                  <c:v>41 - 43</c:v>
                </c:pt>
                <c:pt idx="7">
                  <c:v>44 - 46</c:v>
                </c:pt>
                <c:pt idx="8">
                  <c:v>47 - 50</c:v>
                </c:pt>
                <c:pt idx="9">
                  <c:v>51 - 54</c:v>
                </c:pt>
              </c:strCache>
            </c:strRef>
          </c:cat>
          <c:val>
            <c:numRef>
              <c:f>Лист2!$B$3:$K$3</c:f>
              <c:numCache>
                <c:formatCode>General</c:formatCode>
                <c:ptCount val="10"/>
                <c:pt idx="1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Лист2!$A$4</c:f>
              <c:strCache>
                <c:ptCount val="1"/>
                <c:pt idx="0">
                  <c:v>Ниже среднего</c:v>
                </c:pt>
              </c:strCache>
            </c:strRef>
          </c:tx>
          <c:invertIfNegative val="0"/>
          <c:cat>
            <c:strRef>
              <c:f>Лист2!$B$1:$K$1</c:f>
              <c:strCache>
                <c:ptCount val="10"/>
                <c:pt idx="0">
                  <c:v>18 - 25</c:v>
                </c:pt>
                <c:pt idx="1">
                  <c:v>26 - 28</c:v>
                </c:pt>
                <c:pt idx="2">
                  <c:v>29 - 31</c:v>
                </c:pt>
                <c:pt idx="3">
                  <c:v>32 - 34</c:v>
                </c:pt>
                <c:pt idx="4">
                  <c:v>35 - 37</c:v>
                </c:pt>
                <c:pt idx="5">
                  <c:v>38 - 40</c:v>
                </c:pt>
                <c:pt idx="6">
                  <c:v>41 - 43</c:v>
                </c:pt>
                <c:pt idx="7">
                  <c:v>44 - 46</c:v>
                </c:pt>
                <c:pt idx="8">
                  <c:v>47 - 50</c:v>
                </c:pt>
                <c:pt idx="9">
                  <c:v>51 - 54</c:v>
                </c:pt>
              </c:strCache>
            </c:strRef>
          </c:cat>
          <c:val>
            <c:numRef>
              <c:f>Лист2!$B$4:$K$4</c:f>
              <c:numCache>
                <c:formatCode>General</c:formatCode>
                <c:ptCount val="10"/>
                <c:pt idx="2">
                  <c:v>0</c:v>
                </c:pt>
              </c:numCache>
            </c:numRef>
          </c:val>
        </c:ser>
        <c:ser>
          <c:idx val="3"/>
          <c:order val="3"/>
          <c:tx>
            <c:strRef>
              <c:f>Лист2!$A$5</c:f>
              <c:strCache>
                <c:ptCount val="1"/>
                <c:pt idx="0">
                  <c:v>Чуть ниже среднего</c:v>
                </c:pt>
              </c:strCache>
            </c:strRef>
          </c:tx>
          <c:invertIfNegative val="0"/>
          <c:cat>
            <c:strRef>
              <c:f>Лист2!$B$1:$K$1</c:f>
              <c:strCache>
                <c:ptCount val="10"/>
                <c:pt idx="0">
                  <c:v>18 - 25</c:v>
                </c:pt>
                <c:pt idx="1">
                  <c:v>26 - 28</c:v>
                </c:pt>
                <c:pt idx="2">
                  <c:v>29 - 31</c:v>
                </c:pt>
                <c:pt idx="3">
                  <c:v>32 - 34</c:v>
                </c:pt>
                <c:pt idx="4">
                  <c:v>35 - 37</c:v>
                </c:pt>
                <c:pt idx="5">
                  <c:v>38 - 40</c:v>
                </c:pt>
                <c:pt idx="6">
                  <c:v>41 - 43</c:v>
                </c:pt>
                <c:pt idx="7">
                  <c:v>44 - 46</c:v>
                </c:pt>
                <c:pt idx="8">
                  <c:v>47 - 50</c:v>
                </c:pt>
                <c:pt idx="9">
                  <c:v>51 - 54</c:v>
                </c:pt>
              </c:strCache>
            </c:strRef>
          </c:cat>
          <c:val>
            <c:numRef>
              <c:f>Лист2!$B$5:$K$5</c:f>
              <c:numCache>
                <c:formatCode>General</c:formatCode>
                <c:ptCount val="10"/>
                <c:pt idx="3">
                  <c:v>0</c:v>
                </c:pt>
              </c:numCache>
            </c:numRef>
          </c:val>
        </c:ser>
        <c:ser>
          <c:idx val="4"/>
          <c:order val="4"/>
          <c:tx>
            <c:strRef>
              <c:f>Лист2!$A$6</c:f>
              <c:strCache>
                <c:ptCount val="1"/>
                <c:pt idx="0">
                  <c:v>Средний уровень</c:v>
                </c:pt>
              </c:strCache>
            </c:strRef>
          </c:tx>
          <c:invertIfNegative val="0"/>
          <c:dLbls>
            <c:spPr>
              <a:solidFill>
                <a:schemeClr val="lt1"/>
              </a:solidFill>
              <a:ln w="25400" cap="flat" cmpd="sng" algn="ctr">
                <a:solidFill>
                  <a:schemeClr val="accent5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Лист2!$B$1:$K$1</c:f>
              <c:strCache>
                <c:ptCount val="10"/>
                <c:pt idx="0">
                  <c:v>18 - 25</c:v>
                </c:pt>
                <c:pt idx="1">
                  <c:v>26 - 28</c:v>
                </c:pt>
                <c:pt idx="2">
                  <c:v>29 - 31</c:v>
                </c:pt>
                <c:pt idx="3">
                  <c:v>32 - 34</c:v>
                </c:pt>
                <c:pt idx="4">
                  <c:v>35 - 37</c:v>
                </c:pt>
                <c:pt idx="5">
                  <c:v>38 - 40</c:v>
                </c:pt>
                <c:pt idx="6">
                  <c:v>41 - 43</c:v>
                </c:pt>
                <c:pt idx="7">
                  <c:v>44 - 46</c:v>
                </c:pt>
                <c:pt idx="8">
                  <c:v>47 - 50</c:v>
                </c:pt>
                <c:pt idx="9">
                  <c:v>51 - 54</c:v>
                </c:pt>
              </c:strCache>
            </c:strRef>
          </c:cat>
          <c:val>
            <c:numRef>
              <c:f>Лист2!$B$6:$K$6</c:f>
              <c:numCache>
                <c:formatCode>General</c:formatCode>
                <c:ptCount val="10"/>
                <c:pt idx="4">
                  <c:v>3</c:v>
                </c:pt>
              </c:numCache>
            </c:numRef>
          </c:val>
        </c:ser>
        <c:ser>
          <c:idx val="5"/>
          <c:order val="5"/>
          <c:tx>
            <c:strRef>
              <c:f>Лист2!$A$7</c:f>
              <c:strCache>
                <c:ptCount val="1"/>
                <c:pt idx="0">
                  <c:v>Чуть выше среднего</c:v>
                </c:pt>
              </c:strCache>
            </c:strRef>
          </c:tx>
          <c:invertIfNegative val="0"/>
          <c:dLbls>
            <c:spPr>
              <a:solidFill>
                <a:schemeClr val="lt1"/>
              </a:solidFill>
              <a:ln w="25400" cap="flat" cmpd="sng" algn="ctr">
                <a:solidFill>
                  <a:schemeClr val="accent6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Лист2!$B$1:$K$1</c:f>
              <c:strCache>
                <c:ptCount val="10"/>
                <c:pt idx="0">
                  <c:v>18 - 25</c:v>
                </c:pt>
                <c:pt idx="1">
                  <c:v>26 - 28</c:v>
                </c:pt>
                <c:pt idx="2">
                  <c:v>29 - 31</c:v>
                </c:pt>
                <c:pt idx="3">
                  <c:v>32 - 34</c:v>
                </c:pt>
                <c:pt idx="4">
                  <c:v>35 - 37</c:v>
                </c:pt>
                <c:pt idx="5">
                  <c:v>38 - 40</c:v>
                </c:pt>
                <c:pt idx="6">
                  <c:v>41 - 43</c:v>
                </c:pt>
                <c:pt idx="7">
                  <c:v>44 - 46</c:v>
                </c:pt>
                <c:pt idx="8">
                  <c:v>47 - 50</c:v>
                </c:pt>
                <c:pt idx="9">
                  <c:v>51 - 54</c:v>
                </c:pt>
              </c:strCache>
            </c:strRef>
          </c:cat>
          <c:val>
            <c:numRef>
              <c:f>Лист2!$B$7:$K$7</c:f>
              <c:numCache>
                <c:formatCode>General</c:formatCode>
                <c:ptCount val="10"/>
                <c:pt idx="5">
                  <c:v>7</c:v>
                </c:pt>
              </c:numCache>
            </c:numRef>
          </c:val>
        </c:ser>
        <c:ser>
          <c:idx val="6"/>
          <c:order val="6"/>
          <c:tx>
            <c:strRef>
              <c:f>Лист2!$A$8</c:f>
              <c:strCache>
                <c:ptCount val="1"/>
                <c:pt idx="0">
                  <c:v>Выше среднего</c:v>
                </c:pt>
              </c:strCache>
            </c:strRef>
          </c:tx>
          <c:invertIfNegative val="0"/>
          <c:dLbls>
            <c:spPr>
              <a:solidFill>
                <a:schemeClr val="lt1"/>
              </a:solidFill>
              <a:ln w="25400" cap="flat" cmpd="sng" algn="ctr">
                <a:solidFill>
                  <a:schemeClr val="accent1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Лист2!$B$1:$K$1</c:f>
              <c:strCache>
                <c:ptCount val="10"/>
                <c:pt idx="0">
                  <c:v>18 - 25</c:v>
                </c:pt>
                <c:pt idx="1">
                  <c:v>26 - 28</c:v>
                </c:pt>
                <c:pt idx="2">
                  <c:v>29 - 31</c:v>
                </c:pt>
                <c:pt idx="3">
                  <c:v>32 - 34</c:v>
                </c:pt>
                <c:pt idx="4">
                  <c:v>35 - 37</c:v>
                </c:pt>
                <c:pt idx="5">
                  <c:v>38 - 40</c:v>
                </c:pt>
                <c:pt idx="6">
                  <c:v>41 - 43</c:v>
                </c:pt>
                <c:pt idx="7">
                  <c:v>44 - 46</c:v>
                </c:pt>
                <c:pt idx="8">
                  <c:v>47 - 50</c:v>
                </c:pt>
                <c:pt idx="9">
                  <c:v>51 - 54</c:v>
                </c:pt>
              </c:strCache>
            </c:strRef>
          </c:cat>
          <c:val>
            <c:numRef>
              <c:f>Лист2!$B$8:$K$8</c:f>
              <c:numCache>
                <c:formatCode>General</c:formatCode>
                <c:ptCount val="10"/>
                <c:pt idx="6">
                  <c:v>1</c:v>
                </c:pt>
              </c:numCache>
            </c:numRef>
          </c:val>
        </c:ser>
        <c:ser>
          <c:idx val="7"/>
          <c:order val="7"/>
          <c:tx>
            <c:strRef>
              <c:f>Лист2!$A$9</c:f>
              <c:strCache>
                <c:ptCount val="1"/>
                <c:pt idx="0">
                  <c:v>Высокий уровень</c:v>
                </c:pt>
              </c:strCache>
            </c:strRef>
          </c:tx>
          <c:invertIfNegative val="0"/>
          <c:dLbls>
            <c:spPr>
              <a:solidFill>
                <a:schemeClr val="lt1"/>
              </a:solidFill>
              <a:ln w="25400" cap="flat" cmpd="sng" algn="ctr">
                <a:solidFill>
                  <a:schemeClr val="accent2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Лист2!$B$1:$K$1</c:f>
              <c:strCache>
                <c:ptCount val="10"/>
                <c:pt idx="0">
                  <c:v>18 - 25</c:v>
                </c:pt>
                <c:pt idx="1">
                  <c:v>26 - 28</c:v>
                </c:pt>
                <c:pt idx="2">
                  <c:v>29 - 31</c:v>
                </c:pt>
                <c:pt idx="3">
                  <c:v>32 - 34</c:v>
                </c:pt>
                <c:pt idx="4">
                  <c:v>35 - 37</c:v>
                </c:pt>
                <c:pt idx="5">
                  <c:v>38 - 40</c:v>
                </c:pt>
                <c:pt idx="6">
                  <c:v>41 - 43</c:v>
                </c:pt>
                <c:pt idx="7">
                  <c:v>44 - 46</c:v>
                </c:pt>
                <c:pt idx="8">
                  <c:v>47 - 50</c:v>
                </c:pt>
                <c:pt idx="9">
                  <c:v>51 - 54</c:v>
                </c:pt>
              </c:strCache>
            </c:strRef>
          </c:cat>
          <c:val>
            <c:numRef>
              <c:f>Лист2!$B$9:$K$9</c:f>
              <c:numCache>
                <c:formatCode>General</c:formatCode>
                <c:ptCount val="10"/>
                <c:pt idx="7">
                  <c:v>4</c:v>
                </c:pt>
              </c:numCache>
            </c:numRef>
          </c:val>
        </c:ser>
        <c:ser>
          <c:idx val="8"/>
          <c:order val="8"/>
          <c:tx>
            <c:strRef>
              <c:f>Лист2!$A$10</c:f>
              <c:strCache>
                <c:ptCount val="1"/>
                <c:pt idx="0">
                  <c:v>Очень высокий уровень</c:v>
                </c:pt>
              </c:strCache>
            </c:strRef>
          </c:tx>
          <c:invertIfNegative val="0"/>
          <c:dLbls>
            <c:spPr>
              <a:solidFill>
                <a:schemeClr val="lt1"/>
              </a:solidFill>
              <a:ln w="25400" cap="flat" cmpd="sng" algn="ctr">
                <a:solidFill>
                  <a:schemeClr val="accent3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Лист2!$B$1:$K$1</c:f>
              <c:strCache>
                <c:ptCount val="10"/>
                <c:pt idx="0">
                  <c:v>18 - 25</c:v>
                </c:pt>
                <c:pt idx="1">
                  <c:v>26 - 28</c:v>
                </c:pt>
                <c:pt idx="2">
                  <c:v>29 - 31</c:v>
                </c:pt>
                <c:pt idx="3">
                  <c:v>32 - 34</c:v>
                </c:pt>
                <c:pt idx="4">
                  <c:v>35 - 37</c:v>
                </c:pt>
                <c:pt idx="5">
                  <c:v>38 - 40</c:v>
                </c:pt>
                <c:pt idx="6">
                  <c:v>41 - 43</c:v>
                </c:pt>
                <c:pt idx="7">
                  <c:v>44 - 46</c:v>
                </c:pt>
                <c:pt idx="8">
                  <c:v>47 - 50</c:v>
                </c:pt>
                <c:pt idx="9">
                  <c:v>51 - 54</c:v>
                </c:pt>
              </c:strCache>
            </c:strRef>
          </c:cat>
          <c:val>
            <c:numRef>
              <c:f>Лист2!$B$10:$K$10</c:f>
              <c:numCache>
                <c:formatCode>General</c:formatCode>
                <c:ptCount val="10"/>
                <c:pt idx="8">
                  <c:v>2</c:v>
                </c:pt>
              </c:numCache>
            </c:numRef>
          </c:val>
        </c:ser>
        <c:ser>
          <c:idx val="9"/>
          <c:order val="9"/>
          <c:tx>
            <c:strRef>
              <c:f>Лист2!$A$11</c:f>
              <c:strCache>
                <c:ptCount val="1"/>
                <c:pt idx="0">
                  <c:v>Наивысший</c:v>
                </c:pt>
              </c:strCache>
            </c:strRef>
          </c:tx>
          <c:invertIfNegative val="0"/>
          <c:dLbls>
            <c:spPr>
              <a:solidFill>
                <a:schemeClr val="lt1"/>
              </a:solidFill>
              <a:ln w="25400" cap="flat" cmpd="sng" algn="ctr">
                <a:solidFill>
                  <a:schemeClr val="accent4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Лист2!$B$1:$K$1</c:f>
              <c:strCache>
                <c:ptCount val="10"/>
                <c:pt idx="0">
                  <c:v>18 - 25</c:v>
                </c:pt>
                <c:pt idx="1">
                  <c:v>26 - 28</c:v>
                </c:pt>
                <c:pt idx="2">
                  <c:v>29 - 31</c:v>
                </c:pt>
                <c:pt idx="3">
                  <c:v>32 - 34</c:v>
                </c:pt>
                <c:pt idx="4">
                  <c:v>35 - 37</c:v>
                </c:pt>
                <c:pt idx="5">
                  <c:v>38 - 40</c:v>
                </c:pt>
                <c:pt idx="6">
                  <c:v>41 - 43</c:v>
                </c:pt>
                <c:pt idx="7">
                  <c:v>44 - 46</c:v>
                </c:pt>
                <c:pt idx="8">
                  <c:v>47 - 50</c:v>
                </c:pt>
                <c:pt idx="9">
                  <c:v>51 - 54</c:v>
                </c:pt>
              </c:strCache>
            </c:strRef>
          </c:cat>
          <c:val>
            <c:numRef>
              <c:f>Лист2!$B$11:$K$11</c:f>
              <c:numCache>
                <c:formatCode>General</c:formatCode>
                <c:ptCount val="10"/>
                <c:pt idx="9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27928704"/>
        <c:axId val="227942784"/>
        <c:axId val="0"/>
      </c:bar3DChart>
      <c:catAx>
        <c:axId val="227928704"/>
        <c:scaling>
          <c:orientation val="minMax"/>
        </c:scaling>
        <c:delete val="0"/>
        <c:axPos val="b"/>
        <c:majorTickMark val="out"/>
        <c:minorTickMark val="none"/>
        <c:tickLblPos val="nextTo"/>
        <c:crossAx val="227942784"/>
        <c:crosses val="autoZero"/>
        <c:auto val="1"/>
        <c:lblAlgn val="ctr"/>
        <c:lblOffset val="100"/>
        <c:noMultiLvlLbl val="0"/>
      </c:catAx>
      <c:valAx>
        <c:axId val="227942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792870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9705721771784303E-2"/>
          <c:y val="1.4350630365261335E-2"/>
          <c:w val="0.94706362943521449"/>
          <c:h val="0.914980171643923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'[уровень развития педагогов.xlsx]Лист1'!$A$2</c:f>
              <c:strCache>
                <c:ptCount val="1"/>
                <c:pt idx="0">
                  <c:v>Активное развитие</c:v>
                </c:pt>
              </c:strCache>
            </c:strRef>
          </c:tx>
          <c:invertIfNegative val="0"/>
          <c:dLbls>
            <c:spPr>
              <a:solidFill>
                <a:schemeClr val="lt1"/>
              </a:solidFill>
              <a:ln w="25400" cap="flat" cmpd="sng" algn="ctr">
                <a:solidFill>
                  <a:schemeClr val="accent1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36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'[уровень развития педагогов.xlsx]Лист1'!$B$1:$D$1</c:f>
              <c:strCache>
                <c:ptCount val="3"/>
                <c:pt idx="0">
                  <c:v>75 - 55</c:v>
                </c:pt>
                <c:pt idx="1">
                  <c:v>54 - 36</c:v>
                </c:pt>
                <c:pt idx="2">
                  <c:v>35 - 15</c:v>
                </c:pt>
              </c:strCache>
            </c:strRef>
          </c:cat>
          <c:val>
            <c:numRef>
              <c:f>'[уровень развития педагогов.xlsx]Лист1'!$B$2:$D$2</c:f>
              <c:numCache>
                <c:formatCode>General</c:formatCode>
                <c:ptCount val="3"/>
                <c:pt idx="0">
                  <c:v>10</c:v>
                </c:pt>
              </c:numCache>
            </c:numRef>
          </c:val>
        </c:ser>
        <c:ser>
          <c:idx val="1"/>
          <c:order val="1"/>
          <c:tx>
            <c:strRef>
              <c:f>'[уровень развития педагогов.xlsx]Лист1'!$A$3</c:f>
              <c:strCache>
                <c:ptCount val="1"/>
                <c:pt idx="0">
                  <c:v>Отсутствует сложившаяся система саморазвития</c:v>
                </c:pt>
              </c:strCache>
            </c:strRef>
          </c:tx>
          <c:invertIfNegative val="0"/>
          <c:dLbls>
            <c:spPr>
              <a:solidFill>
                <a:schemeClr val="lt1"/>
              </a:solidFill>
              <a:ln w="25400" cap="flat" cmpd="sng" algn="ctr">
                <a:solidFill>
                  <a:schemeClr val="accent2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36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'[уровень развития педагогов.xlsx]Лист1'!$B$1:$D$1</c:f>
              <c:strCache>
                <c:ptCount val="3"/>
                <c:pt idx="0">
                  <c:v>75 - 55</c:v>
                </c:pt>
                <c:pt idx="1">
                  <c:v>54 - 36</c:v>
                </c:pt>
                <c:pt idx="2">
                  <c:v>35 - 15</c:v>
                </c:pt>
              </c:strCache>
            </c:strRef>
          </c:cat>
          <c:val>
            <c:numRef>
              <c:f>'[уровень развития педагогов.xlsx]Лист1'!$B$3:$D$3</c:f>
              <c:numCache>
                <c:formatCode>General</c:formatCode>
                <c:ptCount val="3"/>
                <c:pt idx="1">
                  <c:v>9</c:v>
                </c:pt>
              </c:numCache>
            </c:numRef>
          </c:val>
        </c:ser>
        <c:ser>
          <c:idx val="2"/>
          <c:order val="2"/>
          <c:tx>
            <c:strRef>
              <c:f>'[уровень развития педагогов.xlsx]Лист1'!$A$4</c:f>
              <c:strCache>
                <c:ptCount val="1"/>
                <c:pt idx="0">
                  <c:v>Остановившееся развитие</c:v>
                </c:pt>
              </c:strCache>
            </c:strRef>
          </c:tx>
          <c:invertIfNegative val="0"/>
          <c:cat>
            <c:strRef>
              <c:f>'[уровень развития педагогов.xlsx]Лист1'!$B$1:$D$1</c:f>
              <c:strCache>
                <c:ptCount val="3"/>
                <c:pt idx="0">
                  <c:v>75 - 55</c:v>
                </c:pt>
                <c:pt idx="1">
                  <c:v>54 - 36</c:v>
                </c:pt>
                <c:pt idx="2">
                  <c:v>35 - 15</c:v>
                </c:pt>
              </c:strCache>
            </c:strRef>
          </c:cat>
          <c:val>
            <c:numRef>
              <c:f>'[уровень развития педагогов.xlsx]Лист1'!$B$4:$D$4</c:f>
              <c:numCache>
                <c:formatCode>General</c:formatCode>
                <c:ptCount val="3"/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0472960"/>
        <c:axId val="190474496"/>
        <c:axId val="0"/>
      </c:bar3DChart>
      <c:catAx>
        <c:axId val="1904729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 b="1">
                <a:solidFill>
                  <a:schemeClr val="accent5">
                    <a:lumMod val="75000"/>
                  </a:schemeClr>
                </a:solidFill>
              </a:defRPr>
            </a:pPr>
            <a:endParaRPr lang="ru-RU"/>
          </a:p>
        </c:txPr>
        <c:crossAx val="190474496"/>
        <c:crosses val="autoZero"/>
        <c:auto val="1"/>
        <c:lblAlgn val="ctr"/>
        <c:lblOffset val="100"/>
        <c:noMultiLvlLbl val="0"/>
      </c:catAx>
      <c:valAx>
        <c:axId val="1904744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04729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692739304051475"/>
          <c:y val="4.1370025262826439E-2"/>
          <c:w val="0.29327045274719143"/>
          <c:h val="0.71601022679290927"/>
        </c:manualLayout>
      </c:layout>
      <c:overlay val="0"/>
      <c:spPr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  <c:txPr>
        <a:bodyPr/>
        <a:lstStyle/>
        <a:p>
          <a:pPr>
            <a:defRPr sz="200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F9CE53-2F3E-41C6-B42C-B008134F4DAE}" type="doc">
      <dgm:prSet loTypeId="urn:microsoft.com/office/officeart/2005/8/layout/cycle2" loCatId="cycl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727292D-DE5D-4B1C-8E72-50F8309FB1EA}">
      <dgm:prSet phldrT="[Текст]" custT="1"/>
      <dgm:spPr/>
      <dgm:t>
        <a:bodyPr/>
        <a:lstStyle/>
        <a:p>
          <a:r>
            <a:rPr lang="ru-RU" sz="2400" dirty="0" smtClean="0"/>
            <a:t>Диагностика</a:t>
          </a:r>
          <a:endParaRPr lang="ru-RU" sz="2400" dirty="0"/>
        </a:p>
      </dgm:t>
    </dgm:pt>
    <dgm:pt modelId="{F1573414-B2A1-4EED-BCA0-94A01B8576E7}" type="parTrans" cxnId="{1D73A429-D643-4D49-AA99-FF11C9A47D2E}">
      <dgm:prSet/>
      <dgm:spPr/>
      <dgm:t>
        <a:bodyPr/>
        <a:lstStyle/>
        <a:p>
          <a:endParaRPr lang="ru-RU"/>
        </a:p>
      </dgm:t>
    </dgm:pt>
    <dgm:pt modelId="{73A7D48F-6371-4968-8539-055043FB7B37}" type="sibTrans" cxnId="{1D73A429-D643-4D49-AA99-FF11C9A47D2E}">
      <dgm:prSet/>
      <dgm:spPr/>
      <dgm:t>
        <a:bodyPr/>
        <a:lstStyle/>
        <a:p>
          <a:endParaRPr lang="ru-RU"/>
        </a:p>
      </dgm:t>
    </dgm:pt>
    <dgm:pt modelId="{7882CDEF-3FA2-4FA2-BFED-BA499F5FA9EE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173A8D"/>
              </a:solidFill>
            </a:rPr>
            <a:t>Мастер-классы</a:t>
          </a:r>
          <a:endParaRPr lang="ru-RU" sz="2400" dirty="0">
            <a:solidFill>
              <a:srgbClr val="173A8D"/>
            </a:solidFill>
          </a:endParaRPr>
        </a:p>
      </dgm:t>
    </dgm:pt>
    <dgm:pt modelId="{A257A997-BAB2-4523-B19B-28990FAAF941}" type="parTrans" cxnId="{D2389DDB-11A4-4F2E-B623-E405B42CB3B6}">
      <dgm:prSet/>
      <dgm:spPr/>
      <dgm:t>
        <a:bodyPr/>
        <a:lstStyle/>
        <a:p>
          <a:endParaRPr lang="ru-RU"/>
        </a:p>
      </dgm:t>
    </dgm:pt>
    <dgm:pt modelId="{630A5D6E-5997-4969-ADB5-E2774BD59A58}" type="sibTrans" cxnId="{D2389DDB-11A4-4F2E-B623-E405B42CB3B6}">
      <dgm:prSet/>
      <dgm:spPr/>
      <dgm:t>
        <a:bodyPr/>
        <a:lstStyle/>
        <a:p>
          <a:endParaRPr lang="ru-RU"/>
        </a:p>
      </dgm:t>
    </dgm:pt>
    <dgm:pt modelId="{7EABF727-FC87-4374-8CED-354FF4187C77}">
      <dgm:prSet phldrT="[Текст]"/>
      <dgm:spPr/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</a:rPr>
            <a:t>Педагогические студии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084C6BC8-EBC2-4864-A7C1-86DEBFA64015}" type="parTrans" cxnId="{3FC2B182-FD36-44CB-88C4-7553ACA86682}">
      <dgm:prSet/>
      <dgm:spPr/>
      <dgm:t>
        <a:bodyPr/>
        <a:lstStyle/>
        <a:p>
          <a:endParaRPr lang="ru-RU"/>
        </a:p>
      </dgm:t>
    </dgm:pt>
    <dgm:pt modelId="{BF3895F7-FB3B-443E-A8AD-0A812BB87B94}" type="sibTrans" cxnId="{3FC2B182-FD36-44CB-88C4-7553ACA86682}">
      <dgm:prSet/>
      <dgm:spPr/>
      <dgm:t>
        <a:bodyPr/>
        <a:lstStyle/>
        <a:p>
          <a:endParaRPr lang="ru-RU"/>
        </a:p>
      </dgm:t>
    </dgm:pt>
    <dgm:pt modelId="{A0A5DA08-5BA3-4825-98E7-73BD94614832}">
      <dgm:prSet phldrT="[Текст]"/>
      <dgm:spPr/>
      <dgm:t>
        <a:bodyPr/>
        <a:lstStyle/>
        <a:p>
          <a:r>
            <a:rPr lang="ru-RU" dirty="0" smtClean="0"/>
            <a:t>Тематические педсоветы</a:t>
          </a:r>
          <a:endParaRPr lang="ru-RU" dirty="0"/>
        </a:p>
      </dgm:t>
    </dgm:pt>
    <dgm:pt modelId="{16A4CA36-FE61-4636-867F-87493367DEFE}" type="parTrans" cxnId="{2DBBB990-A137-45E6-BB31-25C01633E0DE}">
      <dgm:prSet/>
      <dgm:spPr/>
      <dgm:t>
        <a:bodyPr/>
        <a:lstStyle/>
        <a:p>
          <a:endParaRPr lang="ru-RU"/>
        </a:p>
      </dgm:t>
    </dgm:pt>
    <dgm:pt modelId="{ACF11329-C59B-4844-B1DC-51378E49943C}" type="sibTrans" cxnId="{2DBBB990-A137-45E6-BB31-25C01633E0DE}">
      <dgm:prSet/>
      <dgm:spPr/>
      <dgm:t>
        <a:bodyPr/>
        <a:lstStyle/>
        <a:p>
          <a:endParaRPr lang="ru-RU"/>
        </a:p>
      </dgm:t>
    </dgm:pt>
    <dgm:pt modelId="{EDDE0C51-1A64-4EE1-B4A4-E7BD9AAD62EC}">
      <dgm:prSet phldrT="[Текст]"/>
      <dgm:spPr/>
      <dgm:t>
        <a:bodyPr/>
        <a:lstStyle/>
        <a:p>
          <a:r>
            <a:rPr lang="ru-RU" dirty="0" smtClean="0"/>
            <a:t>Тренинги, деловые игры</a:t>
          </a:r>
          <a:endParaRPr lang="ru-RU" dirty="0"/>
        </a:p>
      </dgm:t>
    </dgm:pt>
    <dgm:pt modelId="{4AC9E9FC-2607-46FE-BADC-51BB868E91AC}" type="parTrans" cxnId="{E4CA8294-D608-4E8F-BD1B-E1D4FD5BE136}">
      <dgm:prSet/>
      <dgm:spPr/>
      <dgm:t>
        <a:bodyPr/>
        <a:lstStyle/>
        <a:p>
          <a:endParaRPr lang="ru-RU"/>
        </a:p>
      </dgm:t>
    </dgm:pt>
    <dgm:pt modelId="{896A7AD1-ABCA-457E-8BF7-611F7ADFBB36}" type="sibTrans" cxnId="{E4CA8294-D608-4E8F-BD1B-E1D4FD5BE136}">
      <dgm:prSet/>
      <dgm:spPr/>
      <dgm:t>
        <a:bodyPr/>
        <a:lstStyle/>
        <a:p>
          <a:endParaRPr lang="ru-RU"/>
        </a:p>
      </dgm:t>
    </dgm:pt>
    <dgm:pt modelId="{F645D539-C6AD-4522-BC0B-8A0CF292F725}" type="pres">
      <dgm:prSet presAssocID="{28F9CE53-2F3E-41C6-B42C-B008134F4DA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D8809DB-99C1-48FD-81FB-4C676C352D11}" type="pres">
      <dgm:prSet presAssocID="{0727292D-DE5D-4B1C-8E72-50F8309FB1EA}" presName="node" presStyleLbl="node1" presStyleIdx="0" presStyleCnt="5" custScaleX="158105" custRadScaleRad="99805" custRadScaleInc="-7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396F73-CB07-443F-BE40-B33343FE62A7}" type="pres">
      <dgm:prSet presAssocID="{73A7D48F-6371-4968-8539-055043FB7B37}" presName="sibTrans" presStyleLbl="sibTrans2D1" presStyleIdx="0" presStyleCnt="5"/>
      <dgm:spPr/>
      <dgm:t>
        <a:bodyPr/>
        <a:lstStyle/>
        <a:p>
          <a:endParaRPr lang="ru-RU"/>
        </a:p>
      </dgm:t>
    </dgm:pt>
    <dgm:pt modelId="{D73B96E8-B06C-4A36-97EF-FC26D9DFF5C6}" type="pres">
      <dgm:prSet presAssocID="{73A7D48F-6371-4968-8539-055043FB7B37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7F20EDAA-3870-4D0C-B678-B75C0556F40D}" type="pres">
      <dgm:prSet presAssocID="{7882CDEF-3FA2-4FA2-BFED-BA499F5FA9EE}" presName="node" presStyleLbl="node1" presStyleIdx="1" presStyleCnt="5" custScaleX="149771" custScaleY="102473" custRadScaleRad="122733" custRadScaleInc="21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FEF407-EA4B-420B-9DB8-29E92ACE4F20}" type="pres">
      <dgm:prSet presAssocID="{630A5D6E-5997-4969-ADB5-E2774BD59A58}" presName="sibTrans" presStyleLbl="sibTrans2D1" presStyleIdx="1" presStyleCnt="5"/>
      <dgm:spPr/>
      <dgm:t>
        <a:bodyPr/>
        <a:lstStyle/>
        <a:p>
          <a:endParaRPr lang="ru-RU"/>
        </a:p>
      </dgm:t>
    </dgm:pt>
    <dgm:pt modelId="{38D9514A-B0CB-4FA3-9BD7-9583E5686209}" type="pres">
      <dgm:prSet presAssocID="{630A5D6E-5997-4969-ADB5-E2774BD59A58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155C1128-BD71-4593-9EF3-5B8285828AB0}" type="pres">
      <dgm:prSet presAssocID="{7EABF727-FC87-4374-8CED-354FF4187C77}" presName="node" presStyleLbl="node1" presStyleIdx="2" presStyleCnt="5" custScaleX="147062" custScaleY="112319" custRadScaleRad="132749" custRadScaleInc="-492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98A8DE-BCBB-490B-8C2F-3114C4EA41E0}" type="pres">
      <dgm:prSet presAssocID="{BF3895F7-FB3B-443E-A8AD-0A812BB87B94}" presName="sibTrans" presStyleLbl="sibTrans2D1" presStyleIdx="2" presStyleCnt="5"/>
      <dgm:spPr/>
      <dgm:t>
        <a:bodyPr/>
        <a:lstStyle/>
        <a:p>
          <a:endParaRPr lang="ru-RU"/>
        </a:p>
      </dgm:t>
    </dgm:pt>
    <dgm:pt modelId="{1BCFB9F6-11CB-4B99-B741-57CD118B45E6}" type="pres">
      <dgm:prSet presAssocID="{BF3895F7-FB3B-443E-A8AD-0A812BB87B94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E9CEE85E-AA1F-4274-9C5F-10D508A3FE79}" type="pres">
      <dgm:prSet presAssocID="{A0A5DA08-5BA3-4825-98E7-73BD94614832}" presName="node" presStyleLbl="node1" presStyleIdx="3" presStyleCnt="5" custScaleX="140559" custScaleY="106038" custRadScaleRad="142786" custRadScaleInc="539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483482-0ACD-4B60-A7F7-7D73A50B7856}" type="pres">
      <dgm:prSet presAssocID="{ACF11329-C59B-4844-B1DC-51378E49943C}" presName="sibTrans" presStyleLbl="sibTrans2D1" presStyleIdx="3" presStyleCnt="5"/>
      <dgm:spPr/>
      <dgm:t>
        <a:bodyPr/>
        <a:lstStyle/>
        <a:p>
          <a:endParaRPr lang="ru-RU"/>
        </a:p>
      </dgm:t>
    </dgm:pt>
    <dgm:pt modelId="{68EF914F-8379-4437-AB22-EF7580CB1EAC}" type="pres">
      <dgm:prSet presAssocID="{ACF11329-C59B-4844-B1DC-51378E49943C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6D378A72-8A73-408E-B556-8A9A1E7248A8}" type="pres">
      <dgm:prSet presAssocID="{EDDE0C51-1A64-4EE1-B4A4-E7BD9AAD62EC}" presName="node" presStyleLbl="node1" presStyleIdx="4" presStyleCnt="5" custScaleX="141469" custScaleY="111282" custRadScaleRad="125330" custRadScaleInc="-96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4A2209-8E91-43D5-B8DF-C9B6BCA6627D}" type="pres">
      <dgm:prSet presAssocID="{896A7AD1-ABCA-457E-8BF7-611F7ADFBB36}" presName="sibTrans" presStyleLbl="sibTrans2D1" presStyleIdx="4" presStyleCnt="5"/>
      <dgm:spPr/>
      <dgm:t>
        <a:bodyPr/>
        <a:lstStyle/>
        <a:p>
          <a:endParaRPr lang="ru-RU"/>
        </a:p>
      </dgm:t>
    </dgm:pt>
    <dgm:pt modelId="{518198D4-01E6-405B-81CA-3751ABC00F6E}" type="pres">
      <dgm:prSet presAssocID="{896A7AD1-ABCA-457E-8BF7-611F7ADFBB36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A75B2B1C-F2F3-4B9D-9621-C75C8C879040}" type="presOf" srcId="{630A5D6E-5997-4969-ADB5-E2774BD59A58}" destId="{2CFEF407-EA4B-420B-9DB8-29E92ACE4F20}" srcOrd="0" destOrd="0" presId="urn:microsoft.com/office/officeart/2005/8/layout/cycle2"/>
    <dgm:cxn modelId="{9D2E957D-B3D2-4D8A-811D-99F0E8DDC889}" type="presOf" srcId="{28F9CE53-2F3E-41C6-B42C-B008134F4DAE}" destId="{F645D539-C6AD-4522-BC0B-8A0CF292F725}" srcOrd="0" destOrd="0" presId="urn:microsoft.com/office/officeart/2005/8/layout/cycle2"/>
    <dgm:cxn modelId="{802AFB48-D26D-4F32-B81D-BF70FE69A4EF}" type="presOf" srcId="{A0A5DA08-5BA3-4825-98E7-73BD94614832}" destId="{E9CEE85E-AA1F-4274-9C5F-10D508A3FE79}" srcOrd="0" destOrd="0" presId="urn:microsoft.com/office/officeart/2005/8/layout/cycle2"/>
    <dgm:cxn modelId="{3FC2B182-FD36-44CB-88C4-7553ACA86682}" srcId="{28F9CE53-2F3E-41C6-B42C-B008134F4DAE}" destId="{7EABF727-FC87-4374-8CED-354FF4187C77}" srcOrd="2" destOrd="0" parTransId="{084C6BC8-EBC2-4864-A7C1-86DEBFA64015}" sibTransId="{BF3895F7-FB3B-443E-A8AD-0A812BB87B94}"/>
    <dgm:cxn modelId="{107D6C99-B78F-497C-8628-2D4112CC25BB}" type="presOf" srcId="{73A7D48F-6371-4968-8539-055043FB7B37}" destId="{9F396F73-CB07-443F-BE40-B33343FE62A7}" srcOrd="0" destOrd="0" presId="urn:microsoft.com/office/officeart/2005/8/layout/cycle2"/>
    <dgm:cxn modelId="{07F715F2-DF48-4097-A0E3-12333820D8D3}" type="presOf" srcId="{896A7AD1-ABCA-457E-8BF7-611F7ADFBB36}" destId="{CA4A2209-8E91-43D5-B8DF-C9B6BCA6627D}" srcOrd="0" destOrd="0" presId="urn:microsoft.com/office/officeart/2005/8/layout/cycle2"/>
    <dgm:cxn modelId="{EDB3DC2E-0AAD-4E60-859B-BBF777886439}" type="presOf" srcId="{896A7AD1-ABCA-457E-8BF7-611F7ADFBB36}" destId="{518198D4-01E6-405B-81CA-3751ABC00F6E}" srcOrd="1" destOrd="0" presId="urn:microsoft.com/office/officeart/2005/8/layout/cycle2"/>
    <dgm:cxn modelId="{17B12124-A112-47A1-967B-662F5AFC1065}" type="presOf" srcId="{BF3895F7-FB3B-443E-A8AD-0A812BB87B94}" destId="{0C98A8DE-BCBB-490B-8C2F-3114C4EA41E0}" srcOrd="0" destOrd="0" presId="urn:microsoft.com/office/officeart/2005/8/layout/cycle2"/>
    <dgm:cxn modelId="{28866839-8B9F-49FE-A556-0878318FC80D}" type="presOf" srcId="{BF3895F7-FB3B-443E-A8AD-0A812BB87B94}" destId="{1BCFB9F6-11CB-4B99-B741-57CD118B45E6}" srcOrd="1" destOrd="0" presId="urn:microsoft.com/office/officeart/2005/8/layout/cycle2"/>
    <dgm:cxn modelId="{0FE8D1BF-AEB0-492B-8648-7F38385B373F}" type="presOf" srcId="{ACF11329-C59B-4844-B1DC-51378E49943C}" destId="{68EF914F-8379-4437-AB22-EF7580CB1EAC}" srcOrd="1" destOrd="0" presId="urn:microsoft.com/office/officeart/2005/8/layout/cycle2"/>
    <dgm:cxn modelId="{8CBBC7C0-9195-48D1-B03D-47C610993D71}" type="presOf" srcId="{73A7D48F-6371-4968-8539-055043FB7B37}" destId="{D73B96E8-B06C-4A36-97EF-FC26D9DFF5C6}" srcOrd="1" destOrd="0" presId="urn:microsoft.com/office/officeart/2005/8/layout/cycle2"/>
    <dgm:cxn modelId="{1D73A429-D643-4D49-AA99-FF11C9A47D2E}" srcId="{28F9CE53-2F3E-41C6-B42C-B008134F4DAE}" destId="{0727292D-DE5D-4B1C-8E72-50F8309FB1EA}" srcOrd="0" destOrd="0" parTransId="{F1573414-B2A1-4EED-BCA0-94A01B8576E7}" sibTransId="{73A7D48F-6371-4968-8539-055043FB7B37}"/>
    <dgm:cxn modelId="{E4CA8294-D608-4E8F-BD1B-E1D4FD5BE136}" srcId="{28F9CE53-2F3E-41C6-B42C-B008134F4DAE}" destId="{EDDE0C51-1A64-4EE1-B4A4-E7BD9AAD62EC}" srcOrd="4" destOrd="0" parTransId="{4AC9E9FC-2607-46FE-BADC-51BB868E91AC}" sibTransId="{896A7AD1-ABCA-457E-8BF7-611F7ADFBB36}"/>
    <dgm:cxn modelId="{2DBBB990-A137-45E6-BB31-25C01633E0DE}" srcId="{28F9CE53-2F3E-41C6-B42C-B008134F4DAE}" destId="{A0A5DA08-5BA3-4825-98E7-73BD94614832}" srcOrd="3" destOrd="0" parTransId="{16A4CA36-FE61-4636-867F-87493367DEFE}" sibTransId="{ACF11329-C59B-4844-B1DC-51378E49943C}"/>
    <dgm:cxn modelId="{3E817D30-1B9B-4507-BD24-BB965800C21B}" type="presOf" srcId="{ACF11329-C59B-4844-B1DC-51378E49943C}" destId="{D1483482-0ACD-4B60-A7F7-7D73A50B7856}" srcOrd="0" destOrd="0" presId="urn:microsoft.com/office/officeart/2005/8/layout/cycle2"/>
    <dgm:cxn modelId="{DD9B7E66-F507-47B6-BB9A-9A32147C12A2}" type="presOf" srcId="{630A5D6E-5997-4969-ADB5-E2774BD59A58}" destId="{38D9514A-B0CB-4FA3-9BD7-9583E5686209}" srcOrd="1" destOrd="0" presId="urn:microsoft.com/office/officeart/2005/8/layout/cycle2"/>
    <dgm:cxn modelId="{DB363B8E-E6F6-468F-8310-7C829B9311AE}" type="presOf" srcId="{EDDE0C51-1A64-4EE1-B4A4-E7BD9AAD62EC}" destId="{6D378A72-8A73-408E-B556-8A9A1E7248A8}" srcOrd="0" destOrd="0" presId="urn:microsoft.com/office/officeart/2005/8/layout/cycle2"/>
    <dgm:cxn modelId="{DB78084D-923B-40CE-BF1F-DBFA76A86A33}" type="presOf" srcId="{7882CDEF-3FA2-4FA2-BFED-BA499F5FA9EE}" destId="{7F20EDAA-3870-4D0C-B678-B75C0556F40D}" srcOrd="0" destOrd="0" presId="urn:microsoft.com/office/officeart/2005/8/layout/cycle2"/>
    <dgm:cxn modelId="{E38B1E6E-EEC6-45CC-984A-E64949D6742A}" type="presOf" srcId="{7EABF727-FC87-4374-8CED-354FF4187C77}" destId="{155C1128-BD71-4593-9EF3-5B8285828AB0}" srcOrd="0" destOrd="0" presId="urn:microsoft.com/office/officeart/2005/8/layout/cycle2"/>
    <dgm:cxn modelId="{D2389DDB-11A4-4F2E-B623-E405B42CB3B6}" srcId="{28F9CE53-2F3E-41C6-B42C-B008134F4DAE}" destId="{7882CDEF-3FA2-4FA2-BFED-BA499F5FA9EE}" srcOrd="1" destOrd="0" parTransId="{A257A997-BAB2-4523-B19B-28990FAAF941}" sibTransId="{630A5D6E-5997-4969-ADB5-E2774BD59A58}"/>
    <dgm:cxn modelId="{E0AE5466-0708-423D-8E6A-24DD0367F2BF}" type="presOf" srcId="{0727292D-DE5D-4B1C-8E72-50F8309FB1EA}" destId="{9D8809DB-99C1-48FD-81FB-4C676C352D11}" srcOrd="0" destOrd="0" presId="urn:microsoft.com/office/officeart/2005/8/layout/cycle2"/>
    <dgm:cxn modelId="{5E4216DD-DB55-43F9-8FB0-B795A452D4A4}" type="presParOf" srcId="{F645D539-C6AD-4522-BC0B-8A0CF292F725}" destId="{9D8809DB-99C1-48FD-81FB-4C676C352D11}" srcOrd="0" destOrd="0" presId="urn:microsoft.com/office/officeart/2005/8/layout/cycle2"/>
    <dgm:cxn modelId="{DB139A01-9394-44BB-BC92-7E854BAD382A}" type="presParOf" srcId="{F645D539-C6AD-4522-BC0B-8A0CF292F725}" destId="{9F396F73-CB07-443F-BE40-B33343FE62A7}" srcOrd="1" destOrd="0" presId="urn:microsoft.com/office/officeart/2005/8/layout/cycle2"/>
    <dgm:cxn modelId="{2830886A-105F-498D-9ED7-D5EE8A6360CE}" type="presParOf" srcId="{9F396F73-CB07-443F-BE40-B33343FE62A7}" destId="{D73B96E8-B06C-4A36-97EF-FC26D9DFF5C6}" srcOrd="0" destOrd="0" presId="urn:microsoft.com/office/officeart/2005/8/layout/cycle2"/>
    <dgm:cxn modelId="{B16E17DA-1FB5-4E97-A0DD-D0CC8E394805}" type="presParOf" srcId="{F645D539-C6AD-4522-BC0B-8A0CF292F725}" destId="{7F20EDAA-3870-4D0C-B678-B75C0556F40D}" srcOrd="2" destOrd="0" presId="urn:microsoft.com/office/officeart/2005/8/layout/cycle2"/>
    <dgm:cxn modelId="{ACD8DE39-FCBD-4CF9-A2A5-FB291EA1F4FE}" type="presParOf" srcId="{F645D539-C6AD-4522-BC0B-8A0CF292F725}" destId="{2CFEF407-EA4B-420B-9DB8-29E92ACE4F20}" srcOrd="3" destOrd="0" presId="urn:microsoft.com/office/officeart/2005/8/layout/cycle2"/>
    <dgm:cxn modelId="{5138A584-8311-4992-9470-660D68986227}" type="presParOf" srcId="{2CFEF407-EA4B-420B-9DB8-29E92ACE4F20}" destId="{38D9514A-B0CB-4FA3-9BD7-9583E5686209}" srcOrd="0" destOrd="0" presId="urn:microsoft.com/office/officeart/2005/8/layout/cycle2"/>
    <dgm:cxn modelId="{576CD8C4-2B4E-499B-884B-396CADEAD45B}" type="presParOf" srcId="{F645D539-C6AD-4522-BC0B-8A0CF292F725}" destId="{155C1128-BD71-4593-9EF3-5B8285828AB0}" srcOrd="4" destOrd="0" presId="urn:microsoft.com/office/officeart/2005/8/layout/cycle2"/>
    <dgm:cxn modelId="{BEC6A66C-951C-41A9-8001-0651276DACB0}" type="presParOf" srcId="{F645D539-C6AD-4522-BC0B-8A0CF292F725}" destId="{0C98A8DE-BCBB-490B-8C2F-3114C4EA41E0}" srcOrd="5" destOrd="0" presId="urn:microsoft.com/office/officeart/2005/8/layout/cycle2"/>
    <dgm:cxn modelId="{BACEDBF4-5DD3-4C1C-BA89-D4A11FF6929C}" type="presParOf" srcId="{0C98A8DE-BCBB-490B-8C2F-3114C4EA41E0}" destId="{1BCFB9F6-11CB-4B99-B741-57CD118B45E6}" srcOrd="0" destOrd="0" presId="urn:microsoft.com/office/officeart/2005/8/layout/cycle2"/>
    <dgm:cxn modelId="{A5CA1BDA-E83C-4CD3-A97D-BDD776E6FC0D}" type="presParOf" srcId="{F645D539-C6AD-4522-BC0B-8A0CF292F725}" destId="{E9CEE85E-AA1F-4274-9C5F-10D508A3FE79}" srcOrd="6" destOrd="0" presId="urn:microsoft.com/office/officeart/2005/8/layout/cycle2"/>
    <dgm:cxn modelId="{0A1BA381-3C4C-4AD8-B888-522813DBB9F9}" type="presParOf" srcId="{F645D539-C6AD-4522-BC0B-8A0CF292F725}" destId="{D1483482-0ACD-4B60-A7F7-7D73A50B7856}" srcOrd="7" destOrd="0" presId="urn:microsoft.com/office/officeart/2005/8/layout/cycle2"/>
    <dgm:cxn modelId="{94AD43AE-B052-4A61-B644-143919B0C57B}" type="presParOf" srcId="{D1483482-0ACD-4B60-A7F7-7D73A50B7856}" destId="{68EF914F-8379-4437-AB22-EF7580CB1EAC}" srcOrd="0" destOrd="0" presId="urn:microsoft.com/office/officeart/2005/8/layout/cycle2"/>
    <dgm:cxn modelId="{0DC6BFC6-0AA9-4047-B11D-A8DC60A7F892}" type="presParOf" srcId="{F645D539-C6AD-4522-BC0B-8A0CF292F725}" destId="{6D378A72-8A73-408E-B556-8A9A1E7248A8}" srcOrd="8" destOrd="0" presId="urn:microsoft.com/office/officeart/2005/8/layout/cycle2"/>
    <dgm:cxn modelId="{A870B03E-3B97-4D15-AFD8-D7EDDC83BE9B}" type="presParOf" srcId="{F645D539-C6AD-4522-BC0B-8A0CF292F725}" destId="{CA4A2209-8E91-43D5-B8DF-C9B6BCA6627D}" srcOrd="9" destOrd="0" presId="urn:microsoft.com/office/officeart/2005/8/layout/cycle2"/>
    <dgm:cxn modelId="{FDE796EB-099A-4AB7-9BDD-C783524F757C}" type="presParOf" srcId="{CA4A2209-8E91-43D5-B8DF-C9B6BCA6627D}" destId="{518198D4-01E6-405B-81CA-3751ABC00F6E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9049F6-E6E4-4E23-953C-A48DF171CA78}" type="doc">
      <dgm:prSet loTypeId="urn:microsoft.com/office/officeart/2005/8/layout/pyramid1" loCatId="pyramid" qsTypeId="urn:microsoft.com/office/officeart/2005/8/quickstyle/3d2" qsCatId="3D" csTypeId="urn:microsoft.com/office/officeart/2005/8/colors/colorful1" csCatId="colorful" phldr="1"/>
      <dgm:spPr/>
    </dgm:pt>
    <dgm:pt modelId="{77B96408-FA50-47CE-8409-BC29DC785F73}">
      <dgm:prSet phldrT="[Текст]" custT="1"/>
      <dgm:spPr/>
      <dgm:t>
        <a:bodyPr/>
        <a:lstStyle/>
        <a:p>
          <a:endParaRPr lang="ru-RU" sz="1400" dirty="0"/>
        </a:p>
      </dgm:t>
    </dgm:pt>
    <dgm:pt modelId="{059052C7-2EF3-4110-8D2F-49B434DB050D}" type="parTrans" cxnId="{B5618C6C-C3B2-4428-ADCE-631A661FEA99}">
      <dgm:prSet/>
      <dgm:spPr/>
      <dgm:t>
        <a:bodyPr/>
        <a:lstStyle/>
        <a:p>
          <a:endParaRPr lang="ru-RU"/>
        </a:p>
      </dgm:t>
    </dgm:pt>
    <dgm:pt modelId="{3D407251-B041-4AE4-A56F-E610716A0656}" type="sibTrans" cxnId="{B5618C6C-C3B2-4428-ADCE-631A661FEA99}">
      <dgm:prSet/>
      <dgm:spPr/>
      <dgm:t>
        <a:bodyPr/>
        <a:lstStyle/>
        <a:p>
          <a:endParaRPr lang="ru-RU"/>
        </a:p>
      </dgm:t>
    </dgm:pt>
    <dgm:pt modelId="{C53A4101-CCB9-4F50-A6D3-6C08876AAA77}">
      <dgm:prSet phldrT="[Текст]" custT="1"/>
      <dgm:spPr/>
      <dgm:t>
        <a:bodyPr/>
        <a:lstStyle/>
        <a:p>
          <a:r>
            <a:rPr lang="ru-RU" sz="2800" dirty="0" smtClean="0"/>
            <a:t>«Нарцисс», «Наполеон», «Кот «Доктор </a:t>
          </a:r>
          <a:r>
            <a:rPr lang="ru-RU" sz="2800" dirty="0" err="1" smtClean="0"/>
            <a:t>Фаустус</a:t>
          </a:r>
          <a:r>
            <a:rPr lang="ru-RU" sz="2800" dirty="0" smtClean="0"/>
            <a:t>»</a:t>
          </a:r>
          <a:endParaRPr lang="ru-RU" sz="2800" dirty="0"/>
        </a:p>
      </dgm:t>
    </dgm:pt>
    <dgm:pt modelId="{C046E53D-5815-40E0-817D-7CADFF7720EA}" type="parTrans" cxnId="{9BF54152-1652-4C86-91E1-6D072B2CC1E9}">
      <dgm:prSet/>
      <dgm:spPr/>
      <dgm:t>
        <a:bodyPr/>
        <a:lstStyle/>
        <a:p>
          <a:endParaRPr lang="ru-RU"/>
        </a:p>
      </dgm:t>
    </dgm:pt>
    <dgm:pt modelId="{B9311485-53D7-419F-B776-3C04D9BD2F79}" type="sibTrans" cxnId="{9BF54152-1652-4C86-91E1-6D072B2CC1E9}">
      <dgm:prSet/>
      <dgm:spPr/>
      <dgm:t>
        <a:bodyPr/>
        <a:lstStyle/>
        <a:p>
          <a:endParaRPr lang="ru-RU"/>
        </a:p>
      </dgm:t>
    </dgm:pt>
    <dgm:pt modelId="{8CC6C27F-9089-4862-BB01-F1A18D47E8E5}">
      <dgm:prSet phldrT="[Текст]" custT="1"/>
      <dgm:spPr/>
      <dgm:t>
        <a:bodyPr/>
        <a:lstStyle/>
        <a:p>
          <a:r>
            <a:rPr lang="ru-RU" sz="3200" dirty="0" smtClean="0"/>
            <a:t>«Самодур»</a:t>
          </a:r>
          <a:endParaRPr lang="ru-RU" sz="3200" dirty="0"/>
        </a:p>
      </dgm:t>
    </dgm:pt>
    <dgm:pt modelId="{4733641B-70EF-4605-AAED-C82A7A5C83C9}" type="parTrans" cxnId="{08586476-4826-4984-BC15-64D2543965BC}">
      <dgm:prSet/>
      <dgm:spPr/>
      <dgm:t>
        <a:bodyPr/>
        <a:lstStyle/>
        <a:p>
          <a:endParaRPr lang="ru-RU"/>
        </a:p>
      </dgm:t>
    </dgm:pt>
    <dgm:pt modelId="{1B7C3E93-799C-4623-B6BD-F382949F47E0}" type="sibTrans" cxnId="{08586476-4826-4984-BC15-64D2543965BC}">
      <dgm:prSet/>
      <dgm:spPr/>
      <dgm:t>
        <a:bodyPr/>
        <a:lstStyle/>
        <a:p>
          <a:endParaRPr lang="ru-RU"/>
        </a:p>
      </dgm:t>
    </dgm:pt>
    <dgm:pt modelId="{72FEDB3D-5485-467C-8DF4-C1D678FB74A8}">
      <dgm:prSet phldrT="[Текст]" custT="1"/>
      <dgm:spPr/>
      <dgm:t>
        <a:bodyPr/>
        <a:lstStyle/>
        <a:p>
          <a:r>
            <a:rPr lang="ru-RU" sz="2400" dirty="0" smtClean="0"/>
            <a:t>«Штамповщик», «Наблюдатель», «Кот Леопольд»</a:t>
          </a:r>
          <a:endParaRPr lang="ru-RU" sz="2400" dirty="0"/>
        </a:p>
      </dgm:t>
    </dgm:pt>
    <dgm:pt modelId="{2E4C70FE-2563-4245-8338-FA919B29FBC7}" type="parTrans" cxnId="{0DCE8809-BDDE-40A3-836D-6BA5904C9D75}">
      <dgm:prSet/>
      <dgm:spPr/>
      <dgm:t>
        <a:bodyPr/>
        <a:lstStyle/>
        <a:p>
          <a:endParaRPr lang="ru-RU"/>
        </a:p>
      </dgm:t>
    </dgm:pt>
    <dgm:pt modelId="{18516DB6-B9B8-499F-9ADE-19D66EC1EB4F}" type="sibTrans" cxnId="{0DCE8809-BDDE-40A3-836D-6BA5904C9D75}">
      <dgm:prSet/>
      <dgm:spPr/>
      <dgm:t>
        <a:bodyPr/>
        <a:lstStyle/>
        <a:p>
          <a:endParaRPr lang="ru-RU"/>
        </a:p>
      </dgm:t>
    </dgm:pt>
    <dgm:pt modelId="{EB200C18-024E-4B26-BDC3-DBF20E625F2C}" type="pres">
      <dgm:prSet presAssocID="{DD9049F6-E6E4-4E23-953C-A48DF171CA78}" presName="Name0" presStyleCnt="0">
        <dgm:presLayoutVars>
          <dgm:dir/>
          <dgm:animLvl val="lvl"/>
          <dgm:resizeHandles val="exact"/>
        </dgm:presLayoutVars>
      </dgm:prSet>
      <dgm:spPr/>
    </dgm:pt>
    <dgm:pt modelId="{81F39D25-CEF1-498F-BDB2-ABDB1BDFFD60}" type="pres">
      <dgm:prSet presAssocID="{77B96408-FA50-47CE-8409-BC29DC785F73}" presName="Name8" presStyleCnt="0"/>
      <dgm:spPr/>
    </dgm:pt>
    <dgm:pt modelId="{CF394FB7-4F67-47C4-A3EF-7427B336F0F2}" type="pres">
      <dgm:prSet presAssocID="{77B96408-FA50-47CE-8409-BC29DC785F73}" presName="level" presStyleLbl="node1" presStyleIdx="0" presStyleCnt="4" custAng="0" custLinFactNeighborX="265" custLinFactNeighborY="-255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2A45C6-97F1-46FB-800E-43799F408FFC}" type="pres">
      <dgm:prSet presAssocID="{77B96408-FA50-47CE-8409-BC29DC785F7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317E26-3F12-46A0-90CD-1D3706C3FAD3}" type="pres">
      <dgm:prSet presAssocID="{72FEDB3D-5485-467C-8DF4-C1D678FB74A8}" presName="Name8" presStyleCnt="0"/>
      <dgm:spPr/>
    </dgm:pt>
    <dgm:pt modelId="{0EBCE83C-7EC6-40C4-993F-F4F13A92851F}" type="pres">
      <dgm:prSet presAssocID="{72FEDB3D-5485-467C-8DF4-C1D678FB74A8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C80F8B-55CF-4FFB-BB60-CD8C77628729}" type="pres">
      <dgm:prSet presAssocID="{72FEDB3D-5485-467C-8DF4-C1D678FB74A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752D68-A596-4F38-B8BF-1336AB9DE192}" type="pres">
      <dgm:prSet presAssocID="{C53A4101-CCB9-4F50-A6D3-6C08876AAA77}" presName="Name8" presStyleCnt="0"/>
      <dgm:spPr/>
    </dgm:pt>
    <dgm:pt modelId="{C92A414E-D5FE-4B38-A807-8DF63CBC5A69}" type="pres">
      <dgm:prSet presAssocID="{C53A4101-CCB9-4F50-A6D3-6C08876AAA77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CD222D-959F-46CC-80B9-ABA469713E1E}" type="pres">
      <dgm:prSet presAssocID="{C53A4101-CCB9-4F50-A6D3-6C08876AAA7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84FCDF-1CDF-401F-A3E9-A54D744E4EDB}" type="pres">
      <dgm:prSet presAssocID="{8CC6C27F-9089-4862-BB01-F1A18D47E8E5}" presName="Name8" presStyleCnt="0"/>
      <dgm:spPr/>
    </dgm:pt>
    <dgm:pt modelId="{C17F5F8A-D74B-4E6A-A2E1-4F47C00037F7}" type="pres">
      <dgm:prSet presAssocID="{8CC6C27F-9089-4862-BB01-F1A18D47E8E5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897815-2180-43DC-AA51-E26453ACDCB9}" type="pres">
      <dgm:prSet presAssocID="{8CC6C27F-9089-4862-BB01-F1A18D47E8E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006127-784D-4717-9CDE-B200EEC84E98}" type="presOf" srcId="{8CC6C27F-9089-4862-BB01-F1A18D47E8E5}" destId="{4B897815-2180-43DC-AA51-E26453ACDCB9}" srcOrd="1" destOrd="0" presId="urn:microsoft.com/office/officeart/2005/8/layout/pyramid1"/>
    <dgm:cxn modelId="{379E2009-69F6-4B4B-8157-ED64427A8ACD}" type="presOf" srcId="{72FEDB3D-5485-467C-8DF4-C1D678FB74A8}" destId="{ABC80F8B-55CF-4FFB-BB60-CD8C77628729}" srcOrd="1" destOrd="0" presId="urn:microsoft.com/office/officeart/2005/8/layout/pyramid1"/>
    <dgm:cxn modelId="{30356DBD-F19E-4DF3-8E16-2E0A5C99BFC0}" type="presOf" srcId="{77B96408-FA50-47CE-8409-BC29DC785F73}" destId="{CF394FB7-4F67-47C4-A3EF-7427B336F0F2}" srcOrd="0" destOrd="0" presId="urn:microsoft.com/office/officeart/2005/8/layout/pyramid1"/>
    <dgm:cxn modelId="{B5618C6C-C3B2-4428-ADCE-631A661FEA99}" srcId="{DD9049F6-E6E4-4E23-953C-A48DF171CA78}" destId="{77B96408-FA50-47CE-8409-BC29DC785F73}" srcOrd="0" destOrd="0" parTransId="{059052C7-2EF3-4110-8D2F-49B434DB050D}" sibTransId="{3D407251-B041-4AE4-A56F-E610716A0656}"/>
    <dgm:cxn modelId="{3C86995F-CCF9-47CE-B1DE-55FE55BD7D25}" type="presOf" srcId="{8CC6C27F-9089-4862-BB01-F1A18D47E8E5}" destId="{C17F5F8A-D74B-4E6A-A2E1-4F47C00037F7}" srcOrd="0" destOrd="0" presId="urn:microsoft.com/office/officeart/2005/8/layout/pyramid1"/>
    <dgm:cxn modelId="{A97B51E1-BF7E-4055-A243-7A695AA57A96}" type="presOf" srcId="{C53A4101-CCB9-4F50-A6D3-6C08876AAA77}" destId="{C92A414E-D5FE-4B38-A807-8DF63CBC5A69}" srcOrd="0" destOrd="0" presId="urn:microsoft.com/office/officeart/2005/8/layout/pyramid1"/>
    <dgm:cxn modelId="{465D60E6-E452-45E3-8B24-6FF7DABD20F5}" type="presOf" srcId="{77B96408-FA50-47CE-8409-BC29DC785F73}" destId="{8D2A45C6-97F1-46FB-800E-43799F408FFC}" srcOrd="1" destOrd="0" presId="urn:microsoft.com/office/officeart/2005/8/layout/pyramid1"/>
    <dgm:cxn modelId="{E6515478-B5F7-474D-AEBC-8059F11F6191}" type="presOf" srcId="{DD9049F6-E6E4-4E23-953C-A48DF171CA78}" destId="{EB200C18-024E-4B26-BDC3-DBF20E625F2C}" srcOrd="0" destOrd="0" presId="urn:microsoft.com/office/officeart/2005/8/layout/pyramid1"/>
    <dgm:cxn modelId="{0DCE8809-BDDE-40A3-836D-6BA5904C9D75}" srcId="{DD9049F6-E6E4-4E23-953C-A48DF171CA78}" destId="{72FEDB3D-5485-467C-8DF4-C1D678FB74A8}" srcOrd="1" destOrd="0" parTransId="{2E4C70FE-2563-4245-8338-FA919B29FBC7}" sibTransId="{18516DB6-B9B8-499F-9ADE-19D66EC1EB4F}"/>
    <dgm:cxn modelId="{08586476-4826-4984-BC15-64D2543965BC}" srcId="{DD9049F6-E6E4-4E23-953C-A48DF171CA78}" destId="{8CC6C27F-9089-4862-BB01-F1A18D47E8E5}" srcOrd="3" destOrd="0" parTransId="{4733641B-70EF-4605-AAED-C82A7A5C83C9}" sibTransId="{1B7C3E93-799C-4623-B6BD-F382949F47E0}"/>
    <dgm:cxn modelId="{9BF54152-1652-4C86-91E1-6D072B2CC1E9}" srcId="{DD9049F6-E6E4-4E23-953C-A48DF171CA78}" destId="{C53A4101-CCB9-4F50-A6D3-6C08876AAA77}" srcOrd="2" destOrd="0" parTransId="{C046E53D-5815-40E0-817D-7CADFF7720EA}" sibTransId="{B9311485-53D7-419F-B776-3C04D9BD2F79}"/>
    <dgm:cxn modelId="{7B3C316B-E3D5-4E54-82B7-C3E71196DA70}" type="presOf" srcId="{72FEDB3D-5485-467C-8DF4-C1D678FB74A8}" destId="{0EBCE83C-7EC6-40C4-993F-F4F13A92851F}" srcOrd="0" destOrd="0" presId="urn:microsoft.com/office/officeart/2005/8/layout/pyramid1"/>
    <dgm:cxn modelId="{A8BA2924-6593-4684-AAD3-D5F72DC34A74}" type="presOf" srcId="{C53A4101-CCB9-4F50-A6D3-6C08876AAA77}" destId="{EDCD222D-959F-46CC-80B9-ABA469713E1E}" srcOrd="1" destOrd="0" presId="urn:microsoft.com/office/officeart/2005/8/layout/pyramid1"/>
    <dgm:cxn modelId="{03A04CCD-84F7-4E5A-8878-7B7C8B2F24D6}" type="presParOf" srcId="{EB200C18-024E-4B26-BDC3-DBF20E625F2C}" destId="{81F39D25-CEF1-498F-BDB2-ABDB1BDFFD60}" srcOrd="0" destOrd="0" presId="urn:microsoft.com/office/officeart/2005/8/layout/pyramid1"/>
    <dgm:cxn modelId="{8ED1C4AD-0564-4E1E-B367-8CC5941DD4D1}" type="presParOf" srcId="{81F39D25-CEF1-498F-BDB2-ABDB1BDFFD60}" destId="{CF394FB7-4F67-47C4-A3EF-7427B336F0F2}" srcOrd="0" destOrd="0" presId="urn:microsoft.com/office/officeart/2005/8/layout/pyramid1"/>
    <dgm:cxn modelId="{2EF5B7D3-584C-4E89-A420-5020F2DBBFED}" type="presParOf" srcId="{81F39D25-CEF1-498F-BDB2-ABDB1BDFFD60}" destId="{8D2A45C6-97F1-46FB-800E-43799F408FFC}" srcOrd="1" destOrd="0" presId="urn:microsoft.com/office/officeart/2005/8/layout/pyramid1"/>
    <dgm:cxn modelId="{200AF89A-2320-4E73-BB97-28494FD7FD0F}" type="presParOf" srcId="{EB200C18-024E-4B26-BDC3-DBF20E625F2C}" destId="{67317E26-3F12-46A0-90CD-1D3706C3FAD3}" srcOrd="1" destOrd="0" presId="urn:microsoft.com/office/officeart/2005/8/layout/pyramid1"/>
    <dgm:cxn modelId="{19D4EFD0-F677-4215-8024-48685797E7E6}" type="presParOf" srcId="{67317E26-3F12-46A0-90CD-1D3706C3FAD3}" destId="{0EBCE83C-7EC6-40C4-993F-F4F13A92851F}" srcOrd="0" destOrd="0" presId="urn:microsoft.com/office/officeart/2005/8/layout/pyramid1"/>
    <dgm:cxn modelId="{A877193F-4DE1-4D74-B7B7-A9EBDBB597C0}" type="presParOf" srcId="{67317E26-3F12-46A0-90CD-1D3706C3FAD3}" destId="{ABC80F8B-55CF-4FFB-BB60-CD8C77628729}" srcOrd="1" destOrd="0" presId="urn:microsoft.com/office/officeart/2005/8/layout/pyramid1"/>
    <dgm:cxn modelId="{E3C9B26B-B59E-4E72-A5D9-52BEC843C74B}" type="presParOf" srcId="{EB200C18-024E-4B26-BDC3-DBF20E625F2C}" destId="{BE752D68-A596-4F38-B8BF-1336AB9DE192}" srcOrd="2" destOrd="0" presId="urn:microsoft.com/office/officeart/2005/8/layout/pyramid1"/>
    <dgm:cxn modelId="{54EEFAE9-8E9D-4CF7-8972-42646D4D127A}" type="presParOf" srcId="{BE752D68-A596-4F38-B8BF-1336AB9DE192}" destId="{C92A414E-D5FE-4B38-A807-8DF63CBC5A69}" srcOrd="0" destOrd="0" presId="urn:microsoft.com/office/officeart/2005/8/layout/pyramid1"/>
    <dgm:cxn modelId="{465E2483-0B86-4018-825B-AE1ACF5120DA}" type="presParOf" srcId="{BE752D68-A596-4F38-B8BF-1336AB9DE192}" destId="{EDCD222D-959F-46CC-80B9-ABA469713E1E}" srcOrd="1" destOrd="0" presId="urn:microsoft.com/office/officeart/2005/8/layout/pyramid1"/>
    <dgm:cxn modelId="{2D005BBF-E42A-4937-9F12-EC736EE65DF1}" type="presParOf" srcId="{EB200C18-024E-4B26-BDC3-DBF20E625F2C}" destId="{9984FCDF-1CDF-401F-A3E9-A54D744E4EDB}" srcOrd="3" destOrd="0" presId="urn:microsoft.com/office/officeart/2005/8/layout/pyramid1"/>
    <dgm:cxn modelId="{547654C2-59A7-4BCA-9CA1-52A529E3E7ED}" type="presParOf" srcId="{9984FCDF-1CDF-401F-A3E9-A54D744E4EDB}" destId="{C17F5F8A-D74B-4E6A-A2E1-4F47C00037F7}" srcOrd="0" destOrd="0" presId="urn:microsoft.com/office/officeart/2005/8/layout/pyramid1"/>
    <dgm:cxn modelId="{1B6EC5EC-3820-477C-8609-FDFEF8F35698}" type="presParOf" srcId="{9984FCDF-1CDF-401F-A3E9-A54D744E4EDB}" destId="{4B897815-2180-43DC-AA51-E26453ACDCB9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1F030DB-2F2F-43ED-85E0-88ED4960FFFF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1744CB-FFCD-4A00-9E76-E26A02061263}">
      <dgm:prSet phldrT="[Текст]" custT="1"/>
      <dgm:spPr/>
      <dgm:t>
        <a:bodyPr/>
        <a:lstStyle/>
        <a:p>
          <a:r>
            <a:rPr lang="ru-RU" sz="2400" dirty="0" smtClean="0"/>
            <a:t>Игра</a:t>
          </a:r>
          <a:endParaRPr lang="ru-RU" sz="2400" dirty="0"/>
        </a:p>
      </dgm:t>
    </dgm:pt>
    <dgm:pt modelId="{A60BBA12-ADDA-4111-92A9-68276F10B3FD}" type="parTrans" cxnId="{8921C45A-6A25-4ACE-A912-AB0D127F4FCB}">
      <dgm:prSet/>
      <dgm:spPr/>
      <dgm:t>
        <a:bodyPr/>
        <a:lstStyle/>
        <a:p>
          <a:endParaRPr lang="ru-RU" sz="4400"/>
        </a:p>
      </dgm:t>
    </dgm:pt>
    <dgm:pt modelId="{777D8BDD-69EB-4A53-BC0D-68024C784213}" type="sibTrans" cxnId="{8921C45A-6A25-4ACE-A912-AB0D127F4FCB}">
      <dgm:prSet custT="1"/>
      <dgm:spPr/>
      <dgm:t>
        <a:bodyPr/>
        <a:lstStyle/>
        <a:p>
          <a:endParaRPr lang="ru-RU" sz="1200"/>
        </a:p>
      </dgm:t>
    </dgm:pt>
    <dgm:pt modelId="{7FA53870-E3AF-4E3B-87D2-D536EA6BE9B7}">
      <dgm:prSet phldrT="[Текст]" custT="1"/>
      <dgm:spPr/>
      <dgm:t>
        <a:bodyPr/>
        <a:lstStyle/>
        <a:p>
          <a:r>
            <a:rPr lang="ru-RU" sz="1800" dirty="0" smtClean="0"/>
            <a:t>Внеклассная работа</a:t>
          </a:r>
          <a:endParaRPr lang="ru-RU" sz="1800" dirty="0"/>
        </a:p>
      </dgm:t>
    </dgm:pt>
    <dgm:pt modelId="{1213FFB2-F7A1-48F7-8B2B-0AA2A126CAA5}" type="parTrans" cxnId="{B8635283-3688-44FF-AF07-8AA3EAEC0658}">
      <dgm:prSet/>
      <dgm:spPr/>
      <dgm:t>
        <a:bodyPr/>
        <a:lstStyle/>
        <a:p>
          <a:endParaRPr lang="ru-RU" sz="4400"/>
        </a:p>
      </dgm:t>
    </dgm:pt>
    <dgm:pt modelId="{072822A8-48DC-4EDA-9222-C9BB72ACAAF9}" type="sibTrans" cxnId="{B8635283-3688-44FF-AF07-8AA3EAEC0658}">
      <dgm:prSet custT="1"/>
      <dgm:spPr/>
      <dgm:t>
        <a:bodyPr/>
        <a:lstStyle/>
        <a:p>
          <a:endParaRPr lang="ru-RU" sz="1200"/>
        </a:p>
      </dgm:t>
    </dgm:pt>
    <dgm:pt modelId="{D0DB0C99-3F4C-493D-942A-E2B9803F42AF}">
      <dgm:prSet phldrT="[Текст]" custT="1"/>
      <dgm:spPr/>
      <dgm:t>
        <a:bodyPr/>
        <a:lstStyle/>
        <a:p>
          <a:r>
            <a:rPr lang="ru-RU" sz="1800" dirty="0" smtClean="0"/>
            <a:t>Исследовательская деятельность</a:t>
          </a:r>
          <a:endParaRPr lang="ru-RU" sz="1800" dirty="0"/>
        </a:p>
      </dgm:t>
    </dgm:pt>
    <dgm:pt modelId="{D36F02EB-23D3-42AD-A4CE-0C4D8645B932}" type="parTrans" cxnId="{B21D75BD-7DEB-43A5-B1F1-1031302451D1}">
      <dgm:prSet/>
      <dgm:spPr/>
      <dgm:t>
        <a:bodyPr/>
        <a:lstStyle/>
        <a:p>
          <a:endParaRPr lang="ru-RU" sz="4400"/>
        </a:p>
      </dgm:t>
    </dgm:pt>
    <dgm:pt modelId="{ACB9F1A1-E7DD-4802-AC6B-BD27C3900D3F}" type="sibTrans" cxnId="{B21D75BD-7DEB-43A5-B1F1-1031302451D1}">
      <dgm:prSet custT="1"/>
      <dgm:spPr/>
      <dgm:t>
        <a:bodyPr/>
        <a:lstStyle/>
        <a:p>
          <a:endParaRPr lang="ru-RU" sz="1200"/>
        </a:p>
      </dgm:t>
    </dgm:pt>
    <dgm:pt modelId="{83F8DF97-E017-40E2-B53E-B91ABC6C2575}">
      <dgm:prSet phldrT="[Текст]" custT="1"/>
      <dgm:spPr/>
      <dgm:t>
        <a:bodyPr/>
        <a:lstStyle/>
        <a:p>
          <a:r>
            <a:rPr lang="ru-RU" sz="2000" dirty="0" smtClean="0"/>
            <a:t>Оформление кабинета</a:t>
          </a:r>
          <a:endParaRPr lang="ru-RU" sz="2000" dirty="0"/>
        </a:p>
      </dgm:t>
    </dgm:pt>
    <dgm:pt modelId="{4EAA0E30-1359-49A3-BE1C-026CF72B3BC6}" type="parTrans" cxnId="{5F24B84E-8BD7-47D4-9598-AD3573C99FCF}">
      <dgm:prSet/>
      <dgm:spPr/>
      <dgm:t>
        <a:bodyPr/>
        <a:lstStyle/>
        <a:p>
          <a:endParaRPr lang="ru-RU" sz="4400"/>
        </a:p>
      </dgm:t>
    </dgm:pt>
    <dgm:pt modelId="{34A665FF-416F-455C-A5F6-9ED578149814}" type="sibTrans" cxnId="{5F24B84E-8BD7-47D4-9598-AD3573C99FCF}">
      <dgm:prSet custT="1"/>
      <dgm:spPr/>
      <dgm:t>
        <a:bodyPr/>
        <a:lstStyle/>
        <a:p>
          <a:endParaRPr lang="ru-RU" sz="1200"/>
        </a:p>
      </dgm:t>
    </dgm:pt>
    <dgm:pt modelId="{5A95F783-2702-4525-B1F7-2F2D953137D3}">
      <dgm:prSet phldrT="[Текст]" custT="1"/>
      <dgm:spPr/>
      <dgm:t>
        <a:bodyPr/>
        <a:lstStyle/>
        <a:p>
          <a:r>
            <a:rPr lang="ru-RU" sz="2000" dirty="0" smtClean="0"/>
            <a:t>Работа с родителями</a:t>
          </a:r>
          <a:endParaRPr lang="ru-RU" sz="2000" dirty="0"/>
        </a:p>
      </dgm:t>
    </dgm:pt>
    <dgm:pt modelId="{E14FDE0C-EF2D-4460-9B69-6CFD251891E9}" type="parTrans" cxnId="{17C659E3-F7A5-4964-8A9F-99BD83851721}">
      <dgm:prSet/>
      <dgm:spPr/>
      <dgm:t>
        <a:bodyPr/>
        <a:lstStyle/>
        <a:p>
          <a:endParaRPr lang="ru-RU" sz="4400"/>
        </a:p>
      </dgm:t>
    </dgm:pt>
    <dgm:pt modelId="{6B45B3F4-C88F-49B8-B86E-8D293ED88822}" type="sibTrans" cxnId="{17C659E3-F7A5-4964-8A9F-99BD83851721}">
      <dgm:prSet custT="1"/>
      <dgm:spPr/>
      <dgm:t>
        <a:bodyPr/>
        <a:lstStyle/>
        <a:p>
          <a:endParaRPr lang="ru-RU" sz="1200"/>
        </a:p>
      </dgm:t>
    </dgm:pt>
    <dgm:pt modelId="{0F5A16CC-8C84-40D2-8A84-7C0B209F79B3}">
      <dgm:prSet phldrT="[Текст]" custT="1"/>
      <dgm:spPr/>
      <dgm:t>
        <a:bodyPr/>
        <a:lstStyle/>
        <a:p>
          <a:r>
            <a:rPr lang="ru-RU" sz="2000" dirty="0" smtClean="0"/>
            <a:t>Поощрение</a:t>
          </a:r>
          <a:endParaRPr lang="ru-RU" sz="2000" dirty="0"/>
        </a:p>
      </dgm:t>
    </dgm:pt>
    <dgm:pt modelId="{28016866-4375-4B9C-80F1-BF7132E847A4}" type="parTrans" cxnId="{16C36DF7-FA21-4291-BD14-15A3AF40D982}">
      <dgm:prSet/>
      <dgm:spPr/>
      <dgm:t>
        <a:bodyPr/>
        <a:lstStyle/>
        <a:p>
          <a:endParaRPr lang="ru-RU" sz="4400"/>
        </a:p>
      </dgm:t>
    </dgm:pt>
    <dgm:pt modelId="{490F7B8D-A743-4D5A-9ECA-2FCDA14D41A7}" type="sibTrans" cxnId="{16C36DF7-FA21-4291-BD14-15A3AF40D982}">
      <dgm:prSet custT="1"/>
      <dgm:spPr/>
      <dgm:t>
        <a:bodyPr/>
        <a:lstStyle/>
        <a:p>
          <a:endParaRPr lang="ru-RU" sz="1200"/>
        </a:p>
      </dgm:t>
    </dgm:pt>
    <dgm:pt modelId="{4A8F07BB-F51E-45BF-A6FA-51557E7585FC}">
      <dgm:prSet phldrT="[Текст]" custT="1"/>
      <dgm:spPr/>
      <dgm:t>
        <a:bodyPr/>
        <a:lstStyle/>
        <a:p>
          <a:r>
            <a:rPr lang="ru-RU" sz="2000" dirty="0" smtClean="0"/>
            <a:t>Использование ИКТ</a:t>
          </a:r>
          <a:endParaRPr lang="ru-RU" sz="2000" dirty="0"/>
        </a:p>
      </dgm:t>
    </dgm:pt>
    <dgm:pt modelId="{41D8224D-3FA2-4F1B-BE86-A18327FC04A1}" type="parTrans" cxnId="{6799183C-402E-4DF9-8007-C3385579F75C}">
      <dgm:prSet/>
      <dgm:spPr/>
      <dgm:t>
        <a:bodyPr/>
        <a:lstStyle/>
        <a:p>
          <a:endParaRPr lang="ru-RU" sz="4400"/>
        </a:p>
      </dgm:t>
    </dgm:pt>
    <dgm:pt modelId="{434EA878-F657-4F72-AB1C-DE0B3429661C}" type="sibTrans" cxnId="{6799183C-402E-4DF9-8007-C3385579F75C}">
      <dgm:prSet custT="1"/>
      <dgm:spPr/>
      <dgm:t>
        <a:bodyPr/>
        <a:lstStyle/>
        <a:p>
          <a:endParaRPr lang="ru-RU" sz="1200"/>
        </a:p>
      </dgm:t>
    </dgm:pt>
    <dgm:pt modelId="{CED70745-38B9-4E7D-A5FE-479DF1A387F4}" type="pres">
      <dgm:prSet presAssocID="{01F030DB-2F2F-43ED-85E0-88ED4960FFF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24EA90-C1F7-4F13-A684-5F5FCB88434F}" type="pres">
      <dgm:prSet presAssocID="{F91744CB-FFCD-4A00-9E76-E26A02061263}" presName="node" presStyleLbl="node1" presStyleIdx="0" presStyleCnt="7" custScaleX="141873" custRadScaleRad="86716" custRadScaleInc="62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B06A60-3AF3-49DB-B750-7DBF75DD83CB}" type="pres">
      <dgm:prSet presAssocID="{777D8BDD-69EB-4A53-BC0D-68024C784213}" presName="sibTrans" presStyleLbl="sibTrans2D1" presStyleIdx="0" presStyleCnt="7" custAng="18400856" custScaleX="156071" custLinFactY="15466" custLinFactNeighborX="17428" custLinFactNeighborY="100000"/>
      <dgm:spPr/>
      <dgm:t>
        <a:bodyPr/>
        <a:lstStyle/>
        <a:p>
          <a:endParaRPr lang="ru-RU"/>
        </a:p>
      </dgm:t>
    </dgm:pt>
    <dgm:pt modelId="{E37650A3-DD73-4B11-B53F-F009D3D52222}" type="pres">
      <dgm:prSet presAssocID="{777D8BDD-69EB-4A53-BC0D-68024C784213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FD88785E-77BB-4F62-8DE6-0C10C76B1617}" type="pres">
      <dgm:prSet presAssocID="{7FA53870-E3AF-4E3B-87D2-D536EA6BE9B7}" presName="node" presStyleLbl="node1" presStyleIdx="1" presStyleCnt="7" custScaleX="152976" custRadScaleRad="127702" custRadScaleInc="367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60044F-23E8-41BE-B690-D90F2894EEEE}" type="pres">
      <dgm:prSet presAssocID="{072822A8-48DC-4EDA-9222-C9BB72ACAAF9}" presName="sibTrans" presStyleLbl="sibTrans2D1" presStyleIdx="1" presStyleCnt="7" custAng="19112508" custScaleX="224641" custLinFactX="-200769" custLinFactNeighborX="-300000" custLinFactNeighborY="47568"/>
      <dgm:spPr/>
      <dgm:t>
        <a:bodyPr/>
        <a:lstStyle/>
        <a:p>
          <a:endParaRPr lang="ru-RU"/>
        </a:p>
      </dgm:t>
    </dgm:pt>
    <dgm:pt modelId="{F00CBA41-DB0A-4E96-A4EA-5B0D1127E118}" type="pres">
      <dgm:prSet presAssocID="{072822A8-48DC-4EDA-9222-C9BB72ACAAF9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44ED25C6-0A4A-4FDD-8098-A5EB6A945C88}" type="pres">
      <dgm:prSet presAssocID="{D0DB0C99-3F4C-493D-942A-E2B9803F42AF}" presName="node" presStyleLbl="node1" presStyleIdx="2" presStyleCnt="7" custScaleX="223988" custRadScaleRad="140864" custRadScaleInc="-22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BCD68C-9A2E-4277-9C3E-AF0414BE050E}" type="pres">
      <dgm:prSet presAssocID="{ACB9F1A1-E7DD-4802-AC6B-BD27C3900D3F}" presName="sibTrans" presStyleLbl="sibTrans2D1" presStyleIdx="2" presStyleCnt="7" custAng="17025615" custLinFactX="-178533" custLinFactNeighborX="-200000" custLinFactNeighborY="-53822"/>
      <dgm:spPr/>
      <dgm:t>
        <a:bodyPr/>
        <a:lstStyle/>
        <a:p>
          <a:endParaRPr lang="ru-RU"/>
        </a:p>
      </dgm:t>
    </dgm:pt>
    <dgm:pt modelId="{390FE3D1-BCF2-4895-A52F-7247E1BCF6A6}" type="pres">
      <dgm:prSet presAssocID="{ACB9F1A1-E7DD-4802-AC6B-BD27C3900D3F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01738D3A-B366-4DD9-A9C9-B9FAA03ACD31}" type="pres">
      <dgm:prSet presAssocID="{83F8DF97-E017-40E2-B53E-B91ABC6C2575}" presName="node" presStyleLbl="node1" presStyleIdx="3" presStyleCnt="7" custScaleX="183318" custRadScaleRad="118027" custRadScaleInc="-481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F1D023-758D-435C-963A-29FFFCCDC8AC}" type="pres">
      <dgm:prSet presAssocID="{34A665FF-416F-455C-A5F6-9ED578149814}" presName="sibTrans" presStyleLbl="sibTrans2D1" presStyleIdx="3" presStyleCnt="7" custAng="19486694" custLinFactX="-27532" custLinFactY="-57022" custLinFactNeighborX="-100000" custLinFactNeighborY="-100000"/>
      <dgm:spPr/>
      <dgm:t>
        <a:bodyPr/>
        <a:lstStyle/>
        <a:p>
          <a:endParaRPr lang="ru-RU"/>
        </a:p>
      </dgm:t>
    </dgm:pt>
    <dgm:pt modelId="{3B025AA8-95D6-43B4-B02B-78AFD540BE43}" type="pres">
      <dgm:prSet presAssocID="{34A665FF-416F-455C-A5F6-9ED578149814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82AB9B57-9993-46A5-8C58-DCB4ECB17EEF}" type="pres">
      <dgm:prSet presAssocID="{5A95F783-2702-4525-B1F7-2F2D953137D3}" presName="node" presStyleLbl="node1" presStyleIdx="4" presStyleCnt="7" custScaleX="170240" custRadScaleRad="107385" custRadScaleInc="348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115FEE-82C6-45BF-98F0-9E352A5D07C6}" type="pres">
      <dgm:prSet presAssocID="{6B45B3F4-C88F-49B8-B86E-8D293ED88822}" presName="sibTrans" presStyleLbl="sibTrans2D1" presStyleIdx="4" presStyleCnt="7" custAng="18512520" custScaleX="241969" custLinFactX="57439" custLinFactY="-52772" custLinFactNeighborX="100000" custLinFactNeighborY="-100000"/>
      <dgm:spPr/>
      <dgm:t>
        <a:bodyPr/>
        <a:lstStyle/>
        <a:p>
          <a:endParaRPr lang="ru-RU"/>
        </a:p>
      </dgm:t>
    </dgm:pt>
    <dgm:pt modelId="{59C31F1A-3B3E-4A77-895F-067B51F2C864}" type="pres">
      <dgm:prSet presAssocID="{6B45B3F4-C88F-49B8-B86E-8D293ED88822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F46716A3-9872-428D-9912-1C7C42BBBAB4}" type="pres">
      <dgm:prSet presAssocID="{0F5A16CC-8C84-40D2-8A84-7C0B209F79B3}" presName="node" presStyleLbl="node1" presStyleIdx="5" presStyleCnt="7" custScaleX="153247" custRadScaleRad="137355" custRadScaleInc="214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8BBA67-90B7-4AC5-8B2C-4FD04867F5F8}" type="pres">
      <dgm:prSet presAssocID="{490F7B8D-A743-4D5A-9ECA-2FCDA14D41A7}" presName="sibTrans" presStyleLbl="sibTrans2D1" presStyleIdx="5" presStyleCnt="7" custAng="17945178" custScaleX="328860" custLinFactX="286678" custLinFactNeighborX="300000" custLinFactNeighborY="-3447"/>
      <dgm:spPr/>
      <dgm:t>
        <a:bodyPr/>
        <a:lstStyle/>
        <a:p>
          <a:endParaRPr lang="ru-RU"/>
        </a:p>
      </dgm:t>
    </dgm:pt>
    <dgm:pt modelId="{78B581BE-2A23-4221-ABFB-3E4ECE419461}" type="pres">
      <dgm:prSet presAssocID="{490F7B8D-A743-4D5A-9ECA-2FCDA14D41A7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5284F0FC-9D7D-4692-8FFA-9DF2F58C4D28}" type="pres">
      <dgm:prSet presAssocID="{4A8F07BB-F51E-45BF-A6FA-51557E7585FC}" presName="node" presStyleLbl="node1" presStyleIdx="6" presStyleCnt="7" custScaleX="192818" custRadScaleRad="123736" custRadScaleInc="-398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3CE8A3-ADF1-4FC4-BCB3-9D87396777FA}" type="pres">
      <dgm:prSet presAssocID="{434EA878-F657-4F72-AB1C-DE0B3429661C}" presName="sibTrans" presStyleLbl="sibTrans2D1" presStyleIdx="6" presStyleCnt="7" custAng="16492313" custLinFactX="200000" custLinFactY="10084" custLinFactNeighborX="213337" custLinFactNeighborY="100000"/>
      <dgm:spPr/>
      <dgm:t>
        <a:bodyPr/>
        <a:lstStyle/>
        <a:p>
          <a:endParaRPr lang="ru-RU"/>
        </a:p>
      </dgm:t>
    </dgm:pt>
    <dgm:pt modelId="{AD310916-8EB7-45D9-A3A9-F9872DDCDEB7}" type="pres">
      <dgm:prSet presAssocID="{434EA878-F657-4F72-AB1C-DE0B3429661C}" presName="connectorText" presStyleLbl="sibTrans2D1" presStyleIdx="6" presStyleCnt="7"/>
      <dgm:spPr/>
      <dgm:t>
        <a:bodyPr/>
        <a:lstStyle/>
        <a:p>
          <a:endParaRPr lang="ru-RU"/>
        </a:p>
      </dgm:t>
    </dgm:pt>
  </dgm:ptLst>
  <dgm:cxnLst>
    <dgm:cxn modelId="{B8635283-3688-44FF-AF07-8AA3EAEC0658}" srcId="{01F030DB-2F2F-43ED-85E0-88ED4960FFFF}" destId="{7FA53870-E3AF-4E3B-87D2-D536EA6BE9B7}" srcOrd="1" destOrd="0" parTransId="{1213FFB2-F7A1-48F7-8B2B-0AA2A126CAA5}" sibTransId="{072822A8-48DC-4EDA-9222-C9BB72ACAAF9}"/>
    <dgm:cxn modelId="{B624952D-B5F3-4088-BF73-DD5CDAE8C67F}" type="presOf" srcId="{5A95F783-2702-4525-B1F7-2F2D953137D3}" destId="{82AB9B57-9993-46A5-8C58-DCB4ECB17EEF}" srcOrd="0" destOrd="0" presId="urn:microsoft.com/office/officeart/2005/8/layout/cycle2"/>
    <dgm:cxn modelId="{B21D75BD-7DEB-43A5-B1F1-1031302451D1}" srcId="{01F030DB-2F2F-43ED-85E0-88ED4960FFFF}" destId="{D0DB0C99-3F4C-493D-942A-E2B9803F42AF}" srcOrd="2" destOrd="0" parTransId="{D36F02EB-23D3-42AD-A4CE-0C4D8645B932}" sibTransId="{ACB9F1A1-E7DD-4802-AC6B-BD27C3900D3F}"/>
    <dgm:cxn modelId="{7F3752F5-FB79-4939-8FC6-74A65985914E}" type="presOf" srcId="{4A8F07BB-F51E-45BF-A6FA-51557E7585FC}" destId="{5284F0FC-9D7D-4692-8FFA-9DF2F58C4D28}" srcOrd="0" destOrd="0" presId="urn:microsoft.com/office/officeart/2005/8/layout/cycle2"/>
    <dgm:cxn modelId="{17C659E3-F7A5-4964-8A9F-99BD83851721}" srcId="{01F030DB-2F2F-43ED-85E0-88ED4960FFFF}" destId="{5A95F783-2702-4525-B1F7-2F2D953137D3}" srcOrd="4" destOrd="0" parTransId="{E14FDE0C-EF2D-4460-9B69-6CFD251891E9}" sibTransId="{6B45B3F4-C88F-49B8-B86E-8D293ED88822}"/>
    <dgm:cxn modelId="{BC4DA25D-2F20-40B3-A0AB-3237105A0020}" type="presOf" srcId="{490F7B8D-A743-4D5A-9ECA-2FCDA14D41A7}" destId="{7E8BBA67-90B7-4AC5-8B2C-4FD04867F5F8}" srcOrd="0" destOrd="0" presId="urn:microsoft.com/office/officeart/2005/8/layout/cycle2"/>
    <dgm:cxn modelId="{8921C45A-6A25-4ACE-A912-AB0D127F4FCB}" srcId="{01F030DB-2F2F-43ED-85E0-88ED4960FFFF}" destId="{F91744CB-FFCD-4A00-9E76-E26A02061263}" srcOrd="0" destOrd="0" parTransId="{A60BBA12-ADDA-4111-92A9-68276F10B3FD}" sibTransId="{777D8BDD-69EB-4A53-BC0D-68024C784213}"/>
    <dgm:cxn modelId="{4134011C-4C8C-49D5-A5C0-433CB4DEC150}" type="presOf" srcId="{490F7B8D-A743-4D5A-9ECA-2FCDA14D41A7}" destId="{78B581BE-2A23-4221-ABFB-3E4ECE419461}" srcOrd="1" destOrd="0" presId="urn:microsoft.com/office/officeart/2005/8/layout/cycle2"/>
    <dgm:cxn modelId="{E29A3A91-5C52-46C6-A65C-2D79321BDDCA}" type="presOf" srcId="{6B45B3F4-C88F-49B8-B86E-8D293ED88822}" destId="{59C31F1A-3B3E-4A77-895F-067B51F2C864}" srcOrd="1" destOrd="0" presId="urn:microsoft.com/office/officeart/2005/8/layout/cycle2"/>
    <dgm:cxn modelId="{8E73A18E-164E-412D-9B8F-B06E1F86D849}" type="presOf" srcId="{ACB9F1A1-E7DD-4802-AC6B-BD27C3900D3F}" destId="{1ABCD68C-9A2E-4277-9C3E-AF0414BE050E}" srcOrd="0" destOrd="0" presId="urn:microsoft.com/office/officeart/2005/8/layout/cycle2"/>
    <dgm:cxn modelId="{85453B93-232E-4F1F-9E1C-14389F03385F}" type="presOf" srcId="{434EA878-F657-4F72-AB1C-DE0B3429661C}" destId="{0D3CE8A3-ADF1-4FC4-BCB3-9D87396777FA}" srcOrd="0" destOrd="0" presId="urn:microsoft.com/office/officeart/2005/8/layout/cycle2"/>
    <dgm:cxn modelId="{17754C73-ED12-47EA-BFD7-19CA54CB2C47}" type="presOf" srcId="{072822A8-48DC-4EDA-9222-C9BB72ACAAF9}" destId="{F00CBA41-DB0A-4E96-A4EA-5B0D1127E118}" srcOrd="1" destOrd="0" presId="urn:microsoft.com/office/officeart/2005/8/layout/cycle2"/>
    <dgm:cxn modelId="{CCB94A53-E1CA-4309-B2DC-B69F56E084BE}" type="presOf" srcId="{ACB9F1A1-E7DD-4802-AC6B-BD27C3900D3F}" destId="{390FE3D1-BCF2-4895-A52F-7247E1BCF6A6}" srcOrd="1" destOrd="0" presId="urn:microsoft.com/office/officeart/2005/8/layout/cycle2"/>
    <dgm:cxn modelId="{E3C69AAB-C1B6-40B3-B0EF-8614B717263E}" type="presOf" srcId="{7FA53870-E3AF-4E3B-87D2-D536EA6BE9B7}" destId="{FD88785E-77BB-4F62-8DE6-0C10C76B1617}" srcOrd="0" destOrd="0" presId="urn:microsoft.com/office/officeart/2005/8/layout/cycle2"/>
    <dgm:cxn modelId="{BE5C97D4-5F28-41DF-B57D-9CED1BBCC1F6}" type="presOf" srcId="{0F5A16CC-8C84-40D2-8A84-7C0B209F79B3}" destId="{F46716A3-9872-428D-9912-1C7C42BBBAB4}" srcOrd="0" destOrd="0" presId="urn:microsoft.com/office/officeart/2005/8/layout/cycle2"/>
    <dgm:cxn modelId="{36EAA954-CE8B-4CB0-A572-8051A6974895}" type="presOf" srcId="{34A665FF-416F-455C-A5F6-9ED578149814}" destId="{DCF1D023-758D-435C-963A-29FFFCCDC8AC}" srcOrd="0" destOrd="0" presId="urn:microsoft.com/office/officeart/2005/8/layout/cycle2"/>
    <dgm:cxn modelId="{BE6B09F1-807B-4344-9FBE-412F87D016D8}" type="presOf" srcId="{D0DB0C99-3F4C-493D-942A-E2B9803F42AF}" destId="{44ED25C6-0A4A-4FDD-8098-A5EB6A945C88}" srcOrd="0" destOrd="0" presId="urn:microsoft.com/office/officeart/2005/8/layout/cycle2"/>
    <dgm:cxn modelId="{0E49C461-EB71-4D94-8F98-F6B94B0B127D}" type="presOf" srcId="{072822A8-48DC-4EDA-9222-C9BB72ACAAF9}" destId="{6E60044F-23E8-41BE-B690-D90F2894EEEE}" srcOrd="0" destOrd="0" presId="urn:microsoft.com/office/officeart/2005/8/layout/cycle2"/>
    <dgm:cxn modelId="{74ABB11E-2F82-4F5F-B006-F49C693E7432}" type="presOf" srcId="{01F030DB-2F2F-43ED-85E0-88ED4960FFFF}" destId="{CED70745-38B9-4E7D-A5FE-479DF1A387F4}" srcOrd="0" destOrd="0" presId="urn:microsoft.com/office/officeart/2005/8/layout/cycle2"/>
    <dgm:cxn modelId="{A9AA0D6E-CFB4-4FB4-87D0-F5D24AD08BED}" type="presOf" srcId="{777D8BDD-69EB-4A53-BC0D-68024C784213}" destId="{E37650A3-DD73-4B11-B53F-F009D3D52222}" srcOrd="1" destOrd="0" presId="urn:microsoft.com/office/officeart/2005/8/layout/cycle2"/>
    <dgm:cxn modelId="{CE6499B1-C0D7-4805-B1DF-5ED9AFC3995C}" type="presOf" srcId="{83F8DF97-E017-40E2-B53E-B91ABC6C2575}" destId="{01738D3A-B366-4DD9-A9C9-B9FAA03ACD31}" srcOrd="0" destOrd="0" presId="urn:microsoft.com/office/officeart/2005/8/layout/cycle2"/>
    <dgm:cxn modelId="{5F24B84E-8BD7-47D4-9598-AD3573C99FCF}" srcId="{01F030DB-2F2F-43ED-85E0-88ED4960FFFF}" destId="{83F8DF97-E017-40E2-B53E-B91ABC6C2575}" srcOrd="3" destOrd="0" parTransId="{4EAA0E30-1359-49A3-BE1C-026CF72B3BC6}" sibTransId="{34A665FF-416F-455C-A5F6-9ED578149814}"/>
    <dgm:cxn modelId="{F3241162-086B-49B8-A695-88F2647D3957}" type="presOf" srcId="{434EA878-F657-4F72-AB1C-DE0B3429661C}" destId="{AD310916-8EB7-45D9-A3A9-F9872DDCDEB7}" srcOrd="1" destOrd="0" presId="urn:microsoft.com/office/officeart/2005/8/layout/cycle2"/>
    <dgm:cxn modelId="{16C36DF7-FA21-4291-BD14-15A3AF40D982}" srcId="{01F030DB-2F2F-43ED-85E0-88ED4960FFFF}" destId="{0F5A16CC-8C84-40D2-8A84-7C0B209F79B3}" srcOrd="5" destOrd="0" parTransId="{28016866-4375-4B9C-80F1-BF7132E847A4}" sibTransId="{490F7B8D-A743-4D5A-9ECA-2FCDA14D41A7}"/>
    <dgm:cxn modelId="{3B6DFC19-CAB1-44E0-993B-2275CB797DEF}" type="presOf" srcId="{F91744CB-FFCD-4A00-9E76-E26A02061263}" destId="{6A24EA90-C1F7-4F13-A684-5F5FCB88434F}" srcOrd="0" destOrd="0" presId="urn:microsoft.com/office/officeart/2005/8/layout/cycle2"/>
    <dgm:cxn modelId="{693E7D30-FF7A-437D-9ADE-E4EC6AD7283D}" type="presOf" srcId="{34A665FF-416F-455C-A5F6-9ED578149814}" destId="{3B025AA8-95D6-43B4-B02B-78AFD540BE43}" srcOrd="1" destOrd="0" presId="urn:microsoft.com/office/officeart/2005/8/layout/cycle2"/>
    <dgm:cxn modelId="{43D4ADEF-BBFE-4215-B3A7-0E3FB1193C81}" type="presOf" srcId="{777D8BDD-69EB-4A53-BC0D-68024C784213}" destId="{61B06A60-3AF3-49DB-B750-7DBF75DD83CB}" srcOrd="0" destOrd="0" presId="urn:microsoft.com/office/officeart/2005/8/layout/cycle2"/>
    <dgm:cxn modelId="{83B60C88-4DF8-48BB-BBAB-A560021EB2AC}" type="presOf" srcId="{6B45B3F4-C88F-49B8-B86E-8D293ED88822}" destId="{50115FEE-82C6-45BF-98F0-9E352A5D07C6}" srcOrd="0" destOrd="0" presId="urn:microsoft.com/office/officeart/2005/8/layout/cycle2"/>
    <dgm:cxn modelId="{6799183C-402E-4DF9-8007-C3385579F75C}" srcId="{01F030DB-2F2F-43ED-85E0-88ED4960FFFF}" destId="{4A8F07BB-F51E-45BF-A6FA-51557E7585FC}" srcOrd="6" destOrd="0" parTransId="{41D8224D-3FA2-4F1B-BE86-A18327FC04A1}" sibTransId="{434EA878-F657-4F72-AB1C-DE0B3429661C}"/>
    <dgm:cxn modelId="{4457AE1B-8629-4E69-89B1-732986A36371}" type="presParOf" srcId="{CED70745-38B9-4E7D-A5FE-479DF1A387F4}" destId="{6A24EA90-C1F7-4F13-A684-5F5FCB88434F}" srcOrd="0" destOrd="0" presId="urn:microsoft.com/office/officeart/2005/8/layout/cycle2"/>
    <dgm:cxn modelId="{AFFBA3D9-36F9-4107-B7AA-0B510D28A3E1}" type="presParOf" srcId="{CED70745-38B9-4E7D-A5FE-479DF1A387F4}" destId="{61B06A60-3AF3-49DB-B750-7DBF75DD83CB}" srcOrd="1" destOrd="0" presId="urn:microsoft.com/office/officeart/2005/8/layout/cycle2"/>
    <dgm:cxn modelId="{52DC49CD-D285-4C86-966B-241DB5E3D3C6}" type="presParOf" srcId="{61B06A60-3AF3-49DB-B750-7DBF75DD83CB}" destId="{E37650A3-DD73-4B11-B53F-F009D3D52222}" srcOrd="0" destOrd="0" presId="urn:microsoft.com/office/officeart/2005/8/layout/cycle2"/>
    <dgm:cxn modelId="{2672A9E4-16A9-4CBD-85BC-4E167294EA90}" type="presParOf" srcId="{CED70745-38B9-4E7D-A5FE-479DF1A387F4}" destId="{FD88785E-77BB-4F62-8DE6-0C10C76B1617}" srcOrd="2" destOrd="0" presId="urn:microsoft.com/office/officeart/2005/8/layout/cycle2"/>
    <dgm:cxn modelId="{B8C02F9B-0F17-4883-A0F2-3C75A938596E}" type="presParOf" srcId="{CED70745-38B9-4E7D-A5FE-479DF1A387F4}" destId="{6E60044F-23E8-41BE-B690-D90F2894EEEE}" srcOrd="3" destOrd="0" presId="urn:microsoft.com/office/officeart/2005/8/layout/cycle2"/>
    <dgm:cxn modelId="{BB369558-516B-4D40-8E32-3CAE76DDF26D}" type="presParOf" srcId="{6E60044F-23E8-41BE-B690-D90F2894EEEE}" destId="{F00CBA41-DB0A-4E96-A4EA-5B0D1127E118}" srcOrd="0" destOrd="0" presId="urn:microsoft.com/office/officeart/2005/8/layout/cycle2"/>
    <dgm:cxn modelId="{E8C4F548-6C5C-4F4D-B231-B243C66F7B68}" type="presParOf" srcId="{CED70745-38B9-4E7D-A5FE-479DF1A387F4}" destId="{44ED25C6-0A4A-4FDD-8098-A5EB6A945C88}" srcOrd="4" destOrd="0" presId="urn:microsoft.com/office/officeart/2005/8/layout/cycle2"/>
    <dgm:cxn modelId="{A7BA660E-1847-4E49-A490-52D8882EDCC6}" type="presParOf" srcId="{CED70745-38B9-4E7D-A5FE-479DF1A387F4}" destId="{1ABCD68C-9A2E-4277-9C3E-AF0414BE050E}" srcOrd="5" destOrd="0" presId="urn:microsoft.com/office/officeart/2005/8/layout/cycle2"/>
    <dgm:cxn modelId="{4F485009-18CF-4C81-A4EB-F79BB1CC4D36}" type="presParOf" srcId="{1ABCD68C-9A2E-4277-9C3E-AF0414BE050E}" destId="{390FE3D1-BCF2-4895-A52F-7247E1BCF6A6}" srcOrd="0" destOrd="0" presId="urn:microsoft.com/office/officeart/2005/8/layout/cycle2"/>
    <dgm:cxn modelId="{ABADE34E-706D-4471-9B44-8D14B51B4E35}" type="presParOf" srcId="{CED70745-38B9-4E7D-A5FE-479DF1A387F4}" destId="{01738D3A-B366-4DD9-A9C9-B9FAA03ACD31}" srcOrd="6" destOrd="0" presId="urn:microsoft.com/office/officeart/2005/8/layout/cycle2"/>
    <dgm:cxn modelId="{9953BBA2-456E-4F84-A174-1C626EB89797}" type="presParOf" srcId="{CED70745-38B9-4E7D-A5FE-479DF1A387F4}" destId="{DCF1D023-758D-435C-963A-29FFFCCDC8AC}" srcOrd="7" destOrd="0" presId="urn:microsoft.com/office/officeart/2005/8/layout/cycle2"/>
    <dgm:cxn modelId="{23FE5454-428B-4BA6-A4CD-041FF762FBE1}" type="presParOf" srcId="{DCF1D023-758D-435C-963A-29FFFCCDC8AC}" destId="{3B025AA8-95D6-43B4-B02B-78AFD540BE43}" srcOrd="0" destOrd="0" presId="urn:microsoft.com/office/officeart/2005/8/layout/cycle2"/>
    <dgm:cxn modelId="{99DF4CDF-19C1-4DB5-A268-320F0FC06058}" type="presParOf" srcId="{CED70745-38B9-4E7D-A5FE-479DF1A387F4}" destId="{82AB9B57-9993-46A5-8C58-DCB4ECB17EEF}" srcOrd="8" destOrd="0" presId="urn:microsoft.com/office/officeart/2005/8/layout/cycle2"/>
    <dgm:cxn modelId="{9B827EA9-FD36-491A-9E8F-73EF8C510370}" type="presParOf" srcId="{CED70745-38B9-4E7D-A5FE-479DF1A387F4}" destId="{50115FEE-82C6-45BF-98F0-9E352A5D07C6}" srcOrd="9" destOrd="0" presId="urn:microsoft.com/office/officeart/2005/8/layout/cycle2"/>
    <dgm:cxn modelId="{8DE725D9-B538-435E-BC56-0E728B53667C}" type="presParOf" srcId="{50115FEE-82C6-45BF-98F0-9E352A5D07C6}" destId="{59C31F1A-3B3E-4A77-895F-067B51F2C864}" srcOrd="0" destOrd="0" presId="urn:microsoft.com/office/officeart/2005/8/layout/cycle2"/>
    <dgm:cxn modelId="{43B8D474-4BBA-4E33-8B72-E3960C661309}" type="presParOf" srcId="{CED70745-38B9-4E7D-A5FE-479DF1A387F4}" destId="{F46716A3-9872-428D-9912-1C7C42BBBAB4}" srcOrd="10" destOrd="0" presId="urn:microsoft.com/office/officeart/2005/8/layout/cycle2"/>
    <dgm:cxn modelId="{58D11DA0-A86A-4743-BB6F-63A0CBEF0102}" type="presParOf" srcId="{CED70745-38B9-4E7D-A5FE-479DF1A387F4}" destId="{7E8BBA67-90B7-4AC5-8B2C-4FD04867F5F8}" srcOrd="11" destOrd="0" presId="urn:microsoft.com/office/officeart/2005/8/layout/cycle2"/>
    <dgm:cxn modelId="{73E98757-5CC1-44E8-8614-0931A3EE15A2}" type="presParOf" srcId="{7E8BBA67-90B7-4AC5-8B2C-4FD04867F5F8}" destId="{78B581BE-2A23-4221-ABFB-3E4ECE419461}" srcOrd="0" destOrd="0" presId="urn:microsoft.com/office/officeart/2005/8/layout/cycle2"/>
    <dgm:cxn modelId="{44672A6E-2B70-41A7-96D5-74EE139300C3}" type="presParOf" srcId="{CED70745-38B9-4E7D-A5FE-479DF1A387F4}" destId="{5284F0FC-9D7D-4692-8FFA-9DF2F58C4D28}" srcOrd="12" destOrd="0" presId="urn:microsoft.com/office/officeart/2005/8/layout/cycle2"/>
    <dgm:cxn modelId="{6FCC403B-22D1-4946-B3EA-241AD6F0868C}" type="presParOf" srcId="{CED70745-38B9-4E7D-A5FE-479DF1A387F4}" destId="{0D3CE8A3-ADF1-4FC4-BCB3-9D87396777FA}" srcOrd="13" destOrd="0" presId="urn:microsoft.com/office/officeart/2005/8/layout/cycle2"/>
    <dgm:cxn modelId="{162C253F-A52C-478A-B003-77A73303D014}" type="presParOf" srcId="{0D3CE8A3-ADF1-4FC4-BCB3-9D87396777FA}" destId="{AD310916-8EB7-45D9-A3A9-F9872DDCDEB7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8809DB-99C1-48FD-81FB-4C676C352D11}">
      <dsp:nvSpPr>
        <dsp:cNvPr id="0" name=""/>
        <dsp:cNvSpPr/>
      </dsp:nvSpPr>
      <dsp:spPr>
        <a:xfrm>
          <a:off x="2775344" y="-53350"/>
          <a:ext cx="3247204" cy="205382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Диагностика</a:t>
          </a:r>
          <a:endParaRPr lang="ru-RU" sz="2400" kern="1200" dirty="0"/>
        </a:p>
      </dsp:txBody>
      <dsp:txXfrm>
        <a:off x="3250886" y="247426"/>
        <a:ext cx="2296120" cy="1452276"/>
      </dsp:txXfrm>
    </dsp:sp>
    <dsp:sp modelId="{9F396F73-CB07-443F-BE40-B33343FE62A7}">
      <dsp:nvSpPr>
        <dsp:cNvPr id="0" name=""/>
        <dsp:cNvSpPr/>
      </dsp:nvSpPr>
      <dsp:spPr>
        <a:xfrm rot="1643795">
          <a:off x="5790052" y="1460138"/>
          <a:ext cx="432912" cy="69316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5797335" y="1568890"/>
        <a:ext cx="303038" cy="415900"/>
      </dsp:txXfrm>
    </dsp:sp>
    <dsp:sp modelId="{7F20EDAA-3870-4D0C-B678-B75C0556F40D}">
      <dsp:nvSpPr>
        <dsp:cNvPr id="0" name=""/>
        <dsp:cNvSpPr/>
      </dsp:nvSpPr>
      <dsp:spPr>
        <a:xfrm>
          <a:off x="6067961" y="1583379"/>
          <a:ext cx="3076038" cy="210461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173A8D"/>
              </a:solidFill>
            </a:rPr>
            <a:t>Мастер-классы</a:t>
          </a:r>
          <a:endParaRPr lang="ru-RU" sz="2400" kern="1200" dirty="0">
            <a:solidFill>
              <a:srgbClr val="173A8D"/>
            </a:solidFill>
          </a:endParaRPr>
        </a:p>
      </dsp:txBody>
      <dsp:txXfrm>
        <a:off x="6518436" y="1891593"/>
        <a:ext cx="2175088" cy="1488191"/>
      </dsp:txXfrm>
    </dsp:sp>
    <dsp:sp modelId="{2CFEF407-EA4B-420B-9DB8-29E92ACE4F20}">
      <dsp:nvSpPr>
        <dsp:cNvPr id="0" name=""/>
        <dsp:cNvSpPr/>
      </dsp:nvSpPr>
      <dsp:spPr>
        <a:xfrm rot="5704724">
          <a:off x="7260858" y="3734461"/>
          <a:ext cx="433336" cy="69316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7331613" y="3808349"/>
        <a:ext cx="303335" cy="415900"/>
      </dsp:txXfrm>
    </dsp:sp>
    <dsp:sp modelId="{155C1128-BD71-4593-9EF3-5B8285828AB0}">
      <dsp:nvSpPr>
        <dsp:cNvPr id="0" name=""/>
        <dsp:cNvSpPr/>
      </dsp:nvSpPr>
      <dsp:spPr>
        <a:xfrm>
          <a:off x="5827778" y="4497816"/>
          <a:ext cx="3020400" cy="230683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1">
                  <a:lumMod val="50000"/>
                </a:schemeClr>
              </a:solidFill>
            </a:rPr>
            <a:t>Педагогические студии</a:t>
          </a:r>
          <a:endParaRPr lang="ru-RU" sz="24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6270105" y="4835645"/>
        <a:ext cx="2135746" cy="1631181"/>
      </dsp:txXfrm>
    </dsp:sp>
    <dsp:sp modelId="{0C98A8DE-BCBB-490B-8C2F-3114C4EA41E0}">
      <dsp:nvSpPr>
        <dsp:cNvPr id="0" name=""/>
        <dsp:cNvSpPr/>
      </dsp:nvSpPr>
      <dsp:spPr>
        <a:xfrm rot="10762383">
          <a:off x="3621958" y="5336786"/>
          <a:ext cx="1558949" cy="69316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3829902" y="5474281"/>
        <a:ext cx="1350999" cy="415900"/>
      </dsp:txXfrm>
    </dsp:sp>
    <dsp:sp modelId="{E9CEE85E-AA1F-4274-9C5F-10D508A3FE79}">
      <dsp:nvSpPr>
        <dsp:cNvPr id="0" name=""/>
        <dsp:cNvSpPr/>
      </dsp:nvSpPr>
      <dsp:spPr>
        <a:xfrm>
          <a:off x="7" y="4626820"/>
          <a:ext cx="2886840" cy="217783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Тематические педсоветы</a:t>
          </a:r>
          <a:endParaRPr lang="ru-RU" sz="2400" kern="1200" dirty="0"/>
        </a:p>
      </dsp:txBody>
      <dsp:txXfrm>
        <a:off x="422775" y="4945757"/>
        <a:ext cx="2041304" cy="1539964"/>
      </dsp:txXfrm>
    </dsp:sp>
    <dsp:sp modelId="{D1483482-0ACD-4B60-A7F7-7D73A50B7856}">
      <dsp:nvSpPr>
        <dsp:cNvPr id="0" name=""/>
        <dsp:cNvSpPr/>
      </dsp:nvSpPr>
      <dsp:spPr>
        <a:xfrm rot="16210878">
          <a:off x="1257383" y="3931419"/>
          <a:ext cx="381187" cy="69316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1314380" y="4127230"/>
        <a:ext cx="266831" cy="415900"/>
      </dsp:txXfrm>
    </dsp:sp>
    <dsp:sp modelId="{6D378A72-8A73-408E-B556-8A9A1E7248A8}">
      <dsp:nvSpPr>
        <dsp:cNvPr id="0" name=""/>
        <dsp:cNvSpPr/>
      </dsp:nvSpPr>
      <dsp:spPr>
        <a:xfrm>
          <a:off x="0" y="1622068"/>
          <a:ext cx="2905530" cy="228554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Тренинги, деловые игры</a:t>
          </a:r>
          <a:endParaRPr lang="ru-RU" sz="2400" kern="1200" dirty="0"/>
        </a:p>
      </dsp:txBody>
      <dsp:txXfrm>
        <a:off x="425505" y="1956778"/>
        <a:ext cx="2054520" cy="1616121"/>
      </dsp:txXfrm>
    </dsp:sp>
    <dsp:sp modelId="{CA4A2209-8E91-43D5-B8DF-C9B6BCA6627D}">
      <dsp:nvSpPr>
        <dsp:cNvPr id="0" name=""/>
        <dsp:cNvSpPr/>
      </dsp:nvSpPr>
      <dsp:spPr>
        <a:xfrm rot="19722027">
          <a:off x="2711711" y="1534731"/>
          <a:ext cx="388441" cy="693166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2720191" y="1703634"/>
        <a:ext cx="271909" cy="4159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394FB7-4F67-47C4-A3EF-7427B336F0F2}">
      <dsp:nvSpPr>
        <dsp:cNvPr id="0" name=""/>
        <dsp:cNvSpPr/>
      </dsp:nvSpPr>
      <dsp:spPr>
        <a:xfrm>
          <a:off x="2664303" y="0"/>
          <a:ext cx="1773070" cy="1365250"/>
        </a:xfrm>
        <a:prstGeom prst="trapezoid">
          <a:avLst>
            <a:gd name="adj" fmla="val 64936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2664303" y="0"/>
        <a:ext cx="1773070" cy="1365250"/>
      </dsp:txXfrm>
    </dsp:sp>
    <dsp:sp modelId="{0EBCE83C-7EC6-40C4-993F-F4F13A92851F}">
      <dsp:nvSpPr>
        <dsp:cNvPr id="0" name=""/>
        <dsp:cNvSpPr/>
      </dsp:nvSpPr>
      <dsp:spPr>
        <a:xfrm>
          <a:off x="1773070" y="1365250"/>
          <a:ext cx="3546140" cy="1365250"/>
        </a:xfrm>
        <a:prstGeom prst="trapezoid">
          <a:avLst>
            <a:gd name="adj" fmla="val 64936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«Штамповщик», «Наблюдатель», «Кот Леопольд»</a:t>
          </a:r>
          <a:endParaRPr lang="ru-RU" sz="2400" kern="1200" dirty="0"/>
        </a:p>
      </dsp:txBody>
      <dsp:txXfrm>
        <a:off x="2393644" y="1365250"/>
        <a:ext cx="2304991" cy="1365250"/>
      </dsp:txXfrm>
    </dsp:sp>
    <dsp:sp modelId="{C92A414E-D5FE-4B38-A807-8DF63CBC5A69}">
      <dsp:nvSpPr>
        <dsp:cNvPr id="0" name=""/>
        <dsp:cNvSpPr/>
      </dsp:nvSpPr>
      <dsp:spPr>
        <a:xfrm>
          <a:off x="886535" y="2730500"/>
          <a:ext cx="5319209" cy="1365250"/>
        </a:xfrm>
        <a:prstGeom prst="trapezoid">
          <a:avLst>
            <a:gd name="adj" fmla="val 64936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«Нарцисс», «Наполеон», «Кот «Доктор </a:t>
          </a:r>
          <a:r>
            <a:rPr lang="ru-RU" sz="2800" kern="1200" dirty="0" err="1" smtClean="0"/>
            <a:t>Фаустус</a:t>
          </a:r>
          <a:r>
            <a:rPr lang="ru-RU" sz="2800" kern="1200" dirty="0" smtClean="0"/>
            <a:t>»</a:t>
          </a:r>
          <a:endParaRPr lang="ru-RU" sz="2800" kern="1200" dirty="0"/>
        </a:p>
      </dsp:txBody>
      <dsp:txXfrm>
        <a:off x="1817396" y="2730500"/>
        <a:ext cx="3457486" cy="1365250"/>
      </dsp:txXfrm>
    </dsp:sp>
    <dsp:sp modelId="{C17F5F8A-D74B-4E6A-A2E1-4F47C00037F7}">
      <dsp:nvSpPr>
        <dsp:cNvPr id="0" name=""/>
        <dsp:cNvSpPr/>
      </dsp:nvSpPr>
      <dsp:spPr>
        <a:xfrm>
          <a:off x="0" y="4095750"/>
          <a:ext cx="7092280" cy="1365250"/>
        </a:xfrm>
        <a:prstGeom prst="trapezoid">
          <a:avLst>
            <a:gd name="adj" fmla="val 64936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«Самодур»</a:t>
          </a:r>
          <a:endParaRPr lang="ru-RU" sz="3200" kern="1200" dirty="0"/>
        </a:p>
      </dsp:txBody>
      <dsp:txXfrm>
        <a:off x="1241148" y="4095750"/>
        <a:ext cx="4609982" cy="13652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24EA90-C1F7-4F13-A684-5F5FCB88434F}">
      <dsp:nvSpPr>
        <dsp:cNvPr id="0" name=""/>
        <dsp:cNvSpPr/>
      </dsp:nvSpPr>
      <dsp:spPr>
        <a:xfrm>
          <a:off x="3303681" y="319944"/>
          <a:ext cx="1951513" cy="13755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Игра</a:t>
          </a:r>
          <a:endParaRPr lang="ru-RU" sz="2400" kern="1200" dirty="0"/>
        </a:p>
      </dsp:txBody>
      <dsp:txXfrm>
        <a:off x="3589473" y="521386"/>
        <a:ext cx="1379929" cy="972651"/>
      </dsp:txXfrm>
    </dsp:sp>
    <dsp:sp modelId="{61B06A60-3AF3-49DB-B750-7DBF75DD83CB}">
      <dsp:nvSpPr>
        <dsp:cNvPr id="0" name=""/>
        <dsp:cNvSpPr/>
      </dsp:nvSpPr>
      <dsp:spPr>
        <a:xfrm rot="19161089">
          <a:off x="5313656" y="1593854"/>
          <a:ext cx="569360" cy="4642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5330458" y="1732065"/>
        <a:ext cx="430087" cy="278545"/>
      </dsp:txXfrm>
    </dsp:sp>
    <dsp:sp modelId="{FD88785E-77BB-4F62-8DE6-0C10C76B1617}">
      <dsp:nvSpPr>
        <dsp:cNvPr id="0" name=""/>
        <dsp:cNvSpPr/>
      </dsp:nvSpPr>
      <dsp:spPr>
        <a:xfrm>
          <a:off x="5823412" y="903597"/>
          <a:ext cx="2104239" cy="13755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Внеклассная работа</a:t>
          </a:r>
          <a:endParaRPr lang="ru-RU" sz="1800" kern="1200" dirty="0"/>
        </a:p>
      </dsp:txBody>
      <dsp:txXfrm>
        <a:off x="6131571" y="1105039"/>
        <a:ext cx="1487921" cy="972651"/>
      </dsp:txXfrm>
    </dsp:sp>
    <dsp:sp modelId="{6E60044F-23E8-41BE-B690-D90F2894EEEE}">
      <dsp:nvSpPr>
        <dsp:cNvPr id="0" name=""/>
        <dsp:cNvSpPr/>
      </dsp:nvSpPr>
      <dsp:spPr>
        <a:xfrm rot="2004400">
          <a:off x="5323633" y="2517470"/>
          <a:ext cx="661529" cy="4642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5335138" y="2571979"/>
        <a:ext cx="522256" cy="278545"/>
      </dsp:txXfrm>
    </dsp:sp>
    <dsp:sp modelId="{44ED25C6-0A4A-4FDD-8098-A5EB6A945C88}">
      <dsp:nvSpPr>
        <dsp:cNvPr id="0" name=""/>
        <dsp:cNvSpPr/>
      </dsp:nvSpPr>
      <dsp:spPr>
        <a:xfrm>
          <a:off x="5847957" y="2800023"/>
          <a:ext cx="3081034" cy="13755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Исследовательская деятельность</a:t>
          </a:r>
          <a:endParaRPr lang="ru-RU" sz="1800" kern="1200" dirty="0"/>
        </a:p>
      </dsp:txBody>
      <dsp:txXfrm>
        <a:off x="6299164" y="3001465"/>
        <a:ext cx="2178620" cy="972651"/>
      </dsp:txXfrm>
    </dsp:sp>
    <dsp:sp modelId="{1ABCD68C-9A2E-4277-9C3E-AF0414BE050E}">
      <dsp:nvSpPr>
        <dsp:cNvPr id="0" name=""/>
        <dsp:cNvSpPr/>
      </dsp:nvSpPr>
      <dsp:spPr>
        <a:xfrm rot="3206874">
          <a:off x="5318504" y="3872673"/>
          <a:ext cx="315167" cy="4642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0800000">
        <a:off x="5337624" y="3927545"/>
        <a:ext cx="220617" cy="278545"/>
      </dsp:txXfrm>
    </dsp:sp>
    <dsp:sp modelId="{01738D3A-B366-4DD9-A9C9-B9FAA03ACD31}">
      <dsp:nvSpPr>
        <dsp:cNvPr id="0" name=""/>
        <dsp:cNvSpPr/>
      </dsp:nvSpPr>
      <dsp:spPr>
        <a:xfrm>
          <a:off x="4692777" y="4529120"/>
          <a:ext cx="2521604" cy="13755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Оформление кабинета</a:t>
          </a:r>
          <a:endParaRPr lang="ru-RU" sz="2000" kern="1200" dirty="0"/>
        </a:p>
      </dsp:txBody>
      <dsp:txXfrm>
        <a:off x="5062057" y="4730562"/>
        <a:ext cx="1783044" cy="972651"/>
      </dsp:txXfrm>
    </dsp:sp>
    <dsp:sp modelId="{DCF1D023-758D-435C-963A-29FFFCCDC8AC}">
      <dsp:nvSpPr>
        <dsp:cNvPr id="0" name=""/>
        <dsp:cNvSpPr/>
      </dsp:nvSpPr>
      <dsp:spPr>
        <a:xfrm rot="8736043">
          <a:off x="3615963" y="4232449"/>
          <a:ext cx="400417" cy="4642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0800000">
        <a:off x="3725584" y="4291365"/>
        <a:ext cx="280292" cy="278545"/>
      </dsp:txXfrm>
    </dsp:sp>
    <dsp:sp modelId="{82AB9B57-9993-46A5-8C58-DCB4ECB17EEF}">
      <dsp:nvSpPr>
        <dsp:cNvPr id="0" name=""/>
        <dsp:cNvSpPr/>
      </dsp:nvSpPr>
      <dsp:spPr>
        <a:xfrm>
          <a:off x="1596425" y="4483378"/>
          <a:ext cx="2341711" cy="13755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Работа с родителями</a:t>
          </a:r>
          <a:endParaRPr lang="ru-RU" sz="2000" kern="1200" dirty="0"/>
        </a:p>
      </dsp:txBody>
      <dsp:txXfrm>
        <a:off x="1939361" y="4684820"/>
        <a:ext cx="1655839" cy="972651"/>
      </dsp:txXfrm>
    </dsp:sp>
    <dsp:sp modelId="{50115FEE-82C6-45BF-98F0-9E352A5D07C6}">
      <dsp:nvSpPr>
        <dsp:cNvPr id="0" name=""/>
        <dsp:cNvSpPr/>
      </dsp:nvSpPr>
      <dsp:spPr>
        <a:xfrm rot="10382216">
          <a:off x="2053108" y="3387218"/>
          <a:ext cx="951734" cy="4642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0800000">
        <a:off x="2191867" y="3471625"/>
        <a:ext cx="812461" cy="278545"/>
      </dsp:txXfrm>
    </dsp:sp>
    <dsp:sp modelId="{F46716A3-9872-428D-9912-1C7C42BBBAB4}">
      <dsp:nvSpPr>
        <dsp:cNvPr id="0" name=""/>
        <dsp:cNvSpPr/>
      </dsp:nvSpPr>
      <dsp:spPr>
        <a:xfrm>
          <a:off x="0" y="2800022"/>
          <a:ext cx="2107967" cy="13755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Поощрение</a:t>
          </a:r>
          <a:endParaRPr lang="ru-RU" sz="2000" kern="1200" dirty="0"/>
        </a:p>
      </dsp:txBody>
      <dsp:txXfrm>
        <a:off x="308705" y="3001464"/>
        <a:ext cx="1490557" cy="972651"/>
      </dsp:txXfrm>
    </dsp:sp>
    <dsp:sp modelId="{7E8BBA67-90B7-4AC5-8B2C-4FD04867F5F8}">
      <dsp:nvSpPr>
        <dsp:cNvPr id="0" name=""/>
        <dsp:cNvSpPr/>
      </dsp:nvSpPr>
      <dsp:spPr>
        <a:xfrm rot="13601312">
          <a:off x="2424632" y="2341879"/>
          <a:ext cx="845667" cy="4642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2542037" y="2485398"/>
        <a:ext cx="706394" cy="278545"/>
      </dsp:txXfrm>
    </dsp:sp>
    <dsp:sp modelId="{5284F0FC-9D7D-4692-8FFA-9DF2F58C4D28}">
      <dsp:nvSpPr>
        <dsp:cNvPr id="0" name=""/>
        <dsp:cNvSpPr/>
      </dsp:nvSpPr>
      <dsp:spPr>
        <a:xfrm>
          <a:off x="303547" y="985419"/>
          <a:ext cx="2652280" cy="13755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Использование ИКТ</a:t>
          </a:r>
          <a:endParaRPr lang="ru-RU" sz="2000" kern="1200" dirty="0"/>
        </a:p>
      </dsp:txBody>
      <dsp:txXfrm>
        <a:off x="691964" y="1186861"/>
        <a:ext cx="1875446" cy="972651"/>
      </dsp:txXfrm>
    </dsp:sp>
    <dsp:sp modelId="{0D3CE8A3-ADF1-4FC4-BCB3-9D87396777FA}">
      <dsp:nvSpPr>
        <dsp:cNvPr id="0" name=""/>
        <dsp:cNvSpPr/>
      </dsp:nvSpPr>
      <dsp:spPr>
        <a:xfrm rot="15646431">
          <a:off x="4149994" y="1586951"/>
          <a:ext cx="293470" cy="4642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4201072" y="1723251"/>
        <a:ext cx="205429" cy="2785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0.74214</cdr:x>
      <cdr:y>0.01425</cdr:y>
    </cdr:from>
    <cdr:to>
      <cdr:x>0.96321</cdr:x>
      <cdr:y>0.15076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6706330" y="96387"/>
          <a:ext cx="1997663" cy="92333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54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2 срез</a:t>
          </a:r>
          <a:endParaRPr lang="ru-RU" sz="5400" b="1" cap="none" spc="0" dirty="0">
            <a:ln w="17780" cmpd="sng">
              <a:solidFill>
                <a:schemeClr val="accent1">
                  <a:tint val="3000"/>
                </a:schemeClr>
              </a:solidFill>
              <a:prstDash val="solid"/>
              <a:miter lim="800000"/>
            </a:ln>
            <a:gradFill>
              <a:gsLst>
                <a:gs pos="10000">
                  <a:schemeClr val="accent1">
                    <a:tint val="63000"/>
                    <a:sat val="105000"/>
                  </a:schemeClr>
                </a:gs>
                <a:gs pos="90000">
                  <a:schemeClr val="accent1">
                    <a:shade val="50000"/>
                    <a:satMod val="100000"/>
                  </a:schemeClr>
                </a:gs>
              </a:gsLst>
              <a:lin ang="5400000"/>
            </a:gra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10956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7500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69556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3714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53744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16253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81639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18180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15651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008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23271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84377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43371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01209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54139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12092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12680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3399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21630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59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92342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7773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22165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55540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37625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02491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01823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59473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32291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1360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5932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48896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47498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35644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08783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98924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51763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3570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87069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15320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0548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5236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57962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02185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63962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42252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456692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83062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59906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77329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03723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0811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6755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67360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80277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46131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88946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91745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835381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333822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35680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80932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439826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0787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49983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3761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846004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52644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66300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1584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61176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07424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002004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47555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081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86120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08380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837308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34582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13607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97218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40297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867892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14479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050530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9800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283679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82710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50482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94858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72601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409803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288491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295386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338405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459321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4229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190519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751279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493460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318692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625747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402007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660594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59288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415705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152314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627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275045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509939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536426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975016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034485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169849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36569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736641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70572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474117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04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853060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86088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410353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08740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050187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34725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869587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93582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275115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708370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9218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963843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9483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0555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8428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881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1151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4299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7575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301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1205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2405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8598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0858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9914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4171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7246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969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1417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690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7733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2489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42449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11856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83242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3984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5278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8034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90703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763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13957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34189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2429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6202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61678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8085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62109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87231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2823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405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90114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50115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14109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36571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6826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69575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5268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22553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08573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947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05272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29136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68586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28548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13844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39868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28166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60224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48085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670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09470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7352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86943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40521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0394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73686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60206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0171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20332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367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04566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43772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98058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77770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79883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38667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07859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15445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44813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89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70000"/>
            <a:ext cx="7886699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33084"/>
            <a:ext cx="7886699" cy="10472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655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154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23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606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476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403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805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821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684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184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754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648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749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50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577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383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420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15.03.2023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491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562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0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1104900" y="1493520"/>
            <a:ext cx="7277100" cy="3185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ln w="0"/>
                <a:solidFill>
                  <a:srgbClr val="003374"/>
                </a:solidFill>
                <a:latin typeface="+mn-lt"/>
              </a:rPr>
              <a:t>Психологические подходы к мотивации педагогов к  научно-исследовательской деятельности</a:t>
            </a:r>
            <a:endParaRPr lang="en-US" sz="4000" b="1" dirty="0">
              <a:ln w="0"/>
              <a:solidFill>
                <a:srgbClr val="003374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T\Desktop\педстудия 29.11.19\0003-003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Педагогическая студия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Профессиональное самосознание современного учителя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0542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T\Desktop\педстудия 29.11.19\6901079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58"/>
          <a:stretch/>
        </p:blipFill>
        <p:spPr bwMode="auto">
          <a:xfrm>
            <a:off x="0" y="1766656"/>
            <a:ext cx="9144000" cy="511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780" y="12330"/>
            <a:ext cx="9127219" cy="17543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Притча об учителе и учениках</a:t>
            </a:r>
            <a:endParaRPr lang="ru-RU" sz="5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697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1916832"/>
            <a:ext cx="648072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Анализ диагностики педагогов</a:t>
            </a:r>
            <a:endParaRPr lang="ru-RU" sz="6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5904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9337942"/>
              </p:ext>
            </p:extLst>
          </p:nvPr>
        </p:nvGraphicFramePr>
        <p:xfrm>
          <a:off x="35523" y="954306"/>
          <a:ext cx="8928965" cy="5903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87624" y="431086"/>
            <a:ext cx="7251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Анализ анкеты «Уровень развития педагога»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78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 вправо 11"/>
          <p:cNvSpPr/>
          <p:nvPr/>
        </p:nvSpPr>
        <p:spPr>
          <a:xfrm>
            <a:off x="118349" y="5777880"/>
            <a:ext cx="2088232" cy="1080120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107504" y="4149080"/>
            <a:ext cx="2520280" cy="849210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32336" y="2724635"/>
            <a:ext cx="3675568" cy="844687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118349" y="1787174"/>
            <a:ext cx="3157507" cy="849738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143169040"/>
              </p:ext>
            </p:extLst>
          </p:nvPr>
        </p:nvGraphicFramePr>
        <p:xfrm>
          <a:off x="2051720" y="1397000"/>
          <a:ext cx="709228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283968" y="426973"/>
            <a:ext cx="2584618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Типы учителей</a:t>
            </a:r>
            <a:endParaRPr lang="ru-RU" sz="28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044" y="261324"/>
            <a:ext cx="3402152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Уровни профессионального самосознания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892" y="2027377"/>
            <a:ext cx="2670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Стереотипно-зависимый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4004" y="2946597"/>
            <a:ext cx="3203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Субъектно-универсальный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349" y="4389019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Эгоцентрический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8349" y="5994773"/>
            <a:ext cx="18156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Регулятивно-</a:t>
            </a:r>
          </a:p>
          <a:p>
            <a:r>
              <a:rPr lang="ru-RU" b="1" dirty="0" smtClean="0">
                <a:solidFill>
                  <a:prstClr val="black"/>
                </a:solidFill>
              </a:rPr>
              <a:t>прагматический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3968" y="2026044"/>
            <a:ext cx="2923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«</a:t>
            </a:r>
            <a:r>
              <a:rPr lang="ru-RU" sz="2400" dirty="0" err="1" smtClean="0">
                <a:solidFill>
                  <a:prstClr val="black"/>
                </a:solidFill>
              </a:rPr>
              <a:t>Самоактуализатор</a:t>
            </a:r>
            <a:r>
              <a:rPr lang="ru-RU" sz="2400" dirty="0" smtClean="0">
                <a:solidFill>
                  <a:prstClr val="black"/>
                </a:solidFill>
              </a:rPr>
              <a:t>»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1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kartinkin.net/uploads/posts/2021-01/1611972174_20-p-foni-dlya-prezentatsii-na-temu-iskusstva-2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799" y="879848"/>
            <a:ext cx="7772400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Проблемный педсовет№3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65730" y="3052482"/>
            <a:ext cx="6279776" cy="2581836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От творческого педагога к творческой личности гимназиста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2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artinkin.net/uploads/posts/2021-01/1611972174_20-p-foni-dlya-prezentatsii-na-temu-iskusstva-2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80" y="1643050"/>
            <a:ext cx="62151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Упражнение «Открытая трибуна»</a:t>
            </a:r>
            <a:endParaRPr lang="ru-RU" sz="8000" b="1" spc="50" dirty="0">
              <a:ln w="11430">
                <a:solidFill>
                  <a:srgbClr val="FFFF00"/>
                </a:solidFill>
              </a:ln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512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artinkin.net/uploads/posts/2021-01/1611972174_20-p-foni-dlya-prezentatsii-na-temu-iskusstva-2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000100" y="4286256"/>
            <a:ext cx="428628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1600" b="1" spc="50" dirty="0" smtClean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800" b="1" spc="50" dirty="0" smtClean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4000" b="1" spc="50" dirty="0" smtClean="0">
                <a:ln w="11430">
                  <a:solidFill>
                    <a:srgbClr val="FFC000"/>
                  </a:solidFill>
                </a:ln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3 группа</a:t>
            </a:r>
            <a:endParaRPr lang="ru-RU" sz="4000" b="1" spc="50" dirty="0" smtClean="0">
              <a:ln w="11430">
                <a:solidFill>
                  <a:srgbClr val="FFC000"/>
                </a:solidFill>
              </a:ln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800" b="1" spc="50" dirty="0" smtClean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1600" b="1" spc="50" dirty="0" smtClean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1600" b="1" spc="50" dirty="0" smtClean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800" b="1" spc="50" dirty="0" smtClean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285728"/>
            <a:ext cx="2107821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>
                  <a:solidFill>
                    <a:srgbClr val="FFC000"/>
                  </a:solidFill>
                </a:ln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1 группа</a:t>
            </a:r>
            <a:endParaRPr lang="ru-RU" sz="4000" b="1" spc="50" dirty="0">
              <a:ln w="11430">
                <a:solidFill>
                  <a:srgbClr val="FFC000"/>
                </a:solidFill>
              </a:ln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1142984"/>
            <a:ext cx="70009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36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Что бы я сказал, если бы был ребенком?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72066" y="2214554"/>
            <a:ext cx="2229649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4000" b="1" spc="50" dirty="0" smtClean="0">
                <a:ln w="11430">
                  <a:solidFill>
                    <a:srgbClr val="FFC000"/>
                  </a:solidFill>
                </a:ln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 2 группа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3071810"/>
            <a:ext cx="55510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36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Что бы я сказал, если бы был директором?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5429264"/>
            <a:ext cx="7358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3600" b="1" spc="50" dirty="0" smtClean="0">
                <a:ln w="11430"/>
                <a:solidFill>
                  <a:srgbClr val="1F497D">
                    <a:lumMod val="75000"/>
                  </a:srgbClr>
                </a:solidFill>
                <a:ea typeface="Times New Roman" pitchFamily="18" charset="0"/>
                <a:cs typeface="Times New Roman" pitchFamily="18" charset="0"/>
              </a:rPr>
              <a:t>Что бы я сказал, если бы был министром образования и науки?</a:t>
            </a:r>
          </a:p>
        </p:txBody>
      </p:sp>
    </p:spTree>
    <p:extLst>
      <p:ext uri="{BB962C8B-B14F-4D97-AF65-F5344CB8AC3E}">
        <p14:creationId xmlns:p14="http://schemas.microsoft.com/office/powerpoint/2010/main" val="44360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85720" y="948690"/>
            <a:ext cx="857256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</a:pPr>
            <a:r>
              <a:rPr lang="ru-RU" sz="2000" b="1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Педагогам гимназии:</a:t>
            </a:r>
            <a:endParaRPr lang="ru-RU" sz="1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ru-RU" sz="2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Использовать творческий подход на уроках и во внеурочной деятельности (постоянно);</a:t>
            </a:r>
            <a:endParaRPr lang="ru-RU" sz="1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ru-RU" sz="2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Проанализировать свой собственный опыт по теме «Творчество и педагог» с целью дальнейшей корректировки своей работы.</a:t>
            </a:r>
            <a:endParaRPr lang="ru-RU" sz="1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ru-RU" sz="2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Повышать квалификации через изучение  и применение на практике современных инновационных психолого-педагогических технологий образования, участие для обмена опытом в работе школы по введению ФГОС ООО, совершенствование педагогического мастерства через курсовую подготовку, самообразование (постоянно).</a:t>
            </a:r>
            <a:endParaRPr lang="ru-RU" sz="1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ru-RU" sz="2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Воспитателям разработать сценарий классного часа на тему: «Творчество, талант, </a:t>
            </a:r>
            <a:r>
              <a:rPr lang="ru-RU" sz="2000" dirty="0" err="1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креативность</a:t>
            </a:r>
            <a:r>
              <a:rPr lang="ru-RU" sz="2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».</a:t>
            </a:r>
            <a:endParaRPr lang="ru-RU" sz="1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</a:pPr>
            <a:r>
              <a:rPr lang="ru-RU" sz="2000" b="1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Руководителям МО:</a:t>
            </a:r>
            <a:endParaRPr lang="ru-RU" sz="1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ru-RU" sz="2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Спланировать и провести в школе «Месячник педагогического мастерства».</a:t>
            </a:r>
            <a:endParaRPr lang="ru-RU" sz="1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ru-RU" sz="2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Материалы месячника, лучшие разработки уроков предоставить для предоставление и обмена опытом на сайте школы.</a:t>
            </a:r>
            <a:endParaRPr lang="ru-RU" sz="1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</a:pPr>
            <a:endParaRPr lang="ru-RU" sz="2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43240" y="214290"/>
            <a:ext cx="39551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</a:pPr>
            <a:r>
              <a:rPr lang="ru-RU" sz="3200" b="1" i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Решение педсовета:</a:t>
            </a:r>
            <a:endParaRPr lang="ru-RU" sz="11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38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Проблемный педсовет№2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Методы повышения мотивации обучающихся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6887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7035" y="835552"/>
            <a:ext cx="5623560" cy="21236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Притча о мотивации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Users\USER\Desktop\imag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130" y="2959210"/>
            <a:ext cx="3518928" cy="35189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477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452403748"/>
              </p:ext>
            </p:extLst>
          </p:nvPr>
        </p:nvGraphicFramePr>
        <p:xfrm>
          <a:off x="95250" y="889848"/>
          <a:ext cx="8928992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771800" y="2708920"/>
            <a:ext cx="324036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rgbClr val="4584D3">
                        <a:tint val="70000"/>
                        <a:satMod val="245000"/>
                      </a:srgbClr>
                    </a:gs>
                    <a:gs pos="75000">
                      <a:srgbClr val="4584D3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4584D3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Слагаемые успешной</a:t>
            </a:r>
          </a:p>
          <a:p>
            <a:pPr algn="ctr"/>
            <a:r>
              <a:rPr lang="ru-RU" sz="3200" b="1" dirty="0">
                <a:ln w="11430"/>
                <a:gradFill>
                  <a:gsLst>
                    <a:gs pos="0">
                      <a:srgbClr val="4584D3">
                        <a:tint val="70000"/>
                        <a:satMod val="245000"/>
                      </a:srgbClr>
                    </a:gs>
                    <a:gs pos="75000">
                      <a:srgbClr val="4584D3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4584D3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r>
              <a:rPr lang="ru-RU" sz="3200" b="1" dirty="0" smtClean="0">
                <a:ln w="11430"/>
                <a:gradFill>
                  <a:gsLst>
                    <a:gs pos="0">
                      <a:srgbClr val="4584D3">
                        <a:tint val="70000"/>
                        <a:satMod val="245000"/>
                      </a:srgbClr>
                    </a:gs>
                    <a:gs pos="75000">
                      <a:srgbClr val="4584D3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4584D3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аботы по мотивации УД учащихся</a:t>
            </a:r>
            <a:endParaRPr lang="ru-RU" sz="3200" b="1" dirty="0">
              <a:ln w="11430"/>
              <a:gradFill>
                <a:gsLst>
                  <a:gs pos="0">
                    <a:srgbClr val="4584D3">
                      <a:tint val="70000"/>
                      <a:satMod val="245000"/>
                    </a:srgbClr>
                  </a:gs>
                  <a:gs pos="75000">
                    <a:srgbClr val="4584D3">
                      <a:tint val="90000"/>
                      <a:shade val="60000"/>
                      <a:satMod val="240000"/>
                    </a:srgbClr>
                  </a:gs>
                  <a:gs pos="100000">
                    <a:srgbClr val="4584D3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1626"/>
            <a:ext cx="88643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4584D3">
                        <a:satMod val="155000"/>
                      </a:srgbClr>
                    </a:gs>
                    <a:gs pos="100000">
                      <a:srgbClr val="4584D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Способы формирования мотивации школьников</a:t>
            </a:r>
            <a:endParaRPr lang="ru-RU" sz="4000" b="1" spc="50" dirty="0">
              <a:ln w="11430"/>
              <a:gradFill>
                <a:gsLst>
                  <a:gs pos="25000">
                    <a:srgbClr val="4584D3">
                      <a:satMod val="155000"/>
                    </a:srgbClr>
                  </a:gs>
                  <a:gs pos="100000">
                    <a:srgbClr val="4584D3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026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1051"/>
            <a:ext cx="9108504" cy="6822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441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тренинг 30.03.2016\samorazvitie-prakti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09" y="0"/>
            <a:ext cx="91594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7709" y="5353873"/>
            <a:ext cx="9151709" cy="1470025"/>
          </a:xfrm>
        </p:spPr>
        <p:txBody>
          <a:bodyPr/>
          <a:lstStyle/>
          <a:p>
            <a:r>
              <a:rPr lang="ru-RU" dirty="0" smtClean="0">
                <a:cs typeface="David" pitchFamily="34" charset="-79"/>
              </a:rPr>
              <a:t>Тренинг личностного роста </a:t>
            </a:r>
            <a:r>
              <a:rPr lang="ru-RU" dirty="0" smtClean="0"/>
              <a:t>педагогов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" y="5103674"/>
            <a:ext cx="915170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David" pitchFamily="34" charset="-79"/>
              </a:rPr>
              <a:t>Тренинг личностного роста педагогов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David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08396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тренинг 30.03.2016\rost_lichnost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929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933055"/>
          </a:xfrm>
          <a:gradFill flip="none" rotWithShape="1">
            <a:gsLst>
              <a:gs pos="0">
                <a:schemeClr val="accent2">
                  <a:tint val="50000"/>
                  <a:satMod val="300000"/>
                </a:schemeClr>
              </a:gs>
              <a:gs pos="87000">
                <a:schemeClr val="accent2">
                  <a:tint val="37000"/>
                  <a:satMod val="300000"/>
                  <a:alpha val="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lin ang="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David" pitchFamily="34" charset="-79"/>
              </a:rPr>
              <a:t/>
            </a:r>
            <a:b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David" pitchFamily="34" charset="-79"/>
              </a:rPr>
            </a:b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David" pitchFamily="34" charset="-79"/>
              </a:rPr>
              <a:t>Цель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David" pitchFamily="34" charset="-79"/>
              </a:rPr>
              <a:t>: Активизация процесса самопознания у педагогов, помощь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David" pitchFamily="34" charset="-79"/>
              </a:rPr>
              <a:t>коллегам 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David" pitchFamily="34" charset="-79"/>
              </a:rPr>
              <a:t>в изменении своего отношения к социальному окружению и к собственной личности, в умении выражать себя своими индивидуальными средствами, характерными для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David" pitchFamily="34" charset="-79"/>
              </a:rPr>
              <a:t>каждого</a:t>
            </a:r>
            <a:r>
              <a:rPr lang="ru-RU" sz="2700" dirty="0">
                <a:cs typeface="David" pitchFamily="34" charset="-79"/>
              </a:rPr>
              <a:t/>
            </a:r>
            <a:br>
              <a:rPr lang="ru-RU" sz="2700" dirty="0">
                <a:cs typeface="David" pitchFamily="34" charset="-79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131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226" cy="68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http://yt3.ggpht.com/-tJdC2oV8j0Q/AAAAAAAAAAI/AAAAAAAAAAA/LWv-4Cq-u6g/s900-c-k-no/phot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756" y="0"/>
            <a:ext cx="92337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92080" y="771285"/>
            <a:ext cx="393114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Упражнение </a:t>
            </a:r>
            <a:endParaRPr lang="ru-RU" sz="4400" b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4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Мозговой штурм»</a:t>
            </a:r>
          </a:p>
        </p:txBody>
      </p:sp>
    </p:spTree>
    <p:extLst>
      <p:ext uri="{BB962C8B-B14F-4D97-AF65-F5344CB8AC3E}">
        <p14:creationId xmlns:p14="http://schemas.microsoft.com/office/powerpoint/2010/main" val="409873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836712"/>
            <a:ext cx="75608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повышение квалификации;</a:t>
            </a:r>
          </a:p>
          <a:p>
            <a:r>
              <a:rPr lang="ru-RU" sz="2400" dirty="0">
                <a:solidFill>
                  <a:prstClr val="black"/>
                </a:solidFill>
              </a:rPr>
              <a:t>чтение литературы;</a:t>
            </a:r>
          </a:p>
          <a:p>
            <a:r>
              <a:rPr lang="ru-RU" sz="2400" dirty="0">
                <a:solidFill>
                  <a:prstClr val="black"/>
                </a:solidFill>
              </a:rPr>
              <a:t>саморазвитие;</a:t>
            </a:r>
          </a:p>
          <a:p>
            <a:r>
              <a:rPr lang="ru-RU" sz="2400" dirty="0">
                <a:solidFill>
                  <a:prstClr val="black"/>
                </a:solidFill>
              </a:rPr>
              <a:t>участие в конкурсах;</a:t>
            </a:r>
          </a:p>
          <a:p>
            <a:r>
              <a:rPr lang="ru-RU" sz="2400" dirty="0">
                <a:solidFill>
                  <a:prstClr val="black"/>
                </a:solidFill>
              </a:rPr>
              <a:t>уметь анализировать свои поступки</a:t>
            </a:r>
          </a:p>
          <a:p>
            <a:r>
              <a:rPr lang="ru-RU" sz="2400" dirty="0">
                <a:solidFill>
                  <a:prstClr val="black"/>
                </a:solidFill>
              </a:rPr>
              <a:t>уметь вовлекать в значимую деятельность других людей</a:t>
            </a:r>
          </a:p>
          <a:p>
            <a:r>
              <a:rPr lang="ru-RU" sz="2400" dirty="0">
                <a:solidFill>
                  <a:prstClr val="black"/>
                </a:solidFill>
              </a:rPr>
              <a:t>уметь принимать себя и других</a:t>
            </a:r>
          </a:p>
          <a:p>
            <a:r>
              <a:rPr lang="ru-RU" sz="2400" dirty="0">
                <a:solidFill>
                  <a:prstClr val="black"/>
                </a:solidFill>
              </a:rPr>
              <a:t>учиться развивать свои хорошие качества</a:t>
            </a:r>
          </a:p>
          <a:p>
            <a:r>
              <a:rPr lang="ru-RU" sz="2400" dirty="0">
                <a:solidFill>
                  <a:prstClr val="black"/>
                </a:solidFill>
              </a:rPr>
              <a:t>учиться всегда и везде</a:t>
            </a:r>
          </a:p>
          <a:p>
            <a:r>
              <a:rPr lang="ru-RU" sz="2400" dirty="0">
                <a:solidFill>
                  <a:prstClr val="black"/>
                </a:solidFill>
              </a:rPr>
              <a:t>самосовершенствование</a:t>
            </a:r>
          </a:p>
          <a:p>
            <a:r>
              <a:rPr lang="ru-RU" sz="2400" dirty="0">
                <a:solidFill>
                  <a:prstClr val="black"/>
                </a:solidFill>
              </a:rPr>
              <a:t>применять индивидуальный подход</a:t>
            </a:r>
          </a:p>
          <a:p>
            <a:r>
              <a:rPr lang="ru-RU" sz="2400" dirty="0">
                <a:solidFill>
                  <a:prstClr val="black"/>
                </a:solidFill>
              </a:rPr>
              <a:t>иметь личное мнение</a:t>
            </a:r>
          </a:p>
          <a:p>
            <a:r>
              <a:rPr lang="ru-RU" sz="2400" dirty="0">
                <a:solidFill>
                  <a:prstClr val="black"/>
                </a:solidFill>
              </a:rPr>
              <a:t>признаваться самому себе в своих недостатках, находить их причину и шаг за шагом искоренять их.</a:t>
            </a:r>
          </a:p>
        </p:txBody>
      </p:sp>
      <p:pic>
        <p:nvPicPr>
          <p:cNvPr id="5122" name="Picture 2" descr="H:\тренинг 30.03.2016\pic_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377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для презентации психолог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1" y="836712"/>
            <a:ext cx="7772400" cy="219010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Профилактика эмоционального выгорания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3645024"/>
            <a:ext cx="7704855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Тренинг для педагогов гимназии-интерната для одарённых детей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13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картинка синдром эмоционального выгор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428735"/>
            <a:ext cx="8948424" cy="457524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428604"/>
            <a:ext cx="81355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MS Gothic" pitchFamily="49" charset="-128"/>
                <a:ea typeface="MS Gothic" pitchFamily="49" charset="-128"/>
              </a:rPr>
              <a:t>Эмоциональное выгорание педагога</a:t>
            </a:r>
            <a:endParaRPr lang="ru-RU" sz="2000" b="1" dirty="0">
              <a:solidFill>
                <a:prstClr val="black"/>
              </a:solidFill>
              <a:latin typeface="MS Gothic" pitchFamily="49" charset="-128"/>
              <a:ea typeface="MS Gothic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7464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Картинки по запросу картинка мас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8501121" cy="564357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C0504D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Упражнение с элементами </a:t>
            </a:r>
          </a:p>
          <a:p>
            <a:pPr algn="ctr"/>
            <a:r>
              <a:rPr lang="ru-RU" sz="4000" b="1" spc="50" dirty="0" err="1" smtClean="0">
                <a:ln w="11430"/>
                <a:solidFill>
                  <a:srgbClr val="C0504D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арттерапии</a:t>
            </a:r>
            <a:r>
              <a:rPr lang="ru-RU" sz="4000" b="1" spc="50" dirty="0" smtClean="0">
                <a:ln w="11430"/>
                <a:solidFill>
                  <a:srgbClr val="C0504D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«Маски»</a:t>
            </a:r>
            <a:endParaRPr lang="ru-RU" sz="4000" b="1" spc="50" dirty="0">
              <a:ln w="11430"/>
              <a:solidFill>
                <a:srgbClr val="C0504D">
                  <a:lumMod val="75000"/>
                </a:srgb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5859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01906" y="2043953"/>
            <a:ext cx="7131632" cy="2506333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lnSpc>
                <a:spcPct val="115000"/>
              </a:lnSpc>
              <a:spcBef>
                <a:spcPts val="0"/>
              </a:spcBef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Тренинг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Эмоциональная готовность педагогов  к исследовательской деятельности»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Times New Roman"/>
                <a:cs typeface="Times New Roman"/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542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9109153"/>
              </p:ext>
            </p:extLst>
          </p:nvPr>
        </p:nvGraphicFramePr>
        <p:xfrm>
          <a:off x="766482" y="0"/>
          <a:ext cx="8301317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6132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0271" y="1721224"/>
            <a:ext cx="8323729" cy="5015752"/>
          </a:xfrm>
        </p:spPr>
        <p:txBody>
          <a:bodyPr>
            <a:prstTxWarp prst="textArchDownPour">
              <a:avLst>
                <a:gd name="adj1" fmla="val 19447385"/>
                <a:gd name="adj2" fmla="val 34268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Благодарю за внимание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https://kartinkin.net/uploads/posts/2022-03/1648050215_67-kartinkin-net-p-kartinki-dlya-psikhologov-7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975" y="198438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209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2"/>
          <p:cNvGrpSpPr>
            <a:grpSpLocks/>
          </p:cNvGrpSpPr>
          <p:nvPr/>
        </p:nvGrpSpPr>
        <p:grpSpPr bwMode="auto">
          <a:xfrm>
            <a:off x="1469753" y="3916680"/>
            <a:ext cx="7580117" cy="883920"/>
            <a:chOff x="1142" y="1680"/>
            <a:chExt cx="3130" cy="448"/>
          </a:xfrm>
        </p:grpSpPr>
        <p:sp>
          <p:nvSpPr>
            <p:cNvPr id="50" name="Freeform 3"/>
            <p:cNvSpPr>
              <a:spLocks/>
            </p:cNvSpPr>
            <p:nvPr/>
          </p:nvSpPr>
          <p:spPr bwMode="gray">
            <a:xfrm>
              <a:off x="1440" y="1938"/>
              <a:ext cx="2736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1" name="Rectangle 4"/>
            <p:cNvSpPr>
              <a:spLocks noChangeArrowheads="1"/>
            </p:cNvSpPr>
            <p:nvPr/>
          </p:nvSpPr>
          <p:spPr bwMode="gray">
            <a:xfrm>
              <a:off x="1142" y="1680"/>
              <a:ext cx="3130" cy="393"/>
            </a:xfrm>
            <a:prstGeom prst="rect">
              <a:avLst/>
            </a:prstGeom>
            <a:gradFill rotWithShape="1">
              <a:gsLst>
                <a:gs pos="0">
                  <a:srgbClr val="77E3AD">
                    <a:gamma/>
                    <a:tint val="57647"/>
                    <a:invGamma/>
                  </a:srgbClr>
                </a:gs>
                <a:gs pos="100000">
                  <a:srgbClr val="77E3AD"/>
                </a:gs>
              </a:gsLst>
              <a:lin ang="2700000" scaled="1"/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sz="2400" b="1" spc="50" dirty="0" smtClean="0">
                  <a:ln w="11430"/>
                  <a:solidFill>
                    <a:schemeClr val="accent6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Обновление коллектива новыми педагогами на 19%</a:t>
              </a:r>
              <a:endParaRPr lang="en-US" sz="2400" b="1" spc="50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53" name="Group 6"/>
          <p:cNvGrpSpPr>
            <a:grpSpLocks/>
          </p:cNvGrpSpPr>
          <p:nvPr/>
        </p:nvGrpSpPr>
        <p:grpSpPr bwMode="auto">
          <a:xfrm>
            <a:off x="1470660" y="2306544"/>
            <a:ext cx="7338060" cy="1328476"/>
            <a:chOff x="1344" y="1680"/>
            <a:chExt cx="2928" cy="448"/>
          </a:xfrm>
        </p:grpSpPr>
        <p:sp>
          <p:nvSpPr>
            <p:cNvPr id="54" name="Freeform 7"/>
            <p:cNvSpPr>
              <a:spLocks/>
            </p:cNvSpPr>
            <p:nvPr/>
          </p:nvSpPr>
          <p:spPr bwMode="gray">
            <a:xfrm>
              <a:off x="1440" y="1938"/>
              <a:ext cx="2736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Rectangle 8"/>
            <p:cNvSpPr>
              <a:spLocks noChangeArrowheads="1"/>
            </p:cNvSpPr>
            <p:nvPr/>
          </p:nvSpPr>
          <p:spPr bwMode="gray">
            <a:xfrm>
              <a:off x="1344" y="1680"/>
              <a:ext cx="2928" cy="393"/>
            </a:xfrm>
            <a:prstGeom prst="rect">
              <a:avLst/>
            </a:prstGeom>
            <a:gradFill rotWithShape="1">
              <a:gsLst>
                <a:gs pos="0">
                  <a:srgbClr val="EAB764">
                    <a:gamma/>
                    <a:tint val="42353"/>
                    <a:invGamma/>
                  </a:srgbClr>
                </a:gs>
                <a:gs pos="100000">
                  <a:srgbClr val="EAB764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7" name="Group 10"/>
          <p:cNvGrpSpPr>
            <a:grpSpLocks/>
          </p:cNvGrpSpPr>
          <p:nvPr/>
        </p:nvGrpSpPr>
        <p:grpSpPr bwMode="auto">
          <a:xfrm>
            <a:off x="2553592" y="1296700"/>
            <a:ext cx="5029200" cy="711200"/>
            <a:chOff x="1344" y="1680"/>
            <a:chExt cx="2928" cy="448"/>
          </a:xfrm>
        </p:grpSpPr>
        <p:sp>
          <p:nvSpPr>
            <p:cNvPr id="58" name="Freeform 11"/>
            <p:cNvSpPr>
              <a:spLocks/>
            </p:cNvSpPr>
            <p:nvPr/>
          </p:nvSpPr>
          <p:spPr bwMode="gray">
            <a:xfrm>
              <a:off x="1440" y="1938"/>
              <a:ext cx="2736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Rectangle 12"/>
            <p:cNvSpPr>
              <a:spLocks noChangeArrowheads="1"/>
            </p:cNvSpPr>
            <p:nvPr/>
          </p:nvSpPr>
          <p:spPr bwMode="gray">
            <a:xfrm>
              <a:off x="1344" y="1680"/>
              <a:ext cx="2928" cy="393"/>
            </a:xfrm>
            <a:prstGeom prst="rect">
              <a:avLst/>
            </a:prstGeom>
            <a:gradFill rotWithShape="1">
              <a:gsLst>
                <a:gs pos="0">
                  <a:srgbClr val="DACB5E">
                    <a:gamma/>
                    <a:tint val="21176"/>
                    <a:invGamma/>
                  </a:srgbClr>
                </a:gs>
                <a:gs pos="100000">
                  <a:srgbClr val="DACB5E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61" name="Group 14"/>
          <p:cNvGrpSpPr>
            <a:grpSpLocks/>
          </p:cNvGrpSpPr>
          <p:nvPr/>
        </p:nvGrpSpPr>
        <p:grpSpPr bwMode="auto">
          <a:xfrm>
            <a:off x="1836420" y="5326380"/>
            <a:ext cx="6789419" cy="1280160"/>
            <a:chOff x="1344" y="1680"/>
            <a:chExt cx="2928" cy="448"/>
          </a:xfrm>
        </p:grpSpPr>
        <p:sp>
          <p:nvSpPr>
            <p:cNvPr id="62" name="Freeform 15"/>
            <p:cNvSpPr>
              <a:spLocks/>
            </p:cNvSpPr>
            <p:nvPr/>
          </p:nvSpPr>
          <p:spPr bwMode="gray">
            <a:xfrm>
              <a:off x="1440" y="1938"/>
              <a:ext cx="2736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Rectangle 16"/>
            <p:cNvSpPr>
              <a:spLocks noChangeArrowheads="1"/>
            </p:cNvSpPr>
            <p:nvPr/>
          </p:nvSpPr>
          <p:spPr bwMode="gray">
            <a:xfrm>
              <a:off x="1344" y="1680"/>
              <a:ext cx="2928" cy="393"/>
            </a:xfrm>
            <a:prstGeom prst="rect">
              <a:avLst/>
            </a:prstGeom>
            <a:gradFill rotWithShape="1">
              <a:gsLst>
                <a:gs pos="0">
                  <a:srgbClr val="9EB0FE">
                    <a:gamma/>
                    <a:tint val="51373"/>
                    <a:invGamma/>
                  </a:srgbClr>
                </a:gs>
                <a:gs pos="100000">
                  <a:srgbClr val="9EB0FE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08760" y="312420"/>
            <a:ext cx="7338059" cy="707865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Основные проблемы мотивации </a:t>
            </a: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педагогов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26539" y="1333620"/>
            <a:ext cx="51135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Большая учебная нагрузка</a:t>
            </a:r>
            <a:endParaRPr lang="ru-RU" sz="3200" b="1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0660" y="2306543"/>
            <a:ext cx="733806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Занятия внеурочной деятельностью и </a:t>
            </a:r>
            <a:r>
              <a:rPr lang="ru-RU" sz="3200" b="1" spc="50" dirty="0" err="1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допобразованием</a:t>
            </a:r>
            <a:endParaRPr lang="ru-RU" sz="2800" b="1" spc="50" dirty="0">
              <a:ln w="11430"/>
              <a:solidFill>
                <a:schemeClr val="accent4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9595" y="5387508"/>
            <a:ext cx="66274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Отдельные педагоги, имеющие средний уровень мотивации - дают высокие результаты в работе с обучающимися</a:t>
            </a:r>
            <a:endParaRPr lang="ru-RU" sz="2000" b="1" spc="5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517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703643487"/>
              </p:ext>
            </p:extLst>
          </p:nvPr>
        </p:nvGraphicFramePr>
        <p:xfrm>
          <a:off x="0" y="53340"/>
          <a:ext cx="9144000" cy="6804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639139" y="3008578"/>
            <a:ext cx="3880565" cy="2299242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lIns="91440" tIns="45720" rIns="91440" bIns="45720">
            <a:prstTxWarp prst="textChevronInverted">
              <a:avLst>
                <a:gd name="adj" fmla="val 75492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Мотивация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789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5449272"/>
              </p:ext>
            </p:extLst>
          </p:nvPr>
        </p:nvGraphicFramePr>
        <p:xfrm>
          <a:off x="0" y="0"/>
          <a:ext cx="9144000" cy="6750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252884" y="863386"/>
            <a:ext cx="25888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 срез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8535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1818502"/>
              </p:ext>
            </p:extLst>
          </p:nvPr>
        </p:nvGraphicFramePr>
        <p:xfrm>
          <a:off x="107576" y="94130"/>
          <a:ext cx="9036424" cy="6763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633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3646" y="1380581"/>
            <a:ext cx="703281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Мастер-класс на тему: «Особенности работы педагогов с одарёнными детьми»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48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psy-files.ru/wp-content/uploads/3/d/b/3db8014a43df7d1ab82616310304d7b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93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800</TotalTime>
  <Words>375</Words>
  <Application>Microsoft Office PowerPoint</Application>
  <PresentationFormat>Экран (4:3)</PresentationFormat>
  <Paragraphs>94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20</vt:i4>
      </vt:variant>
      <vt:variant>
        <vt:lpstr>Заголовки слайдов</vt:lpstr>
      </vt:variant>
      <vt:variant>
        <vt:i4>30</vt:i4>
      </vt:variant>
    </vt:vector>
  </HeadingPairs>
  <TitlesOfParts>
    <vt:vector size="50" baseType="lpstr">
      <vt:lpstr>Office Theme</vt:lpstr>
      <vt:lpstr>Тема Office</vt:lpstr>
      <vt:lpstr>1_Тема Office</vt:lpstr>
      <vt:lpstr>2_Тема Office</vt:lpstr>
      <vt:lpstr>3_Тема Office</vt:lpstr>
      <vt:lpstr>Волна</vt:lpstr>
      <vt:lpstr>1_Волна</vt:lpstr>
      <vt:lpstr>2_Волна</vt:lpstr>
      <vt:lpstr>4_Тема Office</vt:lpstr>
      <vt:lpstr>5_Тема Office</vt:lpstr>
      <vt:lpstr>6_Тема Office</vt:lpstr>
      <vt:lpstr>9_Тема Office</vt:lpstr>
      <vt:lpstr>10_Тема Office</vt:lpstr>
      <vt:lpstr>11_Тема Office</vt:lpstr>
      <vt:lpstr>12_Тема Office</vt:lpstr>
      <vt:lpstr>13_Тема Office</vt:lpstr>
      <vt:lpstr>14_Тема Office</vt:lpstr>
      <vt:lpstr>15_Тема Office</vt:lpstr>
      <vt:lpstr>16_Тема Office</vt:lpstr>
      <vt:lpstr>17_Тема Office</vt:lpstr>
      <vt:lpstr>Презентация PowerPoint</vt:lpstr>
      <vt:lpstr>Презентация PowerPoint</vt:lpstr>
      <vt:lpstr>Презентация PowerPoint</vt:lpstr>
      <vt:lpstr>Основные проблемы мотивации педагогов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Педагогическая студия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Проблемный педсовет№3</vt:lpstr>
      <vt:lpstr>Презентация PowerPoint</vt:lpstr>
      <vt:lpstr>Презентация PowerPoint</vt:lpstr>
      <vt:lpstr>Презентация PowerPoint</vt:lpstr>
      <vt:lpstr>Проблемный педсовет№2</vt:lpstr>
      <vt:lpstr>Презентация PowerPoint</vt:lpstr>
      <vt:lpstr>Презентация PowerPoint</vt:lpstr>
      <vt:lpstr>Тренинг личностного роста педагогов</vt:lpstr>
      <vt:lpstr> Цель: Активизация процесса самопознания у педагогов, помощь коллегам в изменении своего отношения к социальному окружению и к собственной личности, в умении выражать себя своими индивидуальными средствами, характерными для каждого </vt:lpstr>
      <vt:lpstr>Презентация PowerPoint</vt:lpstr>
      <vt:lpstr>Презентация PowerPoint</vt:lpstr>
      <vt:lpstr>Профилактика эмоционального выгорания</vt:lpstr>
      <vt:lpstr>Презентация PowerPoint</vt:lpstr>
      <vt:lpstr>Презентация PowerPoint</vt:lpstr>
      <vt:lpstr>Тренинг  «Эмоциональная готовность педагогов  к исследовательской деятельности» </vt:lpstr>
      <vt:lpstr>Благодарю за внимание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USER</cp:lastModifiedBy>
  <cp:revision>110</cp:revision>
  <dcterms:created xsi:type="dcterms:W3CDTF">2016-11-18T14:12:19Z</dcterms:created>
  <dcterms:modified xsi:type="dcterms:W3CDTF">2023-03-15T17:16:44Z</dcterms:modified>
</cp:coreProperties>
</file>