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346" r:id="rId2"/>
    <p:sldId id="342" r:id="rId3"/>
    <p:sldId id="343" r:id="rId4"/>
    <p:sldId id="344" r:id="rId5"/>
    <p:sldId id="345" r:id="rId6"/>
    <p:sldId id="334" r:id="rId7"/>
    <p:sldId id="335" r:id="rId8"/>
    <p:sldId id="316" r:id="rId9"/>
    <p:sldId id="349" r:id="rId10"/>
    <p:sldId id="350" r:id="rId11"/>
    <p:sldId id="328" r:id="rId12"/>
    <p:sldId id="351" r:id="rId13"/>
    <p:sldId id="352" r:id="rId14"/>
    <p:sldId id="317" r:id="rId15"/>
    <p:sldId id="324" r:id="rId16"/>
    <p:sldId id="353" r:id="rId17"/>
    <p:sldId id="354" r:id="rId18"/>
    <p:sldId id="355" r:id="rId19"/>
    <p:sldId id="325" r:id="rId20"/>
    <p:sldId id="327" r:id="rId21"/>
    <p:sldId id="332" r:id="rId22"/>
    <p:sldId id="356" r:id="rId23"/>
    <p:sldId id="273" r:id="rId24"/>
  </p:sldIdLst>
  <p:sldSz cx="9906000" cy="6858000" type="A4"/>
  <p:notesSz cx="68580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19" autoAdjust="0"/>
    <p:restoredTop sz="94615" autoAdjust="0"/>
  </p:normalViewPr>
  <p:slideViewPr>
    <p:cSldViewPr>
      <p:cViewPr>
        <p:scale>
          <a:sx n="60" d="100"/>
          <a:sy n="60" d="100"/>
        </p:scale>
        <p:origin x="-1014" y="-53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54" y="123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4D010B-8B3D-4D44-B1E0-2562055897E7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E411F0-159F-4FA2-93DF-1D8AFC5D47D4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Рефлексивные умения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874151-26CB-4024-BE56-01AB13546C8F}" type="parTrans" cxnId="{A8B8E27C-0FCB-4E02-84D5-69CC5B02BF3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788F59-E326-43A1-85C9-C76881D8D159}" type="sibTrans" cxnId="{A8B8E27C-0FCB-4E02-84D5-69CC5B02BF34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E2CF3F-1FED-423B-AD6E-774009DF1ACF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Поисковые (исследовательские умения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7BD1F4-9A14-4EFD-A11C-2F42B7520A8A}" type="parTrans" cxnId="{F0BA1F72-C150-45EC-8AF1-29EE8B02ADE7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6D5AAB-AE6E-4D47-BB11-8549D6A4687F}" type="sibTrans" cxnId="{F0BA1F72-C150-45EC-8AF1-29EE8B02ADE7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061FF86-ED29-426A-A3A2-A1E3D56B6E24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Навыки оценочной самостоятельности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79B99C-F0BA-414C-AFE9-1FD4C42E6BFA}" type="parTrans" cxnId="{1E2A8258-62C1-49FF-BCD2-9595BFF0AC3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6B38DC-9BC5-4422-8E41-FAFFFB09F9C7}" type="sibTrans" cxnId="{1E2A8258-62C1-49FF-BCD2-9595BFF0AC3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A4F7DD-4F3D-42CB-B5E3-F3E668E77F0A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Умения и навыки работы в сотрудничестве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385224-DE45-4D23-8E62-1DAD34574DAF}" type="parTrans" cxnId="{B46D7344-E143-4A1B-A020-75C922611FA2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2EEB38-0947-4C33-A62D-AF3F17725B06}" type="sibTrans" cxnId="{B46D7344-E143-4A1B-A020-75C922611FA2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BE9E79-DE8C-417A-9C32-6389F4406DA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Менеджерские умения и навыки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9DD7E3-2182-4E9B-8E91-17513D5B4EF3}" type="parTrans" cxnId="{3DF1A8FA-733C-4AB2-BCF3-DC5937CFA108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F576BD-C161-46DA-94D8-8676838D1F0A}" type="sibTrans" cxnId="{3DF1A8FA-733C-4AB2-BCF3-DC5937CFA108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A7001C-8260-40E0-B014-B03FED8DFAA0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Коммуникативные умения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A3FC59-9C84-4C77-8001-96C64ACB535A}" type="parTrans" cxnId="{911D6EEE-EE77-4B0A-9F45-A3968EAAA4B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4A32ED-86E2-4921-84A1-596827421D6B}" type="sibTrans" cxnId="{911D6EEE-EE77-4B0A-9F45-A3968EAAA4B3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6FE2A6-E76B-4DEB-A128-0EF1A5514DB0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Презентационные умения и навыки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211C71-ED92-4F4C-A46A-D858115C1E27}" type="parTrans" cxnId="{CF0CAF17-148B-42D8-A91C-8597013EF441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705D5B-086F-4955-8E47-C760486E73AC}" type="sibTrans" cxnId="{CF0CAF17-148B-42D8-A91C-8597013EF441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31F14C-5DE9-400C-BD19-3A4FA5DBE009}" type="pres">
      <dgm:prSet presAssocID="{5B4D010B-8B3D-4D44-B1E0-2562055897E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F8180C-4F94-419C-BF4D-C5D1DF80D967}" type="pres">
      <dgm:prSet presAssocID="{E9E411F0-159F-4FA2-93DF-1D8AFC5D47D4}" presName="parentLin" presStyleCnt="0"/>
      <dgm:spPr/>
    </dgm:pt>
    <dgm:pt modelId="{F0D5FE35-CF3D-4084-AD9A-3F2EEBD483A5}" type="pres">
      <dgm:prSet presAssocID="{E9E411F0-159F-4FA2-93DF-1D8AFC5D47D4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3B4265DC-8540-40AB-8B78-E8F76A0CAA11}" type="pres">
      <dgm:prSet presAssocID="{E9E411F0-159F-4FA2-93DF-1D8AFC5D47D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538B5-0A0F-4D3F-96BE-B55715DFD144}" type="pres">
      <dgm:prSet presAssocID="{E9E411F0-159F-4FA2-93DF-1D8AFC5D47D4}" presName="negativeSpace" presStyleCnt="0"/>
      <dgm:spPr/>
    </dgm:pt>
    <dgm:pt modelId="{1D0906C6-E7A6-468C-8EEE-6CFDCEF21725}" type="pres">
      <dgm:prSet presAssocID="{E9E411F0-159F-4FA2-93DF-1D8AFC5D47D4}" presName="childText" presStyleLbl="conFgAcc1" presStyleIdx="0" presStyleCnt="7">
        <dgm:presLayoutVars>
          <dgm:bulletEnabled val="1"/>
        </dgm:presLayoutVars>
      </dgm:prSet>
      <dgm:spPr/>
    </dgm:pt>
    <dgm:pt modelId="{6A76A846-E953-4013-9432-717CA55A5974}" type="pres">
      <dgm:prSet presAssocID="{BC788F59-E326-43A1-85C9-C76881D8D159}" presName="spaceBetweenRectangles" presStyleCnt="0"/>
      <dgm:spPr/>
    </dgm:pt>
    <dgm:pt modelId="{1D7463CB-E68A-4D0D-8A0D-C5316E6C6186}" type="pres">
      <dgm:prSet presAssocID="{CCE2CF3F-1FED-423B-AD6E-774009DF1ACF}" presName="parentLin" presStyleCnt="0"/>
      <dgm:spPr/>
    </dgm:pt>
    <dgm:pt modelId="{CD01EC51-5100-4651-A2BA-07C525C706B4}" type="pres">
      <dgm:prSet presAssocID="{CCE2CF3F-1FED-423B-AD6E-774009DF1ACF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D039EB7F-933D-4BC0-938C-57BB821CB050}" type="pres">
      <dgm:prSet presAssocID="{CCE2CF3F-1FED-423B-AD6E-774009DF1ACF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DFAE5-3BDE-4E69-99AD-F261CEF384AD}" type="pres">
      <dgm:prSet presAssocID="{CCE2CF3F-1FED-423B-AD6E-774009DF1ACF}" presName="negativeSpace" presStyleCnt="0"/>
      <dgm:spPr/>
    </dgm:pt>
    <dgm:pt modelId="{68F344EF-533B-49A8-B6D5-224285B45E84}" type="pres">
      <dgm:prSet presAssocID="{CCE2CF3F-1FED-423B-AD6E-774009DF1ACF}" presName="childText" presStyleLbl="conFgAcc1" presStyleIdx="1" presStyleCnt="7">
        <dgm:presLayoutVars>
          <dgm:bulletEnabled val="1"/>
        </dgm:presLayoutVars>
      </dgm:prSet>
      <dgm:spPr/>
    </dgm:pt>
    <dgm:pt modelId="{9330E1D9-6ADD-4A9E-AEA3-A9C05F65615B}" type="pres">
      <dgm:prSet presAssocID="{946D5AAB-AE6E-4D47-BB11-8549D6A4687F}" presName="spaceBetweenRectangles" presStyleCnt="0"/>
      <dgm:spPr/>
    </dgm:pt>
    <dgm:pt modelId="{A6749244-3068-40A2-A605-EB0B84415A79}" type="pres">
      <dgm:prSet presAssocID="{8061FF86-ED29-426A-A3A2-A1E3D56B6E24}" presName="parentLin" presStyleCnt="0"/>
      <dgm:spPr/>
    </dgm:pt>
    <dgm:pt modelId="{6F563024-B708-4186-925B-427FC027F3AF}" type="pres">
      <dgm:prSet presAssocID="{8061FF86-ED29-426A-A3A2-A1E3D56B6E24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02C050A3-CD47-47EC-9A83-36E8E9CB5F5B}" type="pres">
      <dgm:prSet presAssocID="{8061FF86-ED29-426A-A3A2-A1E3D56B6E2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763534-2DB4-42F1-B005-BC10881F3A03}" type="pres">
      <dgm:prSet presAssocID="{8061FF86-ED29-426A-A3A2-A1E3D56B6E24}" presName="negativeSpace" presStyleCnt="0"/>
      <dgm:spPr/>
    </dgm:pt>
    <dgm:pt modelId="{9E4B6E87-8D2D-4A4B-98F5-2BB2FA77EE96}" type="pres">
      <dgm:prSet presAssocID="{8061FF86-ED29-426A-A3A2-A1E3D56B6E24}" presName="childText" presStyleLbl="conFgAcc1" presStyleIdx="2" presStyleCnt="7">
        <dgm:presLayoutVars>
          <dgm:bulletEnabled val="1"/>
        </dgm:presLayoutVars>
      </dgm:prSet>
      <dgm:spPr/>
    </dgm:pt>
    <dgm:pt modelId="{7C69BAE7-3384-4665-ADDC-63BB4C632891}" type="pres">
      <dgm:prSet presAssocID="{216B38DC-9BC5-4422-8E41-FAFFFB09F9C7}" presName="spaceBetweenRectangles" presStyleCnt="0"/>
      <dgm:spPr/>
    </dgm:pt>
    <dgm:pt modelId="{AC50F2C1-12EF-47D0-8F99-6105243CCAFE}" type="pres">
      <dgm:prSet presAssocID="{D5A4F7DD-4F3D-42CB-B5E3-F3E668E77F0A}" presName="parentLin" presStyleCnt="0"/>
      <dgm:spPr/>
    </dgm:pt>
    <dgm:pt modelId="{72FDCF59-5DDA-4909-ADE9-F534FB78C832}" type="pres">
      <dgm:prSet presAssocID="{D5A4F7DD-4F3D-42CB-B5E3-F3E668E77F0A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5B3AD4AF-A1DF-493E-BE2F-B5FE8306C4DB}" type="pres">
      <dgm:prSet presAssocID="{D5A4F7DD-4F3D-42CB-B5E3-F3E668E77F0A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8B3EE-A47D-48A7-BC88-925B12BDF2BC}" type="pres">
      <dgm:prSet presAssocID="{D5A4F7DD-4F3D-42CB-B5E3-F3E668E77F0A}" presName="negativeSpace" presStyleCnt="0"/>
      <dgm:spPr/>
    </dgm:pt>
    <dgm:pt modelId="{9E14CA4C-EB3A-4366-B19E-02D2943C405D}" type="pres">
      <dgm:prSet presAssocID="{D5A4F7DD-4F3D-42CB-B5E3-F3E668E77F0A}" presName="childText" presStyleLbl="conFgAcc1" presStyleIdx="3" presStyleCnt="7">
        <dgm:presLayoutVars>
          <dgm:bulletEnabled val="1"/>
        </dgm:presLayoutVars>
      </dgm:prSet>
      <dgm:spPr/>
    </dgm:pt>
    <dgm:pt modelId="{79A47851-7E6F-4186-9335-9AFEC392FDE9}" type="pres">
      <dgm:prSet presAssocID="{A82EEB38-0947-4C33-A62D-AF3F17725B06}" presName="spaceBetweenRectangles" presStyleCnt="0"/>
      <dgm:spPr/>
    </dgm:pt>
    <dgm:pt modelId="{3424AE68-F7FA-4F9F-9DBC-82DF6A8B29EE}" type="pres">
      <dgm:prSet presAssocID="{64BE9E79-DE8C-417A-9C32-6389F4406DAF}" presName="parentLin" presStyleCnt="0"/>
      <dgm:spPr/>
    </dgm:pt>
    <dgm:pt modelId="{282C867B-F5AD-47F1-96A0-829614499C4E}" type="pres">
      <dgm:prSet presAssocID="{64BE9E79-DE8C-417A-9C32-6389F4406DAF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EB29BE57-6539-4E23-8FB5-D893A1781562}" type="pres">
      <dgm:prSet presAssocID="{64BE9E79-DE8C-417A-9C32-6389F4406DAF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C59B1E-BE3D-4B7A-98F6-B6922CBF3FF3}" type="pres">
      <dgm:prSet presAssocID="{64BE9E79-DE8C-417A-9C32-6389F4406DAF}" presName="negativeSpace" presStyleCnt="0"/>
      <dgm:spPr/>
    </dgm:pt>
    <dgm:pt modelId="{01A98FFB-A54A-4BE4-8162-B08E67B10BB0}" type="pres">
      <dgm:prSet presAssocID="{64BE9E79-DE8C-417A-9C32-6389F4406DAF}" presName="childText" presStyleLbl="conFgAcc1" presStyleIdx="4" presStyleCnt="7">
        <dgm:presLayoutVars>
          <dgm:bulletEnabled val="1"/>
        </dgm:presLayoutVars>
      </dgm:prSet>
      <dgm:spPr/>
    </dgm:pt>
    <dgm:pt modelId="{CB3A1376-9955-4E0B-8846-11B9E2CAA14E}" type="pres">
      <dgm:prSet presAssocID="{AAF576BD-C161-46DA-94D8-8676838D1F0A}" presName="spaceBetweenRectangles" presStyleCnt="0"/>
      <dgm:spPr/>
    </dgm:pt>
    <dgm:pt modelId="{7BE664DB-DCE5-41C6-A8E1-07C6CA34BBE2}" type="pres">
      <dgm:prSet presAssocID="{9BA7001C-8260-40E0-B014-B03FED8DFAA0}" presName="parentLin" presStyleCnt="0"/>
      <dgm:spPr/>
    </dgm:pt>
    <dgm:pt modelId="{794EB612-5F88-44F0-A0AA-95707695BB82}" type="pres">
      <dgm:prSet presAssocID="{9BA7001C-8260-40E0-B014-B03FED8DFAA0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456E5ABC-1F16-46BA-92A3-0456605BA784}" type="pres">
      <dgm:prSet presAssocID="{9BA7001C-8260-40E0-B014-B03FED8DFAA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25851-F1CF-4E26-9733-458E5B624C81}" type="pres">
      <dgm:prSet presAssocID="{9BA7001C-8260-40E0-B014-B03FED8DFAA0}" presName="negativeSpace" presStyleCnt="0"/>
      <dgm:spPr/>
    </dgm:pt>
    <dgm:pt modelId="{DAE88EDF-BCBA-4567-B410-165B85026030}" type="pres">
      <dgm:prSet presAssocID="{9BA7001C-8260-40E0-B014-B03FED8DFAA0}" presName="childText" presStyleLbl="conFgAcc1" presStyleIdx="5" presStyleCnt="7">
        <dgm:presLayoutVars>
          <dgm:bulletEnabled val="1"/>
        </dgm:presLayoutVars>
      </dgm:prSet>
      <dgm:spPr/>
    </dgm:pt>
    <dgm:pt modelId="{C1504E7F-D944-4CC1-A16D-77521A2ACE67}" type="pres">
      <dgm:prSet presAssocID="{EF4A32ED-86E2-4921-84A1-596827421D6B}" presName="spaceBetweenRectangles" presStyleCnt="0"/>
      <dgm:spPr/>
    </dgm:pt>
    <dgm:pt modelId="{7F5CB5EE-F9BE-4FEA-B8DB-613BDCA911D1}" type="pres">
      <dgm:prSet presAssocID="{166FE2A6-E76B-4DEB-A128-0EF1A5514DB0}" presName="parentLin" presStyleCnt="0"/>
      <dgm:spPr/>
    </dgm:pt>
    <dgm:pt modelId="{B2D332DE-733E-4F59-9E1F-3949D8C5054A}" type="pres">
      <dgm:prSet presAssocID="{166FE2A6-E76B-4DEB-A128-0EF1A5514DB0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B29DF45B-4DF4-478F-88ED-C23047297E26}" type="pres">
      <dgm:prSet presAssocID="{166FE2A6-E76B-4DEB-A128-0EF1A5514DB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7C959-F5EB-46F4-B354-FB163111C825}" type="pres">
      <dgm:prSet presAssocID="{166FE2A6-E76B-4DEB-A128-0EF1A5514DB0}" presName="negativeSpace" presStyleCnt="0"/>
      <dgm:spPr/>
    </dgm:pt>
    <dgm:pt modelId="{01049ACD-8615-4D20-B6D5-D9E9FB1175A5}" type="pres">
      <dgm:prSet presAssocID="{166FE2A6-E76B-4DEB-A128-0EF1A5514DB0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305BC08-7562-4261-BFD6-4C9880E51232}" type="presOf" srcId="{166FE2A6-E76B-4DEB-A128-0EF1A5514DB0}" destId="{B29DF45B-4DF4-478F-88ED-C23047297E26}" srcOrd="1" destOrd="0" presId="urn:microsoft.com/office/officeart/2005/8/layout/list1"/>
    <dgm:cxn modelId="{A0641FD8-D9CA-4290-868F-6A02CE423BD8}" type="presOf" srcId="{E9E411F0-159F-4FA2-93DF-1D8AFC5D47D4}" destId="{F0D5FE35-CF3D-4084-AD9A-3F2EEBD483A5}" srcOrd="0" destOrd="0" presId="urn:microsoft.com/office/officeart/2005/8/layout/list1"/>
    <dgm:cxn modelId="{91BEF70C-B9A3-4E2E-8860-5274C16DC2AA}" type="presOf" srcId="{D5A4F7DD-4F3D-42CB-B5E3-F3E668E77F0A}" destId="{5B3AD4AF-A1DF-493E-BE2F-B5FE8306C4DB}" srcOrd="1" destOrd="0" presId="urn:microsoft.com/office/officeart/2005/8/layout/list1"/>
    <dgm:cxn modelId="{1E2A8258-62C1-49FF-BCD2-9595BFF0AC3A}" srcId="{5B4D010B-8B3D-4D44-B1E0-2562055897E7}" destId="{8061FF86-ED29-426A-A3A2-A1E3D56B6E24}" srcOrd="2" destOrd="0" parTransId="{8D79B99C-F0BA-414C-AFE9-1FD4C42E6BFA}" sibTransId="{216B38DC-9BC5-4422-8E41-FAFFFB09F9C7}"/>
    <dgm:cxn modelId="{3461DDA0-BDF2-4781-93B4-0709BBC03EB8}" type="presOf" srcId="{9BA7001C-8260-40E0-B014-B03FED8DFAA0}" destId="{456E5ABC-1F16-46BA-92A3-0456605BA784}" srcOrd="1" destOrd="0" presId="urn:microsoft.com/office/officeart/2005/8/layout/list1"/>
    <dgm:cxn modelId="{01BFCEA5-2C8C-4ECC-A0DE-7DBA3FE2D442}" type="presOf" srcId="{CCE2CF3F-1FED-423B-AD6E-774009DF1ACF}" destId="{CD01EC51-5100-4651-A2BA-07C525C706B4}" srcOrd="0" destOrd="0" presId="urn:microsoft.com/office/officeart/2005/8/layout/list1"/>
    <dgm:cxn modelId="{8DE3A0C5-5598-47F1-80A6-2F755E24D369}" type="presOf" srcId="{9BA7001C-8260-40E0-B014-B03FED8DFAA0}" destId="{794EB612-5F88-44F0-A0AA-95707695BB82}" srcOrd="0" destOrd="0" presId="urn:microsoft.com/office/officeart/2005/8/layout/list1"/>
    <dgm:cxn modelId="{35A93A51-1506-4F49-A0D9-D81498C38385}" type="presOf" srcId="{D5A4F7DD-4F3D-42CB-B5E3-F3E668E77F0A}" destId="{72FDCF59-5DDA-4909-ADE9-F534FB78C832}" srcOrd="0" destOrd="0" presId="urn:microsoft.com/office/officeart/2005/8/layout/list1"/>
    <dgm:cxn modelId="{3DF1A8FA-733C-4AB2-BCF3-DC5937CFA108}" srcId="{5B4D010B-8B3D-4D44-B1E0-2562055897E7}" destId="{64BE9E79-DE8C-417A-9C32-6389F4406DAF}" srcOrd="4" destOrd="0" parTransId="{999DD7E3-2182-4E9B-8E91-17513D5B4EF3}" sibTransId="{AAF576BD-C161-46DA-94D8-8676838D1F0A}"/>
    <dgm:cxn modelId="{7E3C0A52-3290-4928-B39B-10D67F7F1AA2}" type="presOf" srcId="{E9E411F0-159F-4FA2-93DF-1D8AFC5D47D4}" destId="{3B4265DC-8540-40AB-8B78-E8F76A0CAA11}" srcOrd="1" destOrd="0" presId="urn:microsoft.com/office/officeart/2005/8/layout/list1"/>
    <dgm:cxn modelId="{8F53CBF0-C553-4A96-83F0-A77639F6F559}" type="presOf" srcId="{64BE9E79-DE8C-417A-9C32-6389F4406DAF}" destId="{282C867B-F5AD-47F1-96A0-829614499C4E}" srcOrd="0" destOrd="0" presId="urn:microsoft.com/office/officeart/2005/8/layout/list1"/>
    <dgm:cxn modelId="{40517C50-9050-4050-96E1-A28C0245C2FA}" type="presOf" srcId="{64BE9E79-DE8C-417A-9C32-6389F4406DAF}" destId="{EB29BE57-6539-4E23-8FB5-D893A1781562}" srcOrd="1" destOrd="0" presId="urn:microsoft.com/office/officeart/2005/8/layout/list1"/>
    <dgm:cxn modelId="{F5088024-0ECE-426F-90D0-95E700B9689E}" type="presOf" srcId="{5B4D010B-8B3D-4D44-B1E0-2562055897E7}" destId="{C531F14C-5DE9-400C-BD19-3A4FA5DBE009}" srcOrd="0" destOrd="0" presId="urn:microsoft.com/office/officeart/2005/8/layout/list1"/>
    <dgm:cxn modelId="{F4F3BD89-4CF9-47CC-BC71-BA2C0DA0A022}" type="presOf" srcId="{8061FF86-ED29-426A-A3A2-A1E3D56B6E24}" destId="{02C050A3-CD47-47EC-9A83-36E8E9CB5F5B}" srcOrd="1" destOrd="0" presId="urn:microsoft.com/office/officeart/2005/8/layout/list1"/>
    <dgm:cxn modelId="{93CFC720-7D91-4A2B-8ADF-F8AEE2E3EA67}" type="presOf" srcId="{CCE2CF3F-1FED-423B-AD6E-774009DF1ACF}" destId="{D039EB7F-933D-4BC0-938C-57BB821CB050}" srcOrd="1" destOrd="0" presId="urn:microsoft.com/office/officeart/2005/8/layout/list1"/>
    <dgm:cxn modelId="{598C14B3-7464-40CF-B834-5B6374F4A742}" type="presOf" srcId="{8061FF86-ED29-426A-A3A2-A1E3D56B6E24}" destId="{6F563024-B708-4186-925B-427FC027F3AF}" srcOrd="0" destOrd="0" presId="urn:microsoft.com/office/officeart/2005/8/layout/list1"/>
    <dgm:cxn modelId="{A8B8E27C-0FCB-4E02-84D5-69CC5B02BF34}" srcId="{5B4D010B-8B3D-4D44-B1E0-2562055897E7}" destId="{E9E411F0-159F-4FA2-93DF-1D8AFC5D47D4}" srcOrd="0" destOrd="0" parTransId="{83874151-26CB-4024-BE56-01AB13546C8F}" sibTransId="{BC788F59-E326-43A1-85C9-C76881D8D159}"/>
    <dgm:cxn modelId="{F0BA1F72-C150-45EC-8AF1-29EE8B02ADE7}" srcId="{5B4D010B-8B3D-4D44-B1E0-2562055897E7}" destId="{CCE2CF3F-1FED-423B-AD6E-774009DF1ACF}" srcOrd="1" destOrd="0" parTransId="{F07BD1F4-9A14-4EFD-A11C-2F42B7520A8A}" sibTransId="{946D5AAB-AE6E-4D47-BB11-8549D6A4687F}"/>
    <dgm:cxn modelId="{CF0CAF17-148B-42D8-A91C-8597013EF441}" srcId="{5B4D010B-8B3D-4D44-B1E0-2562055897E7}" destId="{166FE2A6-E76B-4DEB-A128-0EF1A5514DB0}" srcOrd="6" destOrd="0" parTransId="{F5211C71-ED92-4F4C-A46A-D858115C1E27}" sibTransId="{86705D5B-086F-4955-8E47-C760486E73AC}"/>
    <dgm:cxn modelId="{B46D7344-E143-4A1B-A020-75C922611FA2}" srcId="{5B4D010B-8B3D-4D44-B1E0-2562055897E7}" destId="{D5A4F7DD-4F3D-42CB-B5E3-F3E668E77F0A}" srcOrd="3" destOrd="0" parTransId="{DB385224-DE45-4D23-8E62-1DAD34574DAF}" sibTransId="{A82EEB38-0947-4C33-A62D-AF3F17725B06}"/>
    <dgm:cxn modelId="{202281DA-1848-40AB-83D7-254DC057A056}" type="presOf" srcId="{166FE2A6-E76B-4DEB-A128-0EF1A5514DB0}" destId="{B2D332DE-733E-4F59-9E1F-3949D8C5054A}" srcOrd="0" destOrd="0" presId="urn:microsoft.com/office/officeart/2005/8/layout/list1"/>
    <dgm:cxn modelId="{911D6EEE-EE77-4B0A-9F45-A3968EAAA4B3}" srcId="{5B4D010B-8B3D-4D44-B1E0-2562055897E7}" destId="{9BA7001C-8260-40E0-B014-B03FED8DFAA0}" srcOrd="5" destOrd="0" parTransId="{90A3FC59-9C84-4C77-8001-96C64ACB535A}" sibTransId="{EF4A32ED-86E2-4921-84A1-596827421D6B}"/>
    <dgm:cxn modelId="{0EB0DE0B-4DC0-4BCF-9EBD-4DBB87B98ADA}" type="presParOf" srcId="{C531F14C-5DE9-400C-BD19-3A4FA5DBE009}" destId="{B1F8180C-4F94-419C-BF4D-C5D1DF80D967}" srcOrd="0" destOrd="0" presId="urn:microsoft.com/office/officeart/2005/8/layout/list1"/>
    <dgm:cxn modelId="{1B5F5244-4C31-4D90-B092-0B7F3F5A9FFF}" type="presParOf" srcId="{B1F8180C-4F94-419C-BF4D-C5D1DF80D967}" destId="{F0D5FE35-CF3D-4084-AD9A-3F2EEBD483A5}" srcOrd="0" destOrd="0" presId="urn:microsoft.com/office/officeart/2005/8/layout/list1"/>
    <dgm:cxn modelId="{02282158-E6FB-4867-A498-65B3E68718D3}" type="presParOf" srcId="{B1F8180C-4F94-419C-BF4D-C5D1DF80D967}" destId="{3B4265DC-8540-40AB-8B78-E8F76A0CAA11}" srcOrd="1" destOrd="0" presId="urn:microsoft.com/office/officeart/2005/8/layout/list1"/>
    <dgm:cxn modelId="{82E59F1B-66F5-4925-8F71-F20479708CB0}" type="presParOf" srcId="{C531F14C-5DE9-400C-BD19-3A4FA5DBE009}" destId="{AEC538B5-0A0F-4D3F-96BE-B55715DFD144}" srcOrd="1" destOrd="0" presId="urn:microsoft.com/office/officeart/2005/8/layout/list1"/>
    <dgm:cxn modelId="{008F9401-AACD-494B-B61F-43BD9B84C14E}" type="presParOf" srcId="{C531F14C-5DE9-400C-BD19-3A4FA5DBE009}" destId="{1D0906C6-E7A6-468C-8EEE-6CFDCEF21725}" srcOrd="2" destOrd="0" presId="urn:microsoft.com/office/officeart/2005/8/layout/list1"/>
    <dgm:cxn modelId="{6406B948-795C-4FC7-B1C1-C852C36D5690}" type="presParOf" srcId="{C531F14C-5DE9-400C-BD19-3A4FA5DBE009}" destId="{6A76A846-E953-4013-9432-717CA55A5974}" srcOrd="3" destOrd="0" presId="urn:microsoft.com/office/officeart/2005/8/layout/list1"/>
    <dgm:cxn modelId="{806C4BC0-AA4A-4882-A634-33A50AF4A7B6}" type="presParOf" srcId="{C531F14C-5DE9-400C-BD19-3A4FA5DBE009}" destId="{1D7463CB-E68A-4D0D-8A0D-C5316E6C6186}" srcOrd="4" destOrd="0" presId="urn:microsoft.com/office/officeart/2005/8/layout/list1"/>
    <dgm:cxn modelId="{2E786D8F-8F21-44AA-94EE-A0618FFD9781}" type="presParOf" srcId="{1D7463CB-E68A-4D0D-8A0D-C5316E6C6186}" destId="{CD01EC51-5100-4651-A2BA-07C525C706B4}" srcOrd="0" destOrd="0" presId="urn:microsoft.com/office/officeart/2005/8/layout/list1"/>
    <dgm:cxn modelId="{D8FDDF4E-6C92-45FA-944C-E917BDEC0047}" type="presParOf" srcId="{1D7463CB-E68A-4D0D-8A0D-C5316E6C6186}" destId="{D039EB7F-933D-4BC0-938C-57BB821CB050}" srcOrd="1" destOrd="0" presId="urn:microsoft.com/office/officeart/2005/8/layout/list1"/>
    <dgm:cxn modelId="{47F1036D-C46D-4A88-97CB-C2F781E7DE48}" type="presParOf" srcId="{C531F14C-5DE9-400C-BD19-3A4FA5DBE009}" destId="{0A8DFAE5-3BDE-4E69-99AD-F261CEF384AD}" srcOrd="5" destOrd="0" presId="urn:microsoft.com/office/officeart/2005/8/layout/list1"/>
    <dgm:cxn modelId="{2508394E-531E-4311-8772-81E239CCFD18}" type="presParOf" srcId="{C531F14C-5DE9-400C-BD19-3A4FA5DBE009}" destId="{68F344EF-533B-49A8-B6D5-224285B45E84}" srcOrd="6" destOrd="0" presId="urn:microsoft.com/office/officeart/2005/8/layout/list1"/>
    <dgm:cxn modelId="{5A07FDE6-D23B-439E-B837-6FB0979614B5}" type="presParOf" srcId="{C531F14C-5DE9-400C-BD19-3A4FA5DBE009}" destId="{9330E1D9-6ADD-4A9E-AEA3-A9C05F65615B}" srcOrd="7" destOrd="0" presId="urn:microsoft.com/office/officeart/2005/8/layout/list1"/>
    <dgm:cxn modelId="{0E213D41-AAD6-4617-90E9-7EE9D9204F15}" type="presParOf" srcId="{C531F14C-5DE9-400C-BD19-3A4FA5DBE009}" destId="{A6749244-3068-40A2-A605-EB0B84415A79}" srcOrd="8" destOrd="0" presId="urn:microsoft.com/office/officeart/2005/8/layout/list1"/>
    <dgm:cxn modelId="{82660E79-506E-4245-B27A-E76EE60607C0}" type="presParOf" srcId="{A6749244-3068-40A2-A605-EB0B84415A79}" destId="{6F563024-B708-4186-925B-427FC027F3AF}" srcOrd="0" destOrd="0" presId="urn:microsoft.com/office/officeart/2005/8/layout/list1"/>
    <dgm:cxn modelId="{2EB36753-5717-4D23-91A2-C52687784422}" type="presParOf" srcId="{A6749244-3068-40A2-A605-EB0B84415A79}" destId="{02C050A3-CD47-47EC-9A83-36E8E9CB5F5B}" srcOrd="1" destOrd="0" presId="urn:microsoft.com/office/officeart/2005/8/layout/list1"/>
    <dgm:cxn modelId="{BE0E22AB-6462-42E7-AC7B-53D6940E392D}" type="presParOf" srcId="{C531F14C-5DE9-400C-BD19-3A4FA5DBE009}" destId="{43763534-2DB4-42F1-B005-BC10881F3A03}" srcOrd="9" destOrd="0" presId="urn:microsoft.com/office/officeart/2005/8/layout/list1"/>
    <dgm:cxn modelId="{B0F7A555-4D4D-49EE-B3C1-26BA52A0E718}" type="presParOf" srcId="{C531F14C-5DE9-400C-BD19-3A4FA5DBE009}" destId="{9E4B6E87-8D2D-4A4B-98F5-2BB2FA77EE96}" srcOrd="10" destOrd="0" presId="urn:microsoft.com/office/officeart/2005/8/layout/list1"/>
    <dgm:cxn modelId="{4A1A5B43-4C06-47EB-8ECE-2B4026E0E3F6}" type="presParOf" srcId="{C531F14C-5DE9-400C-BD19-3A4FA5DBE009}" destId="{7C69BAE7-3384-4665-ADDC-63BB4C632891}" srcOrd="11" destOrd="0" presId="urn:microsoft.com/office/officeart/2005/8/layout/list1"/>
    <dgm:cxn modelId="{13CD85B7-34E7-44F8-8768-2E80013463CB}" type="presParOf" srcId="{C531F14C-5DE9-400C-BD19-3A4FA5DBE009}" destId="{AC50F2C1-12EF-47D0-8F99-6105243CCAFE}" srcOrd="12" destOrd="0" presId="urn:microsoft.com/office/officeart/2005/8/layout/list1"/>
    <dgm:cxn modelId="{AC353E3F-3DE5-4693-AD59-EF0AAE8AAB38}" type="presParOf" srcId="{AC50F2C1-12EF-47D0-8F99-6105243CCAFE}" destId="{72FDCF59-5DDA-4909-ADE9-F534FB78C832}" srcOrd="0" destOrd="0" presId="urn:microsoft.com/office/officeart/2005/8/layout/list1"/>
    <dgm:cxn modelId="{5E71F06C-1CC6-404F-9149-7C25144CFF17}" type="presParOf" srcId="{AC50F2C1-12EF-47D0-8F99-6105243CCAFE}" destId="{5B3AD4AF-A1DF-493E-BE2F-B5FE8306C4DB}" srcOrd="1" destOrd="0" presId="urn:microsoft.com/office/officeart/2005/8/layout/list1"/>
    <dgm:cxn modelId="{61BA80C7-9B20-48BB-BB91-C9E0358703BD}" type="presParOf" srcId="{C531F14C-5DE9-400C-BD19-3A4FA5DBE009}" destId="{3EB8B3EE-A47D-48A7-BC88-925B12BDF2BC}" srcOrd="13" destOrd="0" presId="urn:microsoft.com/office/officeart/2005/8/layout/list1"/>
    <dgm:cxn modelId="{D06FF96B-ACB4-406B-A3F7-406EC01C5508}" type="presParOf" srcId="{C531F14C-5DE9-400C-BD19-3A4FA5DBE009}" destId="{9E14CA4C-EB3A-4366-B19E-02D2943C405D}" srcOrd="14" destOrd="0" presId="urn:microsoft.com/office/officeart/2005/8/layout/list1"/>
    <dgm:cxn modelId="{D906E67D-12B8-4D4E-9D28-E1C516617421}" type="presParOf" srcId="{C531F14C-5DE9-400C-BD19-3A4FA5DBE009}" destId="{79A47851-7E6F-4186-9335-9AFEC392FDE9}" srcOrd="15" destOrd="0" presId="urn:microsoft.com/office/officeart/2005/8/layout/list1"/>
    <dgm:cxn modelId="{90EEBF62-E8F5-411C-A1AC-9FD9349E8BE7}" type="presParOf" srcId="{C531F14C-5DE9-400C-BD19-3A4FA5DBE009}" destId="{3424AE68-F7FA-4F9F-9DBC-82DF6A8B29EE}" srcOrd="16" destOrd="0" presId="urn:microsoft.com/office/officeart/2005/8/layout/list1"/>
    <dgm:cxn modelId="{F9A7A674-F3E2-43F9-AB6A-4B65E8CB5112}" type="presParOf" srcId="{3424AE68-F7FA-4F9F-9DBC-82DF6A8B29EE}" destId="{282C867B-F5AD-47F1-96A0-829614499C4E}" srcOrd="0" destOrd="0" presId="urn:microsoft.com/office/officeart/2005/8/layout/list1"/>
    <dgm:cxn modelId="{A40C8A8C-AD9B-4937-9116-3F891E1F604C}" type="presParOf" srcId="{3424AE68-F7FA-4F9F-9DBC-82DF6A8B29EE}" destId="{EB29BE57-6539-4E23-8FB5-D893A1781562}" srcOrd="1" destOrd="0" presId="urn:microsoft.com/office/officeart/2005/8/layout/list1"/>
    <dgm:cxn modelId="{81D82AD2-39CD-4E23-9125-481295B3F20E}" type="presParOf" srcId="{C531F14C-5DE9-400C-BD19-3A4FA5DBE009}" destId="{E6C59B1E-BE3D-4B7A-98F6-B6922CBF3FF3}" srcOrd="17" destOrd="0" presId="urn:microsoft.com/office/officeart/2005/8/layout/list1"/>
    <dgm:cxn modelId="{F2F29CB3-FCD8-457C-8BD2-07711DE3EE36}" type="presParOf" srcId="{C531F14C-5DE9-400C-BD19-3A4FA5DBE009}" destId="{01A98FFB-A54A-4BE4-8162-B08E67B10BB0}" srcOrd="18" destOrd="0" presId="urn:microsoft.com/office/officeart/2005/8/layout/list1"/>
    <dgm:cxn modelId="{4B86A6EB-8E9D-4148-9718-6371C7C55ECD}" type="presParOf" srcId="{C531F14C-5DE9-400C-BD19-3A4FA5DBE009}" destId="{CB3A1376-9955-4E0B-8846-11B9E2CAA14E}" srcOrd="19" destOrd="0" presId="urn:microsoft.com/office/officeart/2005/8/layout/list1"/>
    <dgm:cxn modelId="{DAA3FD00-2FAD-4675-A6C4-541202E6458C}" type="presParOf" srcId="{C531F14C-5DE9-400C-BD19-3A4FA5DBE009}" destId="{7BE664DB-DCE5-41C6-A8E1-07C6CA34BBE2}" srcOrd="20" destOrd="0" presId="urn:microsoft.com/office/officeart/2005/8/layout/list1"/>
    <dgm:cxn modelId="{86D9029E-A75C-4A19-B648-B6C4856C1112}" type="presParOf" srcId="{7BE664DB-DCE5-41C6-A8E1-07C6CA34BBE2}" destId="{794EB612-5F88-44F0-A0AA-95707695BB82}" srcOrd="0" destOrd="0" presId="urn:microsoft.com/office/officeart/2005/8/layout/list1"/>
    <dgm:cxn modelId="{75C7F90E-ECB2-433C-808C-4979E2BF7149}" type="presParOf" srcId="{7BE664DB-DCE5-41C6-A8E1-07C6CA34BBE2}" destId="{456E5ABC-1F16-46BA-92A3-0456605BA784}" srcOrd="1" destOrd="0" presId="urn:microsoft.com/office/officeart/2005/8/layout/list1"/>
    <dgm:cxn modelId="{F9A5EDC6-4C63-49F4-9560-AE39212633FA}" type="presParOf" srcId="{C531F14C-5DE9-400C-BD19-3A4FA5DBE009}" destId="{E0E25851-F1CF-4E26-9733-458E5B624C81}" srcOrd="21" destOrd="0" presId="urn:microsoft.com/office/officeart/2005/8/layout/list1"/>
    <dgm:cxn modelId="{FA314C61-CB2B-4729-898C-4B7A34F5D892}" type="presParOf" srcId="{C531F14C-5DE9-400C-BD19-3A4FA5DBE009}" destId="{DAE88EDF-BCBA-4567-B410-165B85026030}" srcOrd="22" destOrd="0" presId="urn:microsoft.com/office/officeart/2005/8/layout/list1"/>
    <dgm:cxn modelId="{3BDCDDDB-069A-4581-B81C-E7BEEAFCDCAD}" type="presParOf" srcId="{C531F14C-5DE9-400C-BD19-3A4FA5DBE009}" destId="{C1504E7F-D944-4CC1-A16D-77521A2ACE67}" srcOrd="23" destOrd="0" presId="urn:microsoft.com/office/officeart/2005/8/layout/list1"/>
    <dgm:cxn modelId="{AC0582C7-C7E6-40A5-8299-55B03563BE03}" type="presParOf" srcId="{C531F14C-5DE9-400C-BD19-3A4FA5DBE009}" destId="{7F5CB5EE-F9BE-4FEA-B8DB-613BDCA911D1}" srcOrd="24" destOrd="0" presId="urn:microsoft.com/office/officeart/2005/8/layout/list1"/>
    <dgm:cxn modelId="{06494F1D-A523-49AF-B153-D49D737E876B}" type="presParOf" srcId="{7F5CB5EE-F9BE-4FEA-B8DB-613BDCA911D1}" destId="{B2D332DE-733E-4F59-9E1F-3949D8C5054A}" srcOrd="0" destOrd="0" presId="urn:microsoft.com/office/officeart/2005/8/layout/list1"/>
    <dgm:cxn modelId="{A878A088-034B-46A6-BBF4-CDE521A04C1C}" type="presParOf" srcId="{7F5CB5EE-F9BE-4FEA-B8DB-613BDCA911D1}" destId="{B29DF45B-4DF4-478F-88ED-C23047297E26}" srcOrd="1" destOrd="0" presId="urn:microsoft.com/office/officeart/2005/8/layout/list1"/>
    <dgm:cxn modelId="{023CA823-FD0A-40D9-AEC2-FB7109935657}" type="presParOf" srcId="{C531F14C-5DE9-400C-BD19-3A4FA5DBE009}" destId="{43D7C959-F5EB-46F4-B354-FB163111C825}" srcOrd="25" destOrd="0" presId="urn:microsoft.com/office/officeart/2005/8/layout/list1"/>
    <dgm:cxn modelId="{456A78A9-36E3-4C42-A5E5-853963F1A56E}" type="presParOf" srcId="{C531F14C-5DE9-400C-BD19-3A4FA5DBE009}" destId="{01049ACD-8615-4D20-B6D5-D9E9FB1175A5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C8BAB9-5665-467C-B420-EBD90D3B52A3}" type="doc">
      <dgm:prSet loTypeId="urn:microsoft.com/office/officeart/2005/8/layout/hProcess7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4F44FE3-3FB9-4DD4-962D-7D2F48CDECD9}">
      <dgm:prSet phldrT="[Текст]"/>
      <dgm:spPr/>
      <dgm:t>
        <a:bodyPr/>
        <a:lstStyle/>
        <a:p>
          <a:r>
            <a:rPr lang="ru-RU" b="1" dirty="0" smtClean="0"/>
            <a:t>исследование</a:t>
          </a:r>
          <a:endParaRPr lang="ru-RU" dirty="0"/>
        </a:p>
      </dgm:t>
    </dgm:pt>
    <dgm:pt modelId="{A8433C53-E2DF-49D5-8943-E5B423DD6460}" type="parTrans" cxnId="{17144B7A-402B-4B34-A1C6-9718556DF0DF}">
      <dgm:prSet/>
      <dgm:spPr/>
      <dgm:t>
        <a:bodyPr/>
        <a:lstStyle/>
        <a:p>
          <a:endParaRPr lang="ru-RU"/>
        </a:p>
      </dgm:t>
    </dgm:pt>
    <dgm:pt modelId="{3D935C52-3F89-4CDD-B942-0CA32D2F687E}" type="sibTrans" cxnId="{17144B7A-402B-4B34-A1C6-9718556DF0DF}">
      <dgm:prSet/>
      <dgm:spPr/>
      <dgm:t>
        <a:bodyPr/>
        <a:lstStyle/>
        <a:p>
          <a:endParaRPr lang="ru-RU"/>
        </a:p>
      </dgm:t>
    </dgm:pt>
    <dgm:pt modelId="{1827AA21-1D5A-479C-8AC3-DD607E22965C}">
      <dgm:prSet phldrT="[Текст]"/>
      <dgm:spPr/>
      <dgm:t>
        <a:bodyPr/>
        <a:lstStyle/>
        <a:p>
          <a:pPr algn="l"/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работа, которая носит теоретический характер и нацелена на получение знания о том, что обучающемуся неизвестно или мало известно, на открытие теоретических возможностей для решения познавательной проблемы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965241-8A90-4144-A6CE-A30FC59DA778}" type="parTrans" cxnId="{95F12C2D-F240-4BFD-9576-4D0D05C74B15}">
      <dgm:prSet/>
      <dgm:spPr/>
      <dgm:t>
        <a:bodyPr/>
        <a:lstStyle/>
        <a:p>
          <a:endParaRPr lang="ru-RU"/>
        </a:p>
      </dgm:t>
    </dgm:pt>
    <dgm:pt modelId="{E5AABE98-E450-4CAC-B0F1-3E45E7D1A7E8}" type="sibTrans" cxnId="{95F12C2D-F240-4BFD-9576-4D0D05C74B15}">
      <dgm:prSet/>
      <dgm:spPr/>
      <dgm:t>
        <a:bodyPr/>
        <a:lstStyle/>
        <a:p>
          <a:endParaRPr lang="ru-RU"/>
        </a:p>
      </dgm:t>
    </dgm:pt>
    <dgm:pt modelId="{820DBA8D-1B49-434F-BD4F-EF40C565E3D2}">
      <dgm:prSet phldrT="[Текст]"/>
      <dgm:spPr/>
      <dgm:t>
        <a:bodyPr/>
        <a:lstStyle/>
        <a:p>
          <a:r>
            <a:rPr lang="ru-RU" b="1" dirty="0" smtClean="0"/>
            <a:t>проект</a:t>
          </a:r>
          <a:r>
            <a:rPr lang="ru-RU" dirty="0" smtClean="0"/>
            <a:t> </a:t>
          </a:r>
          <a:endParaRPr lang="ru-RU" dirty="0"/>
        </a:p>
      </dgm:t>
    </dgm:pt>
    <dgm:pt modelId="{58E87466-3E59-40F7-AA25-576F5D11936C}" type="parTrans" cxnId="{7367B822-F794-4324-8D6D-A324E6A6C4EF}">
      <dgm:prSet/>
      <dgm:spPr/>
      <dgm:t>
        <a:bodyPr/>
        <a:lstStyle/>
        <a:p>
          <a:endParaRPr lang="ru-RU"/>
        </a:p>
      </dgm:t>
    </dgm:pt>
    <dgm:pt modelId="{81F6CB8D-792F-4996-95D9-8272F6F93D52}" type="sibTrans" cxnId="{7367B822-F794-4324-8D6D-A324E6A6C4EF}">
      <dgm:prSet/>
      <dgm:spPr/>
      <dgm:t>
        <a:bodyPr/>
        <a:lstStyle/>
        <a:p>
          <a:endParaRPr lang="ru-RU"/>
        </a:p>
      </dgm:t>
    </dgm:pt>
    <dgm:pt modelId="{8EBEE337-DB64-40A3-92B8-C03FB80E4180}">
      <dgm:prSet phldrT="[Текст]"/>
      <dgm:spPr/>
      <dgm:t>
        <a:bodyPr/>
        <a:lstStyle/>
        <a:p>
          <a:r>
            <a:rPr lang="ru-RU" b="1" dirty="0" smtClean="0">
              <a:effectLst/>
            </a:rPr>
            <a:t>это работа, которая имеет прикладной характер и ориентирована на поиск и нахождение обучающимся практического средства (инструмента) для решения жизненной или познавательной проблемы.</a:t>
          </a:r>
          <a:endParaRPr lang="ru-RU" b="1" dirty="0">
            <a:effectLst/>
          </a:endParaRPr>
        </a:p>
      </dgm:t>
    </dgm:pt>
    <dgm:pt modelId="{522D3481-B5F1-4374-B9CF-CD8B8AA87F7B}" type="parTrans" cxnId="{CB5B4162-9A94-4E7D-8032-D482B1549ECC}">
      <dgm:prSet/>
      <dgm:spPr/>
      <dgm:t>
        <a:bodyPr/>
        <a:lstStyle/>
        <a:p>
          <a:endParaRPr lang="ru-RU"/>
        </a:p>
      </dgm:t>
    </dgm:pt>
    <dgm:pt modelId="{9F0F67EB-9E38-4F7D-A5A3-DC78A6175FD7}" type="sibTrans" cxnId="{CB5B4162-9A94-4E7D-8032-D482B1549ECC}">
      <dgm:prSet/>
      <dgm:spPr/>
      <dgm:t>
        <a:bodyPr/>
        <a:lstStyle/>
        <a:p>
          <a:endParaRPr lang="ru-RU"/>
        </a:p>
      </dgm:t>
    </dgm:pt>
    <dgm:pt modelId="{BBC70AD8-ED64-4689-921F-2842FE72A499}" type="pres">
      <dgm:prSet presAssocID="{C3C8BAB9-5665-467C-B420-EBD90D3B52A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BE4E59-362D-4F6B-965F-A7221765067A}" type="pres">
      <dgm:prSet presAssocID="{44F44FE3-3FB9-4DD4-962D-7D2F48CDECD9}" presName="compositeNode" presStyleCnt="0">
        <dgm:presLayoutVars>
          <dgm:bulletEnabled val="1"/>
        </dgm:presLayoutVars>
      </dgm:prSet>
      <dgm:spPr/>
    </dgm:pt>
    <dgm:pt modelId="{AD6D173C-D67E-46BD-9B7F-15AE0A2168DD}" type="pres">
      <dgm:prSet presAssocID="{44F44FE3-3FB9-4DD4-962D-7D2F48CDECD9}" presName="bgRect" presStyleLbl="node1" presStyleIdx="0" presStyleCnt="2"/>
      <dgm:spPr/>
      <dgm:t>
        <a:bodyPr/>
        <a:lstStyle/>
        <a:p>
          <a:endParaRPr lang="ru-RU"/>
        </a:p>
      </dgm:t>
    </dgm:pt>
    <dgm:pt modelId="{4BE0D0E9-B116-448A-9B88-7D26AF8D838A}" type="pres">
      <dgm:prSet presAssocID="{44F44FE3-3FB9-4DD4-962D-7D2F48CDECD9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95EDB-A83B-4CD5-96EF-03615CB5B9BF}" type="pres">
      <dgm:prSet presAssocID="{44F44FE3-3FB9-4DD4-962D-7D2F48CDECD9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71188-71FC-47B4-9F96-B3E360D09C78}" type="pres">
      <dgm:prSet presAssocID="{3D935C52-3F89-4CDD-B942-0CA32D2F687E}" presName="hSp" presStyleCnt="0"/>
      <dgm:spPr/>
    </dgm:pt>
    <dgm:pt modelId="{BBD1D2E7-ECAC-4B03-9F35-EB09405C2019}" type="pres">
      <dgm:prSet presAssocID="{3D935C52-3F89-4CDD-B942-0CA32D2F687E}" presName="vProcSp" presStyleCnt="0"/>
      <dgm:spPr/>
    </dgm:pt>
    <dgm:pt modelId="{5E57A847-E3C7-428B-90DB-3398AD38B61E}" type="pres">
      <dgm:prSet presAssocID="{3D935C52-3F89-4CDD-B942-0CA32D2F687E}" presName="vSp1" presStyleCnt="0"/>
      <dgm:spPr/>
    </dgm:pt>
    <dgm:pt modelId="{E0005E29-9788-41C9-BF82-2D9EBD9771F7}" type="pres">
      <dgm:prSet presAssocID="{3D935C52-3F89-4CDD-B942-0CA32D2F687E}" presName="simulatedConn" presStyleLbl="solidFgAcc1" presStyleIdx="0" presStyleCnt="1"/>
      <dgm:spPr/>
    </dgm:pt>
    <dgm:pt modelId="{3887C933-5926-4164-84CE-DBCAAEB971BE}" type="pres">
      <dgm:prSet presAssocID="{3D935C52-3F89-4CDD-B942-0CA32D2F687E}" presName="vSp2" presStyleCnt="0"/>
      <dgm:spPr/>
    </dgm:pt>
    <dgm:pt modelId="{E14A31EE-9657-4F35-81B7-E7242D59A2FC}" type="pres">
      <dgm:prSet presAssocID="{3D935C52-3F89-4CDD-B942-0CA32D2F687E}" presName="sibTrans" presStyleCnt="0"/>
      <dgm:spPr/>
    </dgm:pt>
    <dgm:pt modelId="{7A27F5B0-4229-44C8-A94D-5661ACA04FE3}" type="pres">
      <dgm:prSet presAssocID="{820DBA8D-1B49-434F-BD4F-EF40C565E3D2}" presName="compositeNode" presStyleCnt="0">
        <dgm:presLayoutVars>
          <dgm:bulletEnabled val="1"/>
        </dgm:presLayoutVars>
      </dgm:prSet>
      <dgm:spPr/>
    </dgm:pt>
    <dgm:pt modelId="{C80172C4-9F69-459B-B16A-6B7D2A013BC1}" type="pres">
      <dgm:prSet presAssocID="{820DBA8D-1B49-434F-BD4F-EF40C565E3D2}" presName="bgRect" presStyleLbl="node1" presStyleIdx="1" presStyleCnt="2"/>
      <dgm:spPr/>
      <dgm:t>
        <a:bodyPr/>
        <a:lstStyle/>
        <a:p>
          <a:endParaRPr lang="ru-RU"/>
        </a:p>
      </dgm:t>
    </dgm:pt>
    <dgm:pt modelId="{FCB2C60B-AD0B-4633-B50A-3AB7F52148C7}" type="pres">
      <dgm:prSet presAssocID="{820DBA8D-1B49-434F-BD4F-EF40C565E3D2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63D59-6F9F-4974-A0DB-20EC1E3BA23A}" type="pres">
      <dgm:prSet presAssocID="{820DBA8D-1B49-434F-BD4F-EF40C565E3D2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144B7A-402B-4B34-A1C6-9718556DF0DF}" srcId="{C3C8BAB9-5665-467C-B420-EBD90D3B52A3}" destId="{44F44FE3-3FB9-4DD4-962D-7D2F48CDECD9}" srcOrd="0" destOrd="0" parTransId="{A8433C53-E2DF-49D5-8943-E5B423DD6460}" sibTransId="{3D935C52-3F89-4CDD-B942-0CA32D2F687E}"/>
    <dgm:cxn modelId="{7C7BE217-2D41-4B44-9D62-ACA577829F17}" type="presOf" srcId="{1827AA21-1D5A-479C-8AC3-DD607E22965C}" destId="{86A95EDB-A83B-4CD5-96EF-03615CB5B9BF}" srcOrd="0" destOrd="0" presId="urn:microsoft.com/office/officeart/2005/8/layout/hProcess7"/>
    <dgm:cxn modelId="{1D2F5634-F49B-4EA8-A58E-09E103CD4A7C}" type="presOf" srcId="{820DBA8D-1B49-434F-BD4F-EF40C565E3D2}" destId="{FCB2C60B-AD0B-4633-B50A-3AB7F52148C7}" srcOrd="1" destOrd="0" presId="urn:microsoft.com/office/officeart/2005/8/layout/hProcess7"/>
    <dgm:cxn modelId="{EBE31E6E-0AB0-45BF-B8DA-8722C531AB00}" type="presOf" srcId="{C3C8BAB9-5665-467C-B420-EBD90D3B52A3}" destId="{BBC70AD8-ED64-4689-921F-2842FE72A499}" srcOrd="0" destOrd="0" presId="urn:microsoft.com/office/officeart/2005/8/layout/hProcess7"/>
    <dgm:cxn modelId="{CB5B4162-9A94-4E7D-8032-D482B1549ECC}" srcId="{820DBA8D-1B49-434F-BD4F-EF40C565E3D2}" destId="{8EBEE337-DB64-40A3-92B8-C03FB80E4180}" srcOrd="0" destOrd="0" parTransId="{522D3481-B5F1-4374-B9CF-CD8B8AA87F7B}" sibTransId="{9F0F67EB-9E38-4F7D-A5A3-DC78A6175FD7}"/>
    <dgm:cxn modelId="{A9B48791-1443-4A9D-9F2A-87E8612997C3}" type="presOf" srcId="{820DBA8D-1B49-434F-BD4F-EF40C565E3D2}" destId="{C80172C4-9F69-459B-B16A-6B7D2A013BC1}" srcOrd="0" destOrd="0" presId="urn:microsoft.com/office/officeart/2005/8/layout/hProcess7"/>
    <dgm:cxn modelId="{E1A0E66C-538F-472B-8CA4-EC3156907E7C}" type="presOf" srcId="{44F44FE3-3FB9-4DD4-962D-7D2F48CDECD9}" destId="{AD6D173C-D67E-46BD-9B7F-15AE0A2168DD}" srcOrd="0" destOrd="0" presId="urn:microsoft.com/office/officeart/2005/8/layout/hProcess7"/>
    <dgm:cxn modelId="{95F12C2D-F240-4BFD-9576-4D0D05C74B15}" srcId="{44F44FE3-3FB9-4DD4-962D-7D2F48CDECD9}" destId="{1827AA21-1D5A-479C-8AC3-DD607E22965C}" srcOrd="0" destOrd="0" parTransId="{40965241-8A90-4144-A6CE-A30FC59DA778}" sibTransId="{E5AABE98-E450-4CAC-B0F1-3E45E7D1A7E8}"/>
    <dgm:cxn modelId="{7367B822-F794-4324-8D6D-A324E6A6C4EF}" srcId="{C3C8BAB9-5665-467C-B420-EBD90D3B52A3}" destId="{820DBA8D-1B49-434F-BD4F-EF40C565E3D2}" srcOrd="1" destOrd="0" parTransId="{58E87466-3E59-40F7-AA25-576F5D11936C}" sibTransId="{81F6CB8D-792F-4996-95D9-8272F6F93D52}"/>
    <dgm:cxn modelId="{FCA1D8A9-A121-48F8-9695-B5B94AD6677E}" type="presOf" srcId="{8EBEE337-DB64-40A3-92B8-C03FB80E4180}" destId="{86163D59-6F9F-4974-A0DB-20EC1E3BA23A}" srcOrd="0" destOrd="0" presId="urn:microsoft.com/office/officeart/2005/8/layout/hProcess7"/>
    <dgm:cxn modelId="{96A45CA3-ED8B-4377-910B-17BBE207F881}" type="presOf" srcId="{44F44FE3-3FB9-4DD4-962D-7D2F48CDECD9}" destId="{4BE0D0E9-B116-448A-9B88-7D26AF8D838A}" srcOrd="1" destOrd="0" presId="urn:microsoft.com/office/officeart/2005/8/layout/hProcess7"/>
    <dgm:cxn modelId="{A71456CD-B836-4F8D-949B-C79F6B058AE2}" type="presParOf" srcId="{BBC70AD8-ED64-4689-921F-2842FE72A499}" destId="{AFBE4E59-362D-4F6B-965F-A7221765067A}" srcOrd="0" destOrd="0" presId="urn:microsoft.com/office/officeart/2005/8/layout/hProcess7"/>
    <dgm:cxn modelId="{6A9D7D8D-6624-4A52-80C6-65610CD5AC4C}" type="presParOf" srcId="{AFBE4E59-362D-4F6B-965F-A7221765067A}" destId="{AD6D173C-D67E-46BD-9B7F-15AE0A2168DD}" srcOrd="0" destOrd="0" presId="urn:microsoft.com/office/officeart/2005/8/layout/hProcess7"/>
    <dgm:cxn modelId="{4BFC4F92-8C24-40FC-B57B-3A8D14D7BD89}" type="presParOf" srcId="{AFBE4E59-362D-4F6B-965F-A7221765067A}" destId="{4BE0D0E9-B116-448A-9B88-7D26AF8D838A}" srcOrd="1" destOrd="0" presId="urn:microsoft.com/office/officeart/2005/8/layout/hProcess7"/>
    <dgm:cxn modelId="{0F1580EF-54DE-49A4-A36C-4A4215B2AC1E}" type="presParOf" srcId="{AFBE4E59-362D-4F6B-965F-A7221765067A}" destId="{86A95EDB-A83B-4CD5-96EF-03615CB5B9BF}" srcOrd="2" destOrd="0" presId="urn:microsoft.com/office/officeart/2005/8/layout/hProcess7"/>
    <dgm:cxn modelId="{2907D224-0C52-43BC-9D49-94B1318A66D5}" type="presParOf" srcId="{BBC70AD8-ED64-4689-921F-2842FE72A499}" destId="{13471188-71FC-47B4-9F96-B3E360D09C78}" srcOrd="1" destOrd="0" presId="urn:microsoft.com/office/officeart/2005/8/layout/hProcess7"/>
    <dgm:cxn modelId="{9186A3DC-9F9B-44F1-87D1-3C96C56616C7}" type="presParOf" srcId="{BBC70AD8-ED64-4689-921F-2842FE72A499}" destId="{BBD1D2E7-ECAC-4B03-9F35-EB09405C2019}" srcOrd="2" destOrd="0" presId="urn:microsoft.com/office/officeart/2005/8/layout/hProcess7"/>
    <dgm:cxn modelId="{099063DE-71AE-458B-AEC6-07CA471C1D13}" type="presParOf" srcId="{BBD1D2E7-ECAC-4B03-9F35-EB09405C2019}" destId="{5E57A847-E3C7-428B-90DB-3398AD38B61E}" srcOrd="0" destOrd="0" presId="urn:microsoft.com/office/officeart/2005/8/layout/hProcess7"/>
    <dgm:cxn modelId="{DCF4BDC4-454B-4FFF-BFB2-5638C29B6502}" type="presParOf" srcId="{BBD1D2E7-ECAC-4B03-9F35-EB09405C2019}" destId="{E0005E29-9788-41C9-BF82-2D9EBD9771F7}" srcOrd="1" destOrd="0" presId="urn:microsoft.com/office/officeart/2005/8/layout/hProcess7"/>
    <dgm:cxn modelId="{E4894A66-124C-4936-8534-0D96C7C3A619}" type="presParOf" srcId="{BBD1D2E7-ECAC-4B03-9F35-EB09405C2019}" destId="{3887C933-5926-4164-84CE-DBCAAEB971BE}" srcOrd="2" destOrd="0" presId="urn:microsoft.com/office/officeart/2005/8/layout/hProcess7"/>
    <dgm:cxn modelId="{1348D3D7-B404-4C0E-B215-E807B92AA341}" type="presParOf" srcId="{BBC70AD8-ED64-4689-921F-2842FE72A499}" destId="{E14A31EE-9657-4F35-81B7-E7242D59A2FC}" srcOrd="3" destOrd="0" presId="urn:microsoft.com/office/officeart/2005/8/layout/hProcess7"/>
    <dgm:cxn modelId="{2B589F0E-08D3-4FCB-894A-140AA8BA3D38}" type="presParOf" srcId="{BBC70AD8-ED64-4689-921F-2842FE72A499}" destId="{7A27F5B0-4229-44C8-A94D-5661ACA04FE3}" srcOrd="4" destOrd="0" presId="urn:microsoft.com/office/officeart/2005/8/layout/hProcess7"/>
    <dgm:cxn modelId="{71EB3BCB-F188-4331-999A-E08A38088310}" type="presParOf" srcId="{7A27F5B0-4229-44C8-A94D-5661ACA04FE3}" destId="{C80172C4-9F69-459B-B16A-6B7D2A013BC1}" srcOrd="0" destOrd="0" presId="urn:microsoft.com/office/officeart/2005/8/layout/hProcess7"/>
    <dgm:cxn modelId="{823E917B-9731-461F-87B1-BFF51BB2AD6B}" type="presParOf" srcId="{7A27F5B0-4229-44C8-A94D-5661ACA04FE3}" destId="{FCB2C60B-AD0B-4633-B50A-3AB7F52148C7}" srcOrd="1" destOrd="0" presId="urn:microsoft.com/office/officeart/2005/8/layout/hProcess7"/>
    <dgm:cxn modelId="{00D86E0E-9AB0-45BA-B7A7-C9507911B442}" type="presParOf" srcId="{7A27F5B0-4229-44C8-A94D-5661ACA04FE3}" destId="{86163D59-6F9F-4974-A0DB-20EC1E3BA23A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C8BAB9-5665-467C-B420-EBD90D3B52A3}" type="doc">
      <dgm:prSet loTypeId="urn:microsoft.com/office/officeart/2005/8/layout/hProcess7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F44FE3-3FB9-4DD4-962D-7D2F48CDECD9}">
      <dgm:prSet phldrT="[Текст]"/>
      <dgm:spPr/>
      <dgm:t>
        <a:bodyPr/>
        <a:lstStyle/>
        <a:p>
          <a:r>
            <a:rPr lang="ru-RU" b="1" dirty="0" smtClean="0"/>
            <a:t>исследование</a:t>
          </a:r>
          <a:endParaRPr lang="ru-RU" dirty="0"/>
        </a:p>
      </dgm:t>
    </dgm:pt>
    <dgm:pt modelId="{A8433C53-E2DF-49D5-8943-E5B423DD6460}" type="parTrans" cxnId="{17144B7A-402B-4B34-A1C6-9718556DF0DF}">
      <dgm:prSet/>
      <dgm:spPr/>
      <dgm:t>
        <a:bodyPr/>
        <a:lstStyle/>
        <a:p>
          <a:endParaRPr lang="ru-RU"/>
        </a:p>
      </dgm:t>
    </dgm:pt>
    <dgm:pt modelId="{3D935C52-3F89-4CDD-B942-0CA32D2F687E}" type="sibTrans" cxnId="{17144B7A-402B-4B34-A1C6-9718556DF0DF}">
      <dgm:prSet/>
      <dgm:spPr/>
      <dgm:t>
        <a:bodyPr/>
        <a:lstStyle/>
        <a:p>
          <a:endParaRPr lang="ru-RU"/>
        </a:p>
      </dgm:t>
    </dgm:pt>
    <dgm:pt modelId="{1827AA21-1D5A-479C-8AC3-DD607E22965C}">
      <dgm:prSet phldrT="[Текст]"/>
      <dgm:spPr/>
      <dgm:t>
        <a:bodyPr/>
        <a:lstStyle/>
        <a:p>
          <a:pPr algn="l"/>
          <a:r>
            <a:rPr lang="ru-RU" dirty="0" smtClean="0"/>
            <a:t>найти ответ на вопрос </a:t>
          </a:r>
          <a:r>
            <a:rPr lang="ru-RU" b="1" i="1" dirty="0" smtClean="0"/>
            <a:t>«Что необходимо узнать (выявить, проанализировать, обобщить и др.), чтобы ответить на интересующий вопрос?</a:t>
          </a:r>
          <a:r>
            <a:rPr lang="ru-RU" dirty="0" smtClean="0"/>
            <a:t>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965241-8A90-4144-A6CE-A30FC59DA778}" type="parTrans" cxnId="{95F12C2D-F240-4BFD-9576-4D0D05C74B15}">
      <dgm:prSet/>
      <dgm:spPr/>
      <dgm:t>
        <a:bodyPr/>
        <a:lstStyle/>
        <a:p>
          <a:endParaRPr lang="ru-RU"/>
        </a:p>
      </dgm:t>
    </dgm:pt>
    <dgm:pt modelId="{E5AABE98-E450-4CAC-B0F1-3E45E7D1A7E8}" type="sibTrans" cxnId="{95F12C2D-F240-4BFD-9576-4D0D05C74B15}">
      <dgm:prSet/>
      <dgm:spPr/>
      <dgm:t>
        <a:bodyPr/>
        <a:lstStyle/>
        <a:p>
          <a:endParaRPr lang="ru-RU"/>
        </a:p>
      </dgm:t>
    </dgm:pt>
    <dgm:pt modelId="{820DBA8D-1B49-434F-BD4F-EF40C565E3D2}">
      <dgm:prSet phldrT="[Текст]"/>
      <dgm:spPr/>
      <dgm:t>
        <a:bodyPr/>
        <a:lstStyle/>
        <a:p>
          <a:r>
            <a:rPr lang="ru-RU" b="1" dirty="0" smtClean="0"/>
            <a:t>проект</a:t>
          </a:r>
          <a:r>
            <a:rPr lang="ru-RU" dirty="0" smtClean="0"/>
            <a:t> </a:t>
          </a:r>
          <a:endParaRPr lang="ru-RU" dirty="0"/>
        </a:p>
      </dgm:t>
    </dgm:pt>
    <dgm:pt modelId="{58E87466-3E59-40F7-AA25-576F5D11936C}" type="parTrans" cxnId="{7367B822-F794-4324-8D6D-A324E6A6C4EF}">
      <dgm:prSet/>
      <dgm:spPr/>
      <dgm:t>
        <a:bodyPr/>
        <a:lstStyle/>
        <a:p>
          <a:endParaRPr lang="ru-RU"/>
        </a:p>
      </dgm:t>
    </dgm:pt>
    <dgm:pt modelId="{81F6CB8D-792F-4996-95D9-8272F6F93D52}" type="sibTrans" cxnId="{7367B822-F794-4324-8D6D-A324E6A6C4EF}">
      <dgm:prSet/>
      <dgm:spPr/>
      <dgm:t>
        <a:bodyPr/>
        <a:lstStyle/>
        <a:p>
          <a:endParaRPr lang="ru-RU"/>
        </a:p>
      </dgm:t>
    </dgm:pt>
    <dgm:pt modelId="{8EBEE337-DB64-40A3-92B8-C03FB80E4180}">
      <dgm:prSet phldrT="[Текст]"/>
      <dgm:spPr/>
      <dgm:t>
        <a:bodyPr/>
        <a:lstStyle/>
        <a:p>
          <a:r>
            <a:rPr lang="ru-RU" dirty="0" smtClean="0"/>
            <a:t>ответить на вопрос </a:t>
          </a:r>
          <a:r>
            <a:rPr lang="ru-RU" b="1" i="1" dirty="0" smtClean="0"/>
            <a:t>«Что необходимо сделать (сконструировать, смоделировать, изготовить и др.), чтобы решить реально существующую или потенциально значимую проблему?»</a:t>
          </a:r>
          <a:endParaRPr lang="ru-RU" b="1" dirty="0">
            <a:effectLst/>
          </a:endParaRPr>
        </a:p>
      </dgm:t>
    </dgm:pt>
    <dgm:pt modelId="{522D3481-B5F1-4374-B9CF-CD8B8AA87F7B}" type="parTrans" cxnId="{CB5B4162-9A94-4E7D-8032-D482B1549ECC}">
      <dgm:prSet/>
      <dgm:spPr/>
      <dgm:t>
        <a:bodyPr/>
        <a:lstStyle/>
        <a:p>
          <a:endParaRPr lang="ru-RU"/>
        </a:p>
      </dgm:t>
    </dgm:pt>
    <dgm:pt modelId="{9F0F67EB-9E38-4F7D-A5A3-DC78A6175FD7}" type="sibTrans" cxnId="{CB5B4162-9A94-4E7D-8032-D482B1549ECC}">
      <dgm:prSet/>
      <dgm:spPr/>
      <dgm:t>
        <a:bodyPr/>
        <a:lstStyle/>
        <a:p>
          <a:endParaRPr lang="ru-RU"/>
        </a:p>
      </dgm:t>
    </dgm:pt>
    <dgm:pt modelId="{BBC70AD8-ED64-4689-921F-2842FE72A499}" type="pres">
      <dgm:prSet presAssocID="{C3C8BAB9-5665-467C-B420-EBD90D3B52A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BE4E59-362D-4F6B-965F-A7221765067A}" type="pres">
      <dgm:prSet presAssocID="{44F44FE3-3FB9-4DD4-962D-7D2F48CDECD9}" presName="compositeNode" presStyleCnt="0">
        <dgm:presLayoutVars>
          <dgm:bulletEnabled val="1"/>
        </dgm:presLayoutVars>
      </dgm:prSet>
      <dgm:spPr/>
    </dgm:pt>
    <dgm:pt modelId="{AD6D173C-D67E-46BD-9B7F-15AE0A2168DD}" type="pres">
      <dgm:prSet presAssocID="{44F44FE3-3FB9-4DD4-962D-7D2F48CDECD9}" presName="bgRect" presStyleLbl="node1" presStyleIdx="0" presStyleCnt="2"/>
      <dgm:spPr/>
      <dgm:t>
        <a:bodyPr/>
        <a:lstStyle/>
        <a:p>
          <a:endParaRPr lang="ru-RU"/>
        </a:p>
      </dgm:t>
    </dgm:pt>
    <dgm:pt modelId="{4BE0D0E9-B116-448A-9B88-7D26AF8D838A}" type="pres">
      <dgm:prSet presAssocID="{44F44FE3-3FB9-4DD4-962D-7D2F48CDECD9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95EDB-A83B-4CD5-96EF-03615CB5B9BF}" type="pres">
      <dgm:prSet presAssocID="{44F44FE3-3FB9-4DD4-962D-7D2F48CDECD9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71188-71FC-47B4-9F96-B3E360D09C78}" type="pres">
      <dgm:prSet presAssocID="{3D935C52-3F89-4CDD-B942-0CA32D2F687E}" presName="hSp" presStyleCnt="0"/>
      <dgm:spPr/>
    </dgm:pt>
    <dgm:pt modelId="{BBD1D2E7-ECAC-4B03-9F35-EB09405C2019}" type="pres">
      <dgm:prSet presAssocID="{3D935C52-3F89-4CDD-B942-0CA32D2F687E}" presName="vProcSp" presStyleCnt="0"/>
      <dgm:spPr/>
    </dgm:pt>
    <dgm:pt modelId="{5E57A847-E3C7-428B-90DB-3398AD38B61E}" type="pres">
      <dgm:prSet presAssocID="{3D935C52-3F89-4CDD-B942-0CA32D2F687E}" presName="vSp1" presStyleCnt="0"/>
      <dgm:spPr/>
    </dgm:pt>
    <dgm:pt modelId="{E0005E29-9788-41C9-BF82-2D9EBD9771F7}" type="pres">
      <dgm:prSet presAssocID="{3D935C52-3F89-4CDD-B942-0CA32D2F687E}" presName="simulatedConn" presStyleLbl="solidFgAcc1" presStyleIdx="0" presStyleCnt="1"/>
      <dgm:spPr/>
    </dgm:pt>
    <dgm:pt modelId="{3887C933-5926-4164-84CE-DBCAAEB971BE}" type="pres">
      <dgm:prSet presAssocID="{3D935C52-3F89-4CDD-B942-0CA32D2F687E}" presName="vSp2" presStyleCnt="0"/>
      <dgm:spPr/>
    </dgm:pt>
    <dgm:pt modelId="{E14A31EE-9657-4F35-81B7-E7242D59A2FC}" type="pres">
      <dgm:prSet presAssocID="{3D935C52-3F89-4CDD-B942-0CA32D2F687E}" presName="sibTrans" presStyleCnt="0"/>
      <dgm:spPr/>
    </dgm:pt>
    <dgm:pt modelId="{7A27F5B0-4229-44C8-A94D-5661ACA04FE3}" type="pres">
      <dgm:prSet presAssocID="{820DBA8D-1B49-434F-BD4F-EF40C565E3D2}" presName="compositeNode" presStyleCnt="0">
        <dgm:presLayoutVars>
          <dgm:bulletEnabled val="1"/>
        </dgm:presLayoutVars>
      </dgm:prSet>
      <dgm:spPr/>
    </dgm:pt>
    <dgm:pt modelId="{C80172C4-9F69-459B-B16A-6B7D2A013BC1}" type="pres">
      <dgm:prSet presAssocID="{820DBA8D-1B49-434F-BD4F-EF40C565E3D2}" presName="bgRect" presStyleLbl="node1" presStyleIdx="1" presStyleCnt="2"/>
      <dgm:spPr/>
      <dgm:t>
        <a:bodyPr/>
        <a:lstStyle/>
        <a:p>
          <a:endParaRPr lang="ru-RU"/>
        </a:p>
      </dgm:t>
    </dgm:pt>
    <dgm:pt modelId="{FCB2C60B-AD0B-4633-B50A-3AB7F52148C7}" type="pres">
      <dgm:prSet presAssocID="{820DBA8D-1B49-434F-BD4F-EF40C565E3D2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63D59-6F9F-4974-A0DB-20EC1E3BA23A}" type="pres">
      <dgm:prSet presAssocID="{820DBA8D-1B49-434F-BD4F-EF40C565E3D2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144B7A-402B-4B34-A1C6-9718556DF0DF}" srcId="{C3C8BAB9-5665-467C-B420-EBD90D3B52A3}" destId="{44F44FE3-3FB9-4DD4-962D-7D2F48CDECD9}" srcOrd="0" destOrd="0" parTransId="{A8433C53-E2DF-49D5-8943-E5B423DD6460}" sibTransId="{3D935C52-3F89-4CDD-B942-0CA32D2F687E}"/>
    <dgm:cxn modelId="{7A0BA327-FF24-4607-94FA-2387B8C75FB7}" type="presOf" srcId="{820DBA8D-1B49-434F-BD4F-EF40C565E3D2}" destId="{FCB2C60B-AD0B-4633-B50A-3AB7F52148C7}" srcOrd="1" destOrd="0" presId="urn:microsoft.com/office/officeart/2005/8/layout/hProcess7"/>
    <dgm:cxn modelId="{FDC2DEDC-557E-4B59-800F-393DC34533E2}" type="presOf" srcId="{C3C8BAB9-5665-467C-B420-EBD90D3B52A3}" destId="{BBC70AD8-ED64-4689-921F-2842FE72A499}" srcOrd="0" destOrd="0" presId="urn:microsoft.com/office/officeart/2005/8/layout/hProcess7"/>
    <dgm:cxn modelId="{CB5B4162-9A94-4E7D-8032-D482B1549ECC}" srcId="{820DBA8D-1B49-434F-BD4F-EF40C565E3D2}" destId="{8EBEE337-DB64-40A3-92B8-C03FB80E4180}" srcOrd="0" destOrd="0" parTransId="{522D3481-B5F1-4374-B9CF-CD8B8AA87F7B}" sibTransId="{9F0F67EB-9E38-4F7D-A5A3-DC78A6175FD7}"/>
    <dgm:cxn modelId="{AF1B2D60-531F-48F0-BE9B-8E5C2BBDD8CE}" type="presOf" srcId="{820DBA8D-1B49-434F-BD4F-EF40C565E3D2}" destId="{C80172C4-9F69-459B-B16A-6B7D2A013BC1}" srcOrd="0" destOrd="0" presId="urn:microsoft.com/office/officeart/2005/8/layout/hProcess7"/>
    <dgm:cxn modelId="{8ED07C91-D508-4DC5-A0F1-D1013774F35E}" type="presOf" srcId="{44F44FE3-3FB9-4DD4-962D-7D2F48CDECD9}" destId="{AD6D173C-D67E-46BD-9B7F-15AE0A2168DD}" srcOrd="0" destOrd="0" presId="urn:microsoft.com/office/officeart/2005/8/layout/hProcess7"/>
    <dgm:cxn modelId="{EAAA48D7-1CF0-4E0C-9671-564AA389F404}" type="presOf" srcId="{1827AA21-1D5A-479C-8AC3-DD607E22965C}" destId="{86A95EDB-A83B-4CD5-96EF-03615CB5B9BF}" srcOrd="0" destOrd="0" presId="urn:microsoft.com/office/officeart/2005/8/layout/hProcess7"/>
    <dgm:cxn modelId="{95F12C2D-F240-4BFD-9576-4D0D05C74B15}" srcId="{44F44FE3-3FB9-4DD4-962D-7D2F48CDECD9}" destId="{1827AA21-1D5A-479C-8AC3-DD607E22965C}" srcOrd="0" destOrd="0" parTransId="{40965241-8A90-4144-A6CE-A30FC59DA778}" sibTransId="{E5AABE98-E450-4CAC-B0F1-3E45E7D1A7E8}"/>
    <dgm:cxn modelId="{F58055D8-432B-431D-BFDA-E5438003C1C0}" type="presOf" srcId="{44F44FE3-3FB9-4DD4-962D-7D2F48CDECD9}" destId="{4BE0D0E9-B116-448A-9B88-7D26AF8D838A}" srcOrd="1" destOrd="0" presId="urn:microsoft.com/office/officeart/2005/8/layout/hProcess7"/>
    <dgm:cxn modelId="{7367B822-F794-4324-8D6D-A324E6A6C4EF}" srcId="{C3C8BAB9-5665-467C-B420-EBD90D3B52A3}" destId="{820DBA8D-1B49-434F-BD4F-EF40C565E3D2}" srcOrd="1" destOrd="0" parTransId="{58E87466-3E59-40F7-AA25-576F5D11936C}" sibTransId="{81F6CB8D-792F-4996-95D9-8272F6F93D52}"/>
    <dgm:cxn modelId="{1A70E197-6D97-425B-8971-83B7BCE77C68}" type="presOf" srcId="{8EBEE337-DB64-40A3-92B8-C03FB80E4180}" destId="{86163D59-6F9F-4974-A0DB-20EC1E3BA23A}" srcOrd="0" destOrd="0" presId="urn:microsoft.com/office/officeart/2005/8/layout/hProcess7"/>
    <dgm:cxn modelId="{CE5AFD28-721A-47D6-B634-77BF60CA11C2}" type="presParOf" srcId="{BBC70AD8-ED64-4689-921F-2842FE72A499}" destId="{AFBE4E59-362D-4F6B-965F-A7221765067A}" srcOrd="0" destOrd="0" presId="urn:microsoft.com/office/officeart/2005/8/layout/hProcess7"/>
    <dgm:cxn modelId="{C0B737BD-500F-4F1C-BECB-966CC303FCF1}" type="presParOf" srcId="{AFBE4E59-362D-4F6B-965F-A7221765067A}" destId="{AD6D173C-D67E-46BD-9B7F-15AE0A2168DD}" srcOrd="0" destOrd="0" presId="urn:microsoft.com/office/officeart/2005/8/layout/hProcess7"/>
    <dgm:cxn modelId="{026E5C38-ABE8-4B4D-BBF2-F59B0378A281}" type="presParOf" srcId="{AFBE4E59-362D-4F6B-965F-A7221765067A}" destId="{4BE0D0E9-B116-448A-9B88-7D26AF8D838A}" srcOrd="1" destOrd="0" presId="urn:microsoft.com/office/officeart/2005/8/layout/hProcess7"/>
    <dgm:cxn modelId="{B4192A4D-E633-4257-9841-310415DE915C}" type="presParOf" srcId="{AFBE4E59-362D-4F6B-965F-A7221765067A}" destId="{86A95EDB-A83B-4CD5-96EF-03615CB5B9BF}" srcOrd="2" destOrd="0" presId="urn:microsoft.com/office/officeart/2005/8/layout/hProcess7"/>
    <dgm:cxn modelId="{48FC7E0E-3C0C-4E67-825F-EA3C391EB6D4}" type="presParOf" srcId="{BBC70AD8-ED64-4689-921F-2842FE72A499}" destId="{13471188-71FC-47B4-9F96-B3E360D09C78}" srcOrd="1" destOrd="0" presId="urn:microsoft.com/office/officeart/2005/8/layout/hProcess7"/>
    <dgm:cxn modelId="{62361CF4-BED8-4685-B19F-902E79A3E31C}" type="presParOf" srcId="{BBC70AD8-ED64-4689-921F-2842FE72A499}" destId="{BBD1D2E7-ECAC-4B03-9F35-EB09405C2019}" srcOrd="2" destOrd="0" presId="urn:microsoft.com/office/officeart/2005/8/layout/hProcess7"/>
    <dgm:cxn modelId="{21D22D57-B9CF-4FA3-B56A-4DAEA8DE0D89}" type="presParOf" srcId="{BBD1D2E7-ECAC-4B03-9F35-EB09405C2019}" destId="{5E57A847-E3C7-428B-90DB-3398AD38B61E}" srcOrd="0" destOrd="0" presId="urn:microsoft.com/office/officeart/2005/8/layout/hProcess7"/>
    <dgm:cxn modelId="{D765D663-347B-48C2-9B55-C12A605FA8BE}" type="presParOf" srcId="{BBD1D2E7-ECAC-4B03-9F35-EB09405C2019}" destId="{E0005E29-9788-41C9-BF82-2D9EBD9771F7}" srcOrd="1" destOrd="0" presId="urn:microsoft.com/office/officeart/2005/8/layout/hProcess7"/>
    <dgm:cxn modelId="{8737B116-690C-4B01-BA6A-753AF2D8DA6C}" type="presParOf" srcId="{BBD1D2E7-ECAC-4B03-9F35-EB09405C2019}" destId="{3887C933-5926-4164-84CE-DBCAAEB971BE}" srcOrd="2" destOrd="0" presId="urn:microsoft.com/office/officeart/2005/8/layout/hProcess7"/>
    <dgm:cxn modelId="{640DB224-FAA5-4F3B-A47B-EE426BF0BA0D}" type="presParOf" srcId="{BBC70AD8-ED64-4689-921F-2842FE72A499}" destId="{E14A31EE-9657-4F35-81B7-E7242D59A2FC}" srcOrd="3" destOrd="0" presId="urn:microsoft.com/office/officeart/2005/8/layout/hProcess7"/>
    <dgm:cxn modelId="{C245B744-8784-44D9-917E-E5A9E89F9A30}" type="presParOf" srcId="{BBC70AD8-ED64-4689-921F-2842FE72A499}" destId="{7A27F5B0-4229-44C8-A94D-5661ACA04FE3}" srcOrd="4" destOrd="0" presId="urn:microsoft.com/office/officeart/2005/8/layout/hProcess7"/>
    <dgm:cxn modelId="{93516BC5-950D-4230-9E52-E71851703F60}" type="presParOf" srcId="{7A27F5B0-4229-44C8-A94D-5661ACA04FE3}" destId="{C80172C4-9F69-459B-B16A-6B7D2A013BC1}" srcOrd="0" destOrd="0" presId="urn:microsoft.com/office/officeart/2005/8/layout/hProcess7"/>
    <dgm:cxn modelId="{A5AB60DE-A053-432F-BBD2-521F9A4A8105}" type="presParOf" srcId="{7A27F5B0-4229-44C8-A94D-5661ACA04FE3}" destId="{FCB2C60B-AD0B-4633-B50A-3AB7F52148C7}" srcOrd="1" destOrd="0" presId="urn:microsoft.com/office/officeart/2005/8/layout/hProcess7"/>
    <dgm:cxn modelId="{9035F955-8C56-448F-B003-72FFBEB98421}" type="presParOf" srcId="{7A27F5B0-4229-44C8-A94D-5661ACA04FE3}" destId="{86163D59-6F9F-4974-A0DB-20EC1E3BA23A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E7991D-9600-48FF-8AA8-F6CBBA93D62E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191785BE-9B0A-4457-A643-B61758CE8311}">
      <dgm:prSet phldrT="[Текст]" custT="1"/>
      <dgm:spPr/>
      <dgm:t>
        <a:bodyPr/>
        <a:lstStyle/>
        <a:p>
          <a:r>
            <a:rPr lang="ru-RU" sz="18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проблематизация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884294-CEF5-423E-B387-D4E28CDEACA6}" type="parTrans" cxnId="{A31006D5-D899-410A-80C0-EC1A29FD0694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5762664-3E8F-48EF-9BED-8881F24A0129}" type="sibTrans" cxnId="{A31006D5-D899-410A-80C0-EC1A29FD0694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182FA1-1841-4CD4-BACC-74B93A8E7DD5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рассмотрение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39CB7F-EA89-48C0-936B-A89A1124F683}" type="parTrans" cxnId="{424F361F-F1B9-4473-9D8B-379D9D0BEBED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F56058-1385-48F0-9686-11E4B897B943}" type="sibTrans" cxnId="{424F361F-F1B9-4473-9D8B-379D9D0BEBED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58EF82-57DA-4B84-9C71-FB3DC1F79B1D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объяснение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0EC803-B0E8-466E-A7CD-F492FFCEAAD3}" type="parTrans" cxnId="{998F4A6F-D43F-4910-A015-E5D64D4FCCF4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21D256-1EE7-4E75-A55E-85F3BE44B0BD}" type="sibTrans" cxnId="{998F4A6F-D43F-4910-A015-E5D64D4FCCF4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E5FA58-7795-4916-9F43-0A02F99513A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описание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E1AB82-632B-4A6B-BDF8-2DD9B38CF5E7}" type="parTrans" cxnId="{DED09549-CD62-4910-8FE9-76A2BBA7295E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F54833-62EE-44FA-8192-1B1BD6853BAD}" type="sibTrans" cxnId="{DED09549-CD62-4910-8FE9-76A2BBA7295E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3146EC-B132-49F5-83F9-09DFB488AD97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предъявление результатов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EC0926-D833-49A1-959A-601DBAD9FA0F}" type="parTrans" cxnId="{9A45746D-DB1B-495E-B936-60E4CB04F389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A91C2B-C1FD-4AC6-80EA-431FDC503C25}" type="sibTrans" cxnId="{9A45746D-DB1B-495E-B936-60E4CB04F389}">
      <dgm:prSet/>
      <dgm:spPr/>
      <dgm:t>
        <a:bodyPr/>
        <a:lstStyle/>
        <a:p>
          <a:endParaRPr lang="ru-RU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8DBFE1-789D-4AD7-9ABA-9A0954AC7839}" type="pres">
      <dgm:prSet presAssocID="{97E7991D-9600-48FF-8AA8-F6CBBA93D62E}" presName="CompostProcess" presStyleCnt="0">
        <dgm:presLayoutVars>
          <dgm:dir/>
          <dgm:resizeHandles val="exact"/>
        </dgm:presLayoutVars>
      </dgm:prSet>
      <dgm:spPr/>
    </dgm:pt>
    <dgm:pt modelId="{3D603C9C-14A3-4033-8BDC-96BFCBC5F016}" type="pres">
      <dgm:prSet presAssocID="{97E7991D-9600-48FF-8AA8-F6CBBA93D62E}" presName="arrow" presStyleLbl="bgShp" presStyleIdx="0" presStyleCnt="1"/>
      <dgm:spPr/>
    </dgm:pt>
    <dgm:pt modelId="{CFEA7B9C-E52D-4172-80E0-D602CE09DAFD}" type="pres">
      <dgm:prSet presAssocID="{97E7991D-9600-48FF-8AA8-F6CBBA93D62E}" presName="linearProcess" presStyleCnt="0"/>
      <dgm:spPr/>
    </dgm:pt>
    <dgm:pt modelId="{E97AF47D-75CF-4035-AC17-FC7A939AE56A}" type="pres">
      <dgm:prSet presAssocID="{191785BE-9B0A-4457-A643-B61758CE8311}" presName="textNode" presStyleLbl="node1" presStyleIdx="0" presStyleCnt="5" custScaleX="136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A50EF-A8C3-4E7D-9923-0AC3E6EDC19C}" type="pres">
      <dgm:prSet presAssocID="{05762664-3E8F-48EF-9BED-8881F24A0129}" presName="sibTrans" presStyleCnt="0"/>
      <dgm:spPr/>
    </dgm:pt>
    <dgm:pt modelId="{4DDA2EC1-B29E-472C-80F4-918C74BFBD5D}" type="pres">
      <dgm:prSet presAssocID="{A3182FA1-1841-4CD4-BACC-74B93A8E7DD5}" presName="textNode" presStyleLbl="node1" presStyleIdx="1" presStyleCnt="5" custScaleX="1109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5C9B9-0B2A-4942-825A-FB9754459341}" type="pres">
      <dgm:prSet presAssocID="{1EF56058-1385-48F0-9686-11E4B897B943}" presName="sibTrans" presStyleCnt="0"/>
      <dgm:spPr/>
    </dgm:pt>
    <dgm:pt modelId="{0E2B2B51-E23A-4EAF-A25A-A6A7442BA6D7}" type="pres">
      <dgm:prSet presAssocID="{5FE5FA58-7795-4916-9F43-0A02F99513A4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6B543-9610-4442-BFB4-A2137E16B941}" type="pres">
      <dgm:prSet presAssocID="{55F54833-62EE-44FA-8192-1B1BD6853BAD}" presName="sibTrans" presStyleCnt="0"/>
      <dgm:spPr/>
    </dgm:pt>
    <dgm:pt modelId="{01591EFF-39EF-4EB7-B91D-9A6F60B8A6DF}" type="pres">
      <dgm:prSet presAssocID="{4258EF82-57DA-4B84-9C71-FB3DC1F79B1D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864F9-2973-40AA-9B00-924C04AF8699}" type="pres">
      <dgm:prSet presAssocID="{2221D256-1EE7-4E75-A55E-85F3BE44B0BD}" presName="sibTrans" presStyleCnt="0"/>
      <dgm:spPr/>
    </dgm:pt>
    <dgm:pt modelId="{8032AAA9-5855-4E8D-B7E6-57D1424F8570}" type="pres">
      <dgm:prSet presAssocID="{9D3146EC-B132-49F5-83F9-09DFB488AD97}" presName="textNode" presStyleLbl="node1" presStyleIdx="4" presStyleCnt="5" custScaleX="124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8F4A6F-D43F-4910-A015-E5D64D4FCCF4}" srcId="{97E7991D-9600-48FF-8AA8-F6CBBA93D62E}" destId="{4258EF82-57DA-4B84-9C71-FB3DC1F79B1D}" srcOrd="3" destOrd="0" parTransId="{E50EC803-B0E8-466E-A7CD-F492FFCEAAD3}" sibTransId="{2221D256-1EE7-4E75-A55E-85F3BE44B0BD}"/>
    <dgm:cxn modelId="{C2F596A1-EF68-4BD1-BBF3-ED14B25DF291}" type="presOf" srcId="{A3182FA1-1841-4CD4-BACC-74B93A8E7DD5}" destId="{4DDA2EC1-B29E-472C-80F4-918C74BFBD5D}" srcOrd="0" destOrd="0" presId="urn:microsoft.com/office/officeart/2005/8/layout/hProcess9"/>
    <dgm:cxn modelId="{B4418E71-DBE0-4BA6-A389-CEEA4945018B}" type="presOf" srcId="{191785BE-9B0A-4457-A643-B61758CE8311}" destId="{E97AF47D-75CF-4035-AC17-FC7A939AE56A}" srcOrd="0" destOrd="0" presId="urn:microsoft.com/office/officeart/2005/8/layout/hProcess9"/>
    <dgm:cxn modelId="{DED09549-CD62-4910-8FE9-76A2BBA7295E}" srcId="{97E7991D-9600-48FF-8AA8-F6CBBA93D62E}" destId="{5FE5FA58-7795-4916-9F43-0A02F99513A4}" srcOrd="2" destOrd="0" parTransId="{63E1AB82-632B-4A6B-BDF8-2DD9B38CF5E7}" sibTransId="{55F54833-62EE-44FA-8192-1B1BD6853BAD}"/>
    <dgm:cxn modelId="{EFD2E362-64FE-4511-8E57-499BFCBAB783}" type="presOf" srcId="{97E7991D-9600-48FF-8AA8-F6CBBA93D62E}" destId="{868DBFE1-789D-4AD7-9ABA-9A0954AC7839}" srcOrd="0" destOrd="0" presId="urn:microsoft.com/office/officeart/2005/8/layout/hProcess9"/>
    <dgm:cxn modelId="{6A91E81C-9109-47A2-B6FD-E2BA890D0E61}" type="presOf" srcId="{9D3146EC-B132-49F5-83F9-09DFB488AD97}" destId="{8032AAA9-5855-4E8D-B7E6-57D1424F8570}" srcOrd="0" destOrd="0" presId="urn:microsoft.com/office/officeart/2005/8/layout/hProcess9"/>
    <dgm:cxn modelId="{A31006D5-D899-410A-80C0-EC1A29FD0694}" srcId="{97E7991D-9600-48FF-8AA8-F6CBBA93D62E}" destId="{191785BE-9B0A-4457-A643-B61758CE8311}" srcOrd="0" destOrd="0" parTransId="{5E884294-CEF5-423E-B387-D4E28CDEACA6}" sibTransId="{05762664-3E8F-48EF-9BED-8881F24A0129}"/>
    <dgm:cxn modelId="{9A45746D-DB1B-495E-B936-60E4CB04F389}" srcId="{97E7991D-9600-48FF-8AA8-F6CBBA93D62E}" destId="{9D3146EC-B132-49F5-83F9-09DFB488AD97}" srcOrd="4" destOrd="0" parTransId="{E1EC0926-D833-49A1-959A-601DBAD9FA0F}" sibTransId="{7EA91C2B-C1FD-4AC6-80EA-431FDC503C25}"/>
    <dgm:cxn modelId="{424F361F-F1B9-4473-9D8B-379D9D0BEBED}" srcId="{97E7991D-9600-48FF-8AA8-F6CBBA93D62E}" destId="{A3182FA1-1841-4CD4-BACC-74B93A8E7DD5}" srcOrd="1" destOrd="0" parTransId="{EB39CB7F-EA89-48C0-936B-A89A1124F683}" sibTransId="{1EF56058-1385-48F0-9686-11E4B897B943}"/>
    <dgm:cxn modelId="{42543103-7D2D-4509-8D17-E42CE3C89F2C}" type="presOf" srcId="{5FE5FA58-7795-4916-9F43-0A02F99513A4}" destId="{0E2B2B51-E23A-4EAF-A25A-A6A7442BA6D7}" srcOrd="0" destOrd="0" presId="urn:microsoft.com/office/officeart/2005/8/layout/hProcess9"/>
    <dgm:cxn modelId="{70617408-71D6-4DBD-9F14-874AF201C815}" type="presOf" srcId="{4258EF82-57DA-4B84-9C71-FB3DC1F79B1D}" destId="{01591EFF-39EF-4EB7-B91D-9A6F60B8A6DF}" srcOrd="0" destOrd="0" presId="urn:microsoft.com/office/officeart/2005/8/layout/hProcess9"/>
    <dgm:cxn modelId="{CE0597E5-AEEF-4621-8D4F-A6C1A4C72A91}" type="presParOf" srcId="{868DBFE1-789D-4AD7-9ABA-9A0954AC7839}" destId="{3D603C9C-14A3-4033-8BDC-96BFCBC5F016}" srcOrd="0" destOrd="0" presId="urn:microsoft.com/office/officeart/2005/8/layout/hProcess9"/>
    <dgm:cxn modelId="{DFE82B0B-35E1-472B-8223-4C15DEFEF4C8}" type="presParOf" srcId="{868DBFE1-789D-4AD7-9ABA-9A0954AC7839}" destId="{CFEA7B9C-E52D-4172-80E0-D602CE09DAFD}" srcOrd="1" destOrd="0" presId="urn:microsoft.com/office/officeart/2005/8/layout/hProcess9"/>
    <dgm:cxn modelId="{714362AC-453A-4CF3-B202-9862986D917B}" type="presParOf" srcId="{CFEA7B9C-E52D-4172-80E0-D602CE09DAFD}" destId="{E97AF47D-75CF-4035-AC17-FC7A939AE56A}" srcOrd="0" destOrd="0" presId="urn:microsoft.com/office/officeart/2005/8/layout/hProcess9"/>
    <dgm:cxn modelId="{8EEA09B2-3EDD-4637-B72E-F3924692F803}" type="presParOf" srcId="{CFEA7B9C-E52D-4172-80E0-D602CE09DAFD}" destId="{E42A50EF-A8C3-4E7D-9923-0AC3E6EDC19C}" srcOrd="1" destOrd="0" presId="urn:microsoft.com/office/officeart/2005/8/layout/hProcess9"/>
    <dgm:cxn modelId="{F10FCA0B-0E4D-466E-B3D1-C88647B2B8FC}" type="presParOf" srcId="{CFEA7B9C-E52D-4172-80E0-D602CE09DAFD}" destId="{4DDA2EC1-B29E-472C-80F4-918C74BFBD5D}" srcOrd="2" destOrd="0" presId="urn:microsoft.com/office/officeart/2005/8/layout/hProcess9"/>
    <dgm:cxn modelId="{DC3F9C76-3585-4400-923F-B23CA9A31931}" type="presParOf" srcId="{CFEA7B9C-E52D-4172-80E0-D602CE09DAFD}" destId="{43A5C9B9-0B2A-4942-825A-FB9754459341}" srcOrd="3" destOrd="0" presId="urn:microsoft.com/office/officeart/2005/8/layout/hProcess9"/>
    <dgm:cxn modelId="{C9645647-C1B7-4499-919B-51FBC6A8F84C}" type="presParOf" srcId="{CFEA7B9C-E52D-4172-80E0-D602CE09DAFD}" destId="{0E2B2B51-E23A-4EAF-A25A-A6A7442BA6D7}" srcOrd="4" destOrd="0" presId="urn:microsoft.com/office/officeart/2005/8/layout/hProcess9"/>
    <dgm:cxn modelId="{9946715E-7B9E-414D-89B9-0E4F22436076}" type="presParOf" srcId="{CFEA7B9C-E52D-4172-80E0-D602CE09DAFD}" destId="{BAA6B543-9610-4442-BFB4-A2137E16B941}" srcOrd="5" destOrd="0" presId="urn:microsoft.com/office/officeart/2005/8/layout/hProcess9"/>
    <dgm:cxn modelId="{2397E3CA-D09B-4EF4-B9BE-3587D45A086D}" type="presParOf" srcId="{CFEA7B9C-E52D-4172-80E0-D602CE09DAFD}" destId="{01591EFF-39EF-4EB7-B91D-9A6F60B8A6DF}" srcOrd="6" destOrd="0" presId="urn:microsoft.com/office/officeart/2005/8/layout/hProcess9"/>
    <dgm:cxn modelId="{E1D75208-8E37-4AB8-ACE9-CBC21C8795DE}" type="presParOf" srcId="{CFEA7B9C-E52D-4172-80E0-D602CE09DAFD}" destId="{7D4864F9-2973-40AA-9B00-924C04AF8699}" srcOrd="7" destOrd="0" presId="urn:microsoft.com/office/officeart/2005/8/layout/hProcess9"/>
    <dgm:cxn modelId="{79E8AEBF-024E-4643-93F5-3ED7B7DC2402}" type="presParOf" srcId="{CFEA7B9C-E52D-4172-80E0-D602CE09DAFD}" destId="{8032AAA9-5855-4E8D-B7E6-57D1424F857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E7991D-9600-48FF-8AA8-F6CBBA93D62E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191785BE-9B0A-4457-A643-B61758CE8311}">
      <dgm:prSet phldrT="[Текст]" custT="1"/>
      <dgm:spPr/>
      <dgm:t>
        <a:bodyPr/>
        <a:lstStyle/>
        <a:p>
          <a:r>
            <a:rPr lang="ru-RU" sz="1800" b="1" dirty="0" err="1" smtClean="0">
              <a:effectLst/>
            </a:rPr>
            <a:t>проблематизация</a:t>
          </a:r>
          <a:endParaRPr lang="ru-RU" sz="1800" b="1" dirty="0">
            <a:effectLst/>
          </a:endParaRPr>
        </a:p>
      </dgm:t>
    </dgm:pt>
    <dgm:pt modelId="{5E884294-CEF5-423E-B387-D4E28CDEACA6}" type="parTrans" cxnId="{A31006D5-D899-410A-80C0-EC1A29FD0694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05762664-3E8F-48EF-9BED-8881F24A0129}" type="sibTrans" cxnId="{A31006D5-D899-410A-80C0-EC1A29FD0694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A3182FA1-1841-4CD4-BACC-74B93A8E7DD5}">
      <dgm:prSet phldrT="[Текст]" custT="1"/>
      <dgm:spPr/>
      <dgm:t>
        <a:bodyPr/>
        <a:lstStyle/>
        <a:p>
          <a:r>
            <a:rPr lang="ru-RU" sz="1800" b="1" dirty="0" smtClean="0">
              <a:effectLst/>
            </a:rPr>
            <a:t>моделирование</a:t>
          </a:r>
          <a:endParaRPr lang="ru-RU" sz="1800" b="1" dirty="0">
            <a:effectLst/>
          </a:endParaRPr>
        </a:p>
      </dgm:t>
    </dgm:pt>
    <dgm:pt modelId="{EB39CB7F-EA89-48C0-936B-A89A1124F683}" type="parTrans" cxnId="{424F361F-F1B9-4473-9D8B-379D9D0BEBED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1EF56058-1385-48F0-9686-11E4B897B943}" type="sibTrans" cxnId="{424F361F-F1B9-4473-9D8B-379D9D0BEBED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4258EF82-57DA-4B84-9C71-FB3DC1F79B1D}">
      <dgm:prSet phldrT="[Текст]" custT="1"/>
      <dgm:spPr/>
      <dgm:t>
        <a:bodyPr/>
        <a:lstStyle/>
        <a:p>
          <a:r>
            <a:rPr lang="ru-RU" sz="1800" b="1" dirty="0" smtClean="0">
              <a:effectLst/>
            </a:rPr>
            <a:t>апробация</a:t>
          </a:r>
          <a:endParaRPr lang="ru-RU" sz="1800" b="1" dirty="0">
            <a:effectLst/>
          </a:endParaRPr>
        </a:p>
      </dgm:t>
    </dgm:pt>
    <dgm:pt modelId="{E50EC803-B0E8-466E-A7CD-F492FFCEAAD3}" type="parTrans" cxnId="{998F4A6F-D43F-4910-A015-E5D64D4FCCF4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2221D256-1EE7-4E75-A55E-85F3BE44B0BD}" type="sibTrans" cxnId="{998F4A6F-D43F-4910-A015-E5D64D4FCCF4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5FE5FA58-7795-4916-9F43-0A02F99513A4}">
      <dgm:prSet phldrT="[Текст]" custT="1"/>
      <dgm:spPr/>
      <dgm:t>
        <a:bodyPr/>
        <a:lstStyle/>
        <a:p>
          <a:r>
            <a:rPr lang="ru-RU" sz="1800" b="1" dirty="0" smtClean="0">
              <a:effectLst/>
            </a:rPr>
            <a:t>конструирование</a:t>
          </a:r>
          <a:endParaRPr lang="ru-RU" sz="1800" b="1" dirty="0">
            <a:effectLst/>
          </a:endParaRPr>
        </a:p>
      </dgm:t>
    </dgm:pt>
    <dgm:pt modelId="{63E1AB82-632B-4A6B-BDF8-2DD9B38CF5E7}" type="parTrans" cxnId="{DED09549-CD62-4910-8FE9-76A2BBA7295E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55F54833-62EE-44FA-8192-1B1BD6853BAD}" type="sibTrans" cxnId="{DED09549-CD62-4910-8FE9-76A2BBA7295E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9D3146EC-B132-49F5-83F9-09DFB488AD97}">
      <dgm:prSet phldrT="[Текст]" custT="1"/>
      <dgm:spPr/>
      <dgm:t>
        <a:bodyPr/>
        <a:lstStyle/>
        <a:p>
          <a:r>
            <a:rPr lang="ru-RU" sz="1800" b="1" dirty="0" smtClean="0">
              <a:effectLst/>
            </a:rPr>
            <a:t>предъявление продукта</a:t>
          </a:r>
          <a:endParaRPr lang="ru-RU" sz="1800" b="1" dirty="0">
            <a:effectLst/>
          </a:endParaRPr>
        </a:p>
      </dgm:t>
    </dgm:pt>
    <dgm:pt modelId="{E1EC0926-D833-49A1-959A-601DBAD9FA0F}" type="parTrans" cxnId="{9A45746D-DB1B-495E-B936-60E4CB04F389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7EA91C2B-C1FD-4AC6-80EA-431FDC503C25}" type="sibTrans" cxnId="{9A45746D-DB1B-495E-B936-60E4CB04F389}">
      <dgm:prSet/>
      <dgm:spPr/>
      <dgm:t>
        <a:bodyPr/>
        <a:lstStyle/>
        <a:p>
          <a:endParaRPr lang="ru-RU" sz="1800" b="1">
            <a:effectLst/>
          </a:endParaRPr>
        </a:p>
      </dgm:t>
    </dgm:pt>
    <dgm:pt modelId="{868DBFE1-789D-4AD7-9ABA-9A0954AC7839}" type="pres">
      <dgm:prSet presAssocID="{97E7991D-9600-48FF-8AA8-F6CBBA93D62E}" presName="CompostProcess" presStyleCnt="0">
        <dgm:presLayoutVars>
          <dgm:dir/>
          <dgm:resizeHandles val="exact"/>
        </dgm:presLayoutVars>
      </dgm:prSet>
      <dgm:spPr/>
    </dgm:pt>
    <dgm:pt modelId="{3D603C9C-14A3-4033-8BDC-96BFCBC5F016}" type="pres">
      <dgm:prSet presAssocID="{97E7991D-9600-48FF-8AA8-F6CBBA93D62E}" presName="arrow" presStyleLbl="bgShp" presStyleIdx="0" presStyleCnt="1"/>
      <dgm:spPr/>
    </dgm:pt>
    <dgm:pt modelId="{CFEA7B9C-E52D-4172-80E0-D602CE09DAFD}" type="pres">
      <dgm:prSet presAssocID="{97E7991D-9600-48FF-8AA8-F6CBBA93D62E}" presName="linearProcess" presStyleCnt="0"/>
      <dgm:spPr/>
    </dgm:pt>
    <dgm:pt modelId="{E97AF47D-75CF-4035-AC17-FC7A939AE56A}" type="pres">
      <dgm:prSet presAssocID="{191785BE-9B0A-4457-A643-B61758CE8311}" presName="textNode" presStyleLbl="node1" presStyleIdx="0" presStyleCnt="5" custScaleX="160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A50EF-A8C3-4E7D-9923-0AC3E6EDC19C}" type="pres">
      <dgm:prSet presAssocID="{05762664-3E8F-48EF-9BED-8881F24A0129}" presName="sibTrans" presStyleCnt="0"/>
      <dgm:spPr/>
    </dgm:pt>
    <dgm:pt modelId="{4DDA2EC1-B29E-472C-80F4-918C74BFBD5D}" type="pres">
      <dgm:prSet presAssocID="{A3182FA1-1841-4CD4-BACC-74B93A8E7DD5}" presName="textNode" presStyleLbl="node1" presStyleIdx="1" presStyleCnt="5" custScaleX="146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5C9B9-0B2A-4942-825A-FB9754459341}" type="pres">
      <dgm:prSet presAssocID="{1EF56058-1385-48F0-9686-11E4B897B943}" presName="sibTrans" presStyleCnt="0"/>
      <dgm:spPr/>
    </dgm:pt>
    <dgm:pt modelId="{0E2B2B51-E23A-4EAF-A25A-A6A7442BA6D7}" type="pres">
      <dgm:prSet presAssocID="{5FE5FA58-7795-4916-9F43-0A02F99513A4}" presName="textNode" presStyleLbl="node1" presStyleIdx="2" presStyleCnt="5" custScaleX="156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6B543-9610-4442-BFB4-A2137E16B941}" type="pres">
      <dgm:prSet presAssocID="{55F54833-62EE-44FA-8192-1B1BD6853BAD}" presName="sibTrans" presStyleCnt="0"/>
      <dgm:spPr/>
    </dgm:pt>
    <dgm:pt modelId="{01591EFF-39EF-4EB7-B91D-9A6F60B8A6DF}" type="pres">
      <dgm:prSet presAssocID="{4258EF82-57DA-4B84-9C71-FB3DC1F79B1D}" presName="textNode" presStyleLbl="node1" presStyleIdx="3" presStyleCnt="5" custScaleX="111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864F9-2973-40AA-9B00-924C04AF8699}" type="pres">
      <dgm:prSet presAssocID="{2221D256-1EE7-4E75-A55E-85F3BE44B0BD}" presName="sibTrans" presStyleCnt="0"/>
      <dgm:spPr/>
    </dgm:pt>
    <dgm:pt modelId="{8032AAA9-5855-4E8D-B7E6-57D1424F8570}" type="pres">
      <dgm:prSet presAssocID="{9D3146EC-B132-49F5-83F9-09DFB488AD97}" presName="textNode" presStyleLbl="node1" presStyleIdx="4" presStyleCnt="5" custScaleX="132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8F4A6F-D43F-4910-A015-E5D64D4FCCF4}" srcId="{97E7991D-9600-48FF-8AA8-F6CBBA93D62E}" destId="{4258EF82-57DA-4B84-9C71-FB3DC1F79B1D}" srcOrd="3" destOrd="0" parTransId="{E50EC803-B0E8-466E-A7CD-F492FFCEAAD3}" sibTransId="{2221D256-1EE7-4E75-A55E-85F3BE44B0BD}"/>
    <dgm:cxn modelId="{7928DC9B-0A0E-48AE-B6EB-38A60322DD49}" type="presOf" srcId="{97E7991D-9600-48FF-8AA8-F6CBBA93D62E}" destId="{868DBFE1-789D-4AD7-9ABA-9A0954AC7839}" srcOrd="0" destOrd="0" presId="urn:microsoft.com/office/officeart/2005/8/layout/hProcess9"/>
    <dgm:cxn modelId="{1EA6E223-70C5-4B2B-B165-1374FB2B83F7}" type="presOf" srcId="{A3182FA1-1841-4CD4-BACC-74B93A8E7DD5}" destId="{4DDA2EC1-B29E-472C-80F4-918C74BFBD5D}" srcOrd="0" destOrd="0" presId="urn:microsoft.com/office/officeart/2005/8/layout/hProcess9"/>
    <dgm:cxn modelId="{F725F55B-F35D-4F3B-BACB-61DFA7642C74}" type="presOf" srcId="{191785BE-9B0A-4457-A643-B61758CE8311}" destId="{E97AF47D-75CF-4035-AC17-FC7A939AE56A}" srcOrd="0" destOrd="0" presId="urn:microsoft.com/office/officeart/2005/8/layout/hProcess9"/>
    <dgm:cxn modelId="{3912471C-D2B0-4E8A-89EF-640E43B3E7C2}" type="presOf" srcId="{5FE5FA58-7795-4916-9F43-0A02F99513A4}" destId="{0E2B2B51-E23A-4EAF-A25A-A6A7442BA6D7}" srcOrd="0" destOrd="0" presId="urn:microsoft.com/office/officeart/2005/8/layout/hProcess9"/>
    <dgm:cxn modelId="{DED09549-CD62-4910-8FE9-76A2BBA7295E}" srcId="{97E7991D-9600-48FF-8AA8-F6CBBA93D62E}" destId="{5FE5FA58-7795-4916-9F43-0A02F99513A4}" srcOrd="2" destOrd="0" parTransId="{63E1AB82-632B-4A6B-BDF8-2DD9B38CF5E7}" sibTransId="{55F54833-62EE-44FA-8192-1B1BD6853BAD}"/>
    <dgm:cxn modelId="{9A45746D-DB1B-495E-B936-60E4CB04F389}" srcId="{97E7991D-9600-48FF-8AA8-F6CBBA93D62E}" destId="{9D3146EC-B132-49F5-83F9-09DFB488AD97}" srcOrd="4" destOrd="0" parTransId="{E1EC0926-D833-49A1-959A-601DBAD9FA0F}" sibTransId="{7EA91C2B-C1FD-4AC6-80EA-431FDC503C25}"/>
    <dgm:cxn modelId="{A31006D5-D899-410A-80C0-EC1A29FD0694}" srcId="{97E7991D-9600-48FF-8AA8-F6CBBA93D62E}" destId="{191785BE-9B0A-4457-A643-B61758CE8311}" srcOrd="0" destOrd="0" parTransId="{5E884294-CEF5-423E-B387-D4E28CDEACA6}" sibTransId="{05762664-3E8F-48EF-9BED-8881F24A0129}"/>
    <dgm:cxn modelId="{08088B75-BCAF-47D0-8A41-2D96199168CA}" type="presOf" srcId="{4258EF82-57DA-4B84-9C71-FB3DC1F79B1D}" destId="{01591EFF-39EF-4EB7-B91D-9A6F60B8A6DF}" srcOrd="0" destOrd="0" presId="urn:microsoft.com/office/officeart/2005/8/layout/hProcess9"/>
    <dgm:cxn modelId="{424F361F-F1B9-4473-9D8B-379D9D0BEBED}" srcId="{97E7991D-9600-48FF-8AA8-F6CBBA93D62E}" destId="{A3182FA1-1841-4CD4-BACC-74B93A8E7DD5}" srcOrd="1" destOrd="0" parTransId="{EB39CB7F-EA89-48C0-936B-A89A1124F683}" sibTransId="{1EF56058-1385-48F0-9686-11E4B897B943}"/>
    <dgm:cxn modelId="{0FC41D42-99AA-46FC-A7D3-3518CE090F33}" type="presOf" srcId="{9D3146EC-B132-49F5-83F9-09DFB488AD97}" destId="{8032AAA9-5855-4E8D-B7E6-57D1424F8570}" srcOrd="0" destOrd="0" presId="urn:microsoft.com/office/officeart/2005/8/layout/hProcess9"/>
    <dgm:cxn modelId="{C2D75B4A-B6B0-475C-92ED-D93461E495DB}" type="presParOf" srcId="{868DBFE1-789D-4AD7-9ABA-9A0954AC7839}" destId="{3D603C9C-14A3-4033-8BDC-96BFCBC5F016}" srcOrd="0" destOrd="0" presId="urn:microsoft.com/office/officeart/2005/8/layout/hProcess9"/>
    <dgm:cxn modelId="{4DAE0431-48E6-4555-8744-2D4972AECFFF}" type="presParOf" srcId="{868DBFE1-789D-4AD7-9ABA-9A0954AC7839}" destId="{CFEA7B9C-E52D-4172-80E0-D602CE09DAFD}" srcOrd="1" destOrd="0" presId="urn:microsoft.com/office/officeart/2005/8/layout/hProcess9"/>
    <dgm:cxn modelId="{8D8C2561-EE8B-41A8-A659-C08ECADF543C}" type="presParOf" srcId="{CFEA7B9C-E52D-4172-80E0-D602CE09DAFD}" destId="{E97AF47D-75CF-4035-AC17-FC7A939AE56A}" srcOrd="0" destOrd="0" presId="urn:microsoft.com/office/officeart/2005/8/layout/hProcess9"/>
    <dgm:cxn modelId="{A491EDBA-2750-4BD2-9E54-0E54BF447A64}" type="presParOf" srcId="{CFEA7B9C-E52D-4172-80E0-D602CE09DAFD}" destId="{E42A50EF-A8C3-4E7D-9923-0AC3E6EDC19C}" srcOrd="1" destOrd="0" presId="urn:microsoft.com/office/officeart/2005/8/layout/hProcess9"/>
    <dgm:cxn modelId="{253BE117-EDEF-4262-B2F0-D8D59DB3E019}" type="presParOf" srcId="{CFEA7B9C-E52D-4172-80E0-D602CE09DAFD}" destId="{4DDA2EC1-B29E-472C-80F4-918C74BFBD5D}" srcOrd="2" destOrd="0" presId="urn:microsoft.com/office/officeart/2005/8/layout/hProcess9"/>
    <dgm:cxn modelId="{04F34D26-DF7D-44B5-8443-50A220F0D9BC}" type="presParOf" srcId="{CFEA7B9C-E52D-4172-80E0-D602CE09DAFD}" destId="{43A5C9B9-0B2A-4942-825A-FB9754459341}" srcOrd="3" destOrd="0" presId="urn:microsoft.com/office/officeart/2005/8/layout/hProcess9"/>
    <dgm:cxn modelId="{8C049D21-541A-4D71-9142-B9C2FD31E6AD}" type="presParOf" srcId="{CFEA7B9C-E52D-4172-80E0-D602CE09DAFD}" destId="{0E2B2B51-E23A-4EAF-A25A-A6A7442BA6D7}" srcOrd="4" destOrd="0" presId="urn:microsoft.com/office/officeart/2005/8/layout/hProcess9"/>
    <dgm:cxn modelId="{03F915BA-8787-490A-8BFF-7EB7BF2B3D1D}" type="presParOf" srcId="{CFEA7B9C-E52D-4172-80E0-D602CE09DAFD}" destId="{BAA6B543-9610-4442-BFB4-A2137E16B941}" srcOrd="5" destOrd="0" presId="urn:microsoft.com/office/officeart/2005/8/layout/hProcess9"/>
    <dgm:cxn modelId="{FDE2812D-9EBD-488C-A882-86E43A009D7B}" type="presParOf" srcId="{CFEA7B9C-E52D-4172-80E0-D602CE09DAFD}" destId="{01591EFF-39EF-4EB7-B91D-9A6F60B8A6DF}" srcOrd="6" destOrd="0" presId="urn:microsoft.com/office/officeart/2005/8/layout/hProcess9"/>
    <dgm:cxn modelId="{6F474A0D-6AD1-4F44-922B-95E15C85B768}" type="presParOf" srcId="{CFEA7B9C-E52D-4172-80E0-D602CE09DAFD}" destId="{7D4864F9-2973-40AA-9B00-924C04AF8699}" srcOrd="7" destOrd="0" presId="urn:microsoft.com/office/officeart/2005/8/layout/hProcess9"/>
    <dgm:cxn modelId="{C9414443-6905-4445-A78F-8BC275FF9B66}" type="presParOf" srcId="{CFEA7B9C-E52D-4172-80E0-D602CE09DAFD}" destId="{8032AAA9-5855-4E8D-B7E6-57D1424F8570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C8BAB9-5665-467C-B420-EBD90D3B52A3}" type="doc">
      <dgm:prSet loTypeId="urn:microsoft.com/office/officeart/2005/8/layout/hProcess7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4F44FE3-3FB9-4DD4-962D-7D2F48CDECD9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исследование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433C53-E2DF-49D5-8943-E5B423DD6460}" type="parTrans" cxnId="{17144B7A-402B-4B34-A1C6-9718556DF0D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935C52-3F89-4CDD-B942-0CA32D2F687E}" type="sibTrans" cxnId="{17144B7A-402B-4B34-A1C6-9718556DF0D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27AA21-1D5A-479C-8AC3-DD607E22965C}">
      <dgm:prSet phldrT="[Текст]"/>
      <dgm:spPr/>
      <dgm:t>
        <a:bodyPr/>
        <a:lstStyle/>
        <a:p>
          <a:pPr algn="l"/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насколько в теоретическом плане научен результат работы, т. е. насколько доказательно и корректно решена поставленная проблема, насколько полно и последовательно достигнуты сформулированные в работе цель, задачи, гипотеза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965241-8A90-4144-A6CE-A30FC59DA778}" type="parTrans" cxnId="{95F12C2D-F240-4BFD-9576-4D0D05C74B1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AABE98-E450-4CAC-B0F1-3E45E7D1A7E8}" type="sibTrans" cxnId="{95F12C2D-F240-4BFD-9576-4D0D05C74B15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0DBA8D-1B49-434F-BD4F-EF40C565E3D2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E87466-3E59-40F7-AA25-576F5D11936C}" type="parTrans" cxnId="{7367B822-F794-4324-8D6D-A324E6A6C4E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F6CB8D-792F-4996-95D9-8272F6F93D52}" type="sibTrans" cxnId="{7367B822-F794-4324-8D6D-A324E6A6C4EF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BEE337-DB64-40A3-92B8-C03FB80E4180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насколько практичен полученный результат, т. е. насколько эффективно этот результат (техническое устройство, программный продукт, инженерная конструкция) помогает решить заявленную проблему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2D3481-B5F1-4374-B9CF-CD8B8AA87F7B}" type="parTrans" cxnId="{CB5B4162-9A94-4E7D-8032-D482B1549EC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0F67EB-9E38-4F7D-A5A3-DC78A6175FD7}" type="sibTrans" cxnId="{CB5B4162-9A94-4E7D-8032-D482B1549EC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BC70AD8-ED64-4689-921F-2842FE72A499}" type="pres">
      <dgm:prSet presAssocID="{C3C8BAB9-5665-467C-B420-EBD90D3B52A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BE4E59-362D-4F6B-965F-A7221765067A}" type="pres">
      <dgm:prSet presAssocID="{44F44FE3-3FB9-4DD4-962D-7D2F48CDECD9}" presName="compositeNode" presStyleCnt="0">
        <dgm:presLayoutVars>
          <dgm:bulletEnabled val="1"/>
        </dgm:presLayoutVars>
      </dgm:prSet>
      <dgm:spPr/>
    </dgm:pt>
    <dgm:pt modelId="{AD6D173C-D67E-46BD-9B7F-15AE0A2168DD}" type="pres">
      <dgm:prSet presAssocID="{44F44FE3-3FB9-4DD4-962D-7D2F48CDECD9}" presName="bgRect" presStyleLbl="node1" presStyleIdx="0" presStyleCnt="2"/>
      <dgm:spPr/>
      <dgm:t>
        <a:bodyPr/>
        <a:lstStyle/>
        <a:p>
          <a:endParaRPr lang="ru-RU"/>
        </a:p>
      </dgm:t>
    </dgm:pt>
    <dgm:pt modelId="{4BE0D0E9-B116-448A-9B88-7D26AF8D838A}" type="pres">
      <dgm:prSet presAssocID="{44F44FE3-3FB9-4DD4-962D-7D2F48CDECD9}" presName="parentNode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95EDB-A83B-4CD5-96EF-03615CB5B9BF}" type="pres">
      <dgm:prSet presAssocID="{44F44FE3-3FB9-4DD4-962D-7D2F48CDECD9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471188-71FC-47B4-9F96-B3E360D09C78}" type="pres">
      <dgm:prSet presAssocID="{3D935C52-3F89-4CDD-B942-0CA32D2F687E}" presName="hSp" presStyleCnt="0"/>
      <dgm:spPr/>
    </dgm:pt>
    <dgm:pt modelId="{BBD1D2E7-ECAC-4B03-9F35-EB09405C2019}" type="pres">
      <dgm:prSet presAssocID="{3D935C52-3F89-4CDD-B942-0CA32D2F687E}" presName="vProcSp" presStyleCnt="0"/>
      <dgm:spPr/>
    </dgm:pt>
    <dgm:pt modelId="{5E57A847-E3C7-428B-90DB-3398AD38B61E}" type="pres">
      <dgm:prSet presAssocID="{3D935C52-3F89-4CDD-B942-0CA32D2F687E}" presName="vSp1" presStyleCnt="0"/>
      <dgm:spPr/>
    </dgm:pt>
    <dgm:pt modelId="{E0005E29-9788-41C9-BF82-2D9EBD9771F7}" type="pres">
      <dgm:prSet presAssocID="{3D935C52-3F89-4CDD-B942-0CA32D2F687E}" presName="simulatedConn" presStyleLbl="solidFgAcc1" presStyleIdx="0" presStyleCnt="1"/>
      <dgm:spPr/>
    </dgm:pt>
    <dgm:pt modelId="{3887C933-5926-4164-84CE-DBCAAEB971BE}" type="pres">
      <dgm:prSet presAssocID="{3D935C52-3F89-4CDD-B942-0CA32D2F687E}" presName="vSp2" presStyleCnt="0"/>
      <dgm:spPr/>
    </dgm:pt>
    <dgm:pt modelId="{E14A31EE-9657-4F35-81B7-E7242D59A2FC}" type="pres">
      <dgm:prSet presAssocID="{3D935C52-3F89-4CDD-B942-0CA32D2F687E}" presName="sibTrans" presStyleCnt="0"/>
      <dgm:spPr/>
    </dgm:pt>
    <dgm:pt modelId="{7A27F5B0-4229-44C8-A94D-5661ACA04FE3}" type="pres">
      <dgm:prSet presAssocID="{820DBA8D-1B49-434F-BD4F-EF40C565E3D2}" presName="compositeNode" presStyleCnt="0">
        <dgm:presLayoutVars>
          <dgm:bulletEnabled val="1"/>
        </dgm:presLayoutVars>
      </dgm:prSet>
      <dgm:spPr/>
    </dgm:pt>
    <dgm:pt modelId="{C80172C4-9F69-459B-B16A-6B7D2A013BC1}" type="pres">
      <dgm:prSet presAssocID="{820DBA8D-1B49-434F-BD4F-EF40C565E3D2}" presName="bgRect" presStyleLbl="node1" presStyleIdx="1" presStyleCnt="2"/>
      <dgm:spPr/>
      <dgm:t>
        <a:bodyPr/>
        <a:lstStyle/>
        <a:p>
          <a:endParaRPr lang="ru-RU"/>
        </a:p>
      </dgm:t>
    </dgm:pt>
    <dgm:pt modelId="{FCB2C60B-AD0B-4633-B50A-3AB7F52148C7}" type="pres">
      <dgm:prSet presAssocID="{820DBA8D-1B49-434F-BD4F-EF40C565E3D2}" presName="parentNode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63D59-6F9F-4974-A0DB-20EC1E3BA23A}" type="pres">
      <dgm:prSet presAssocID="{820DBA8D-1B49-434F-BD4F-EF40C565E3D2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25B2A9-F3A3-4B43-A216-201EA4ACB8E3}" type="presOf" srcId="{C3C8BAB9-5665-467C-B420-EBD90D3B52A3}" destId="{BBC70AD8-ED64-4689-921F-2842FE72A499}" srcOrd="0" destOrd="0" presId="urn:microsoft.com/office/officeart/2005/8/layout/hProcess7"/>
    <dgm:cxn modelId="{7EAF0885-1774-42C9-8BA2-7CC02849A040}" type="presOf" srcId="{44F44FE3-3FB9-4DD4-962D-7D2F48CDECD9}" destId="{4BE0D0E9-B116-448A-9B88-7D26AF8D838A}" srcOrd="1" destOrd="0" presId="urn:microsoft.com/office/officeart/2005/8/layout/hProcess7"/>
    <dgm:cxn modelId="{4F2BB771-1AC8-4EAA-A767-691B7B64BCAE}" type="presOf" srcId="{820DBA8D-1B49-434F-BD4F-EF40C565E3D2}" destId="{FCB2C60B-AD0B-4633-B50A-3AB7F52148C7}" srcOrd="1" destOrd="0" presId="urn:microsoft.com/office/officeart/2005/8/layout/hProcess7"/>
    <dgm:cxn modelId="{2D7FA61F-2133-4AB3-8B4F-9D5607159722}" type="presOf" srcId="{1827AA21-1D5A-479C-8AC3-DD607E22965C}" destId="{86A95EDB-A83B-4CD5-96EF-03615CB5B9BF}" srcOrd="0" destOrd="0" presId="urn:microsoft.com/office/officeart/2005/8/layout/hProcess7"/>
    <dgm:cxn modelId="{48B17621-17CA-450F-A2E8-DB58087D945F}" type="presOf" srcId="{820DBA8D-1B49-434F-BD4F-EF40C565E3D2}" destId="{C80172C4-9F69-459B-B16A-6B7D2A013BC1}" srcOrd="0" destOrd="0" presId="urn:microsoft.com/office/officeart/2005/8/layout/hProcess7"/>
    <dgm:cxn modelId="{8BFA353E-8056-4FB0-8C49-54500E1A8E43}" type="presOf" srcId="{8EBEE337-DB64-40A3-92B8-C03FB80E4180}" destId="{86163D59-6F9F-4974-A0DB-20EC1E3BA23A}" srcOrd="0" destOrd="0" presId="urn:microsoft.com/office/officeart/2005/8/layout/hProcess7"/>
    <dgm:cxn modelId="{CB5B4162-9A94-4E7D-8032-D482B1549ECC}" srcId="{820DBA8D-1B49-434F-BD4F-EF40C565E3D2}" destId="{8EBEE337-DB64-40A3-92B8-C03FB80E4180}" srcOrd="0" destOrd="0" parTransId="{522D3481-B5F1-4374-B9CF-CD8B8AA87F7B}" sibTransId="{9F0F67EB-9E38-4F7D-A5A3-DC78A6175FD7}"/>
    <dgm:cxn modelId="{7367B822-F794-4324-8D6D-A324E6A6C4EF}" srcId="{C3C8BAB9-5665-467C-B420-EBD90D3B52A3}" destId="{820DBA8D-1B49-434F-BD4F-EF40C565E3D2}" srcOrd="1" destOrd="0" parTransId="{58E87466-3E59-40F7-AA25-576F5D11936C}" sibTransId="{81F6CB8D-792F-4996-95D9-8272F6F93D52}"/>
    <dgm:cxn modelId="{A26AF1B2-F5C4-44D1-A228-27A85D945DCD}" type="presOf" srcId="{44F44FE3-3FB9-4DD4-962D-7D2F48CDECD9}" destId="{AD6D173C-D67E-46BD-9B7F-15AE0A2168DD}" srcOrd="0" destOrd="0" presId="urn:microsoft.com/office/officeart/2005/8/layout/hProcess7"/>
    <dgm:cxn modelId="{95F12C2D-F240-4BFD-9576-4D0D05C74B15}" srcId="{44F44FE3-3FB9-4DD4-962D-7D2F48CDECD9}" destId="{1827AA21-1D5A-479C-8AC3-DD607E22965C}" srcOrd="0" destOrd="0" parTransId="{40965241-8A90-4144-A6CE-A30FC59DA778}" sibTransId="{E5AABE98-E450-4CAC-B0F1-3E45E7D1A7E8}"/>
    <dgm:cxn modelId="{17144B7A-402B-4B34-A1C6-9718556DF0DF}" srcId="{C3C8BAB9-5665-467C-B420-EBD90D3B52A3}" destId="{44F44FE3-3FB9-4DD4-962D-7D2F48CDECD9}" srcOrd="0" destOrd="0" parTransId="{A8433C53-E2DF-49D5-8943-E5B423DD6460}" sibTransId="{3D935C52-3F89-4CDD-B942-0CA32D2F687E}"/>
    <dgm:cxn modelId="{13999F45-3453-45CA-840F-5ADE3D2854AC}" type="presParOf" srcId="{BBC70AD8-ED64-4689-921F-2842FE72A499}" destId="{AFBE4E59-362D-4F6B-965F-A7221765067A}" srcOrd="0" destOrd="0" presId="urn:microsoft.com/office/officeart/2005/8/layout/hProcess7"/>
    <dgm:cxn modelId="{32F3A022-419E-4E8F-8CB3-E87FFF875E43}" type="presParOf" srcId="{AFBE4E59-362D-4F6B-965F-A7221765067A}" destId="{AD6D173C-D67E-46BD-9B7F-15AE0A2168DD}" srcOrd="0" destOrd="0" presId="urn:microsoft.com/office/officeart/2005/8/layout/hProcess7"/>
    <dgm:cxn modelId="{AC2742DD-5897-42E3-957B-40FD8D7A34EA}" type="presParOf" srcId="{AFBE4E59-362D-4F6B-965F-A7221765067A}" destId="{4BE0D0E9-B116-448A-9B88-7D26AF8D838A}" srcOrd="1" destOrd="0" presId="urn:microsoft.com/office/officeart/2005/8/layout/hProcess7"/>
    <dgm:cxn modelId="{7A4F7948-5A2E-47D4-BC37-3E9AD3A253E6}" type="presParOf" srcId="{AFBE4E59-362D-4F6B-965F-A7221765067A}" destId="{86A95EDB-A83B-4CD5-96EF-03615CB5B9BF}" srcOrd="2" destOrd="0" presId="urn:microsoft.com/office/officeart/2005/8/layout/hProcess7"/>
    <dgm:cxn modelId="{FCB7DE6F-2BC2-4BF4-B495-C2D4EB2F9711}" type="presParOf" srcId="{BBC70AD8-ED64-4689-921F-2842FE72A499}" destId="{13471188-71FC-47B4-9F96-B3E360D09C78}" srcOrd="1" destOrd="0" presId="urn:microsoft.com/office/officeart/2005/8/layout/hProcess7"/>
    <dgm:cxn modelId="{6B562D6E-FFD4-4569-9A9B-8509FA34CFF7}" type="presParOf" srcId="{BBC70AD8-ED64-4689-921F-2842FE72A499}" destId="{BBD1D2E7-ECAC-4B03-9F35-EB09405C2019}" srcOrd="2" destOrd="0" presId="urn:microsoft.com/office/officeart/2005/8/layout/hProcess7"/>
    <dgm:cxn modelId="{BBD8287D-53EA-4A39-A700-FA4D30A113BE}" type="presParOf" srcId="{BBD1D2E7-ECAC-4B03-9F35-EB09405C2019}" destId="{5E57A847-E3C7-428B-90DB-3398AD38B61E}" srcOrd="0" destOrd="0" presId="urn:microsoft.com/office/officeart/2005/8/layout/hProcess7"/>
    <dgm:cxn modelId="{D70A7EC8-1023-4512-945C-CD06872BF358}" type="presParOf" srcId="{BBD1D2E7-ECAC-4B03-9F35-EB09405C2019}" destId="{E0005E29-9788-41C9-BF82-2D9EBD9771F7}" srcOrd="1" destOrd="0" presId="urn:microsoft.com/office/officeart/2005/8/layout/hProcess7"/>
    <dgm:cxn modelId="{FC13EA78-CD5B-4EE1-958E-D81A6B8200D2}" type="presParOf" srcId="{BBD1D2E7-ECAC-4B03-9F35-EB09405C2019}" destId="{3887C933-5926-4164-84CE-DBCAAEB971BE}" srcOrd="2" destOrd="0" presId="urn:microsoft.com/office/officeart/2005/8/layout/hProcess7"/>
    <dgm:cxn modelId="{42F403C9-2F67-4A24-AEE4-CC4246BE0360}" type="presParOf" srcId="{BBC70AD8-ED64-4689-921F-2842FE72A499}" destId="{E14A31EE-9657-4F35-81B7-E7242D59A2FC}" srcOrd="3" destOrd="0" presId="urn:microsoft.com/office/officeart/2005/8/layout/hProcess7"/>
    <dgm:cxn modelId="{7D17695D-95BB-4A70-AB88-3977FF853D0B}" type="presParOf" srcId="{BBC70AD8-ED64-4689-921F-2842FE72A499}" destId="{7A27F5B0-4229-44C8-A94D-5661ACA04FE3}" srcOrd="4" destOrd="0" presId="urn:microsoft.com/office/officeart/2005/8/layout/hProcess7"/>
    <dgm:cxn modelId="{52C27228-5512-4B87-942C-032933D58FE3}" type="presParOf" srcId="{7A27F5B0-4229-44C8-A94D-5661ACA04FE3}" destId="{C80172C4-9F69-459B-B16A-6B7D2A013BC1}" srcOrd="0" destOrd="0" presId="urn:microsoft.com/office/officeart/2005/8/layout/hProcess7"/>
    <dgm:cxn modelId="{19CB85DE-381E-4BFA-BBD7-BEAB51DABBFB}" type="presParOf" srcId="{7A27F5B0-4229-44C8-A94D-5661ACA04FE3}" destId="{FCB2C60B-AD0B-4633-B50A-3AB7F52148C7}" srcOrd="1" destOrd="0" presId="urn:microsoft.com/office/officeart/2005/8/layout/hProcess7"/>
    <dgm:cxn modelId="{F3CF129B-1038-4AED-93C9-88B013425790}" type="presParOf" srcId="{7A27F5B0-4229-44C8-A94D-5661ACA04FE3}" destId="{86163D59-6F9F-4974-A0DB-20EC1E3BA23A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89F5F6-8027-4126-8681-A1FBA93B7554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0E63309-DA44-4BA5-9783-0E06900174FC}">
      <dgm:prSet phldrT="[Текст]"/>
      <dgm:spPr/>
      <dgm:t>
        <a:bodyPr/>
        <a:lstStyle/>
        <a:p>
          <a:r>
            <a:rPr lang="ru-RU" b="1" dirty="0" smtClean="0">
              <a:effectLst/>
            </a:rPr>
            <a:t>подготовительный этап</a:t>
          </a:r>
          <a:r>
            <a:rPr lang="ru-RU" dirty="0" smtClean="0">
              <a:effectLst/>
            </a:rPr>
            <a:t> </a:t>
          </a:r>
          <a:endParaRPr lang="ru-RU" dirty="0">
            <a:effectLst/>
          </a:endParaRPr>
        </a:p>
      </dgm:t>
    </dgm:pt>
    <dgm:pt modelId="{59439DDA-1353-4974-BA75-0FC4B050EA81}" type="parTrans" cxnId="{662473F6-3165-40B0-9669-62574867937D}">
      <dgm:prSet/>
      <dgm:spPr/>
      <dgm:t>
        <a:bodyPr/>
        <a:lstStyle/>
        <a:p>
          <a:endParaRPr lang="ru-RU">
            <a:effectLst/>
          </a:endParaRPr>
        </a:p>
      </dgm:t>
    </dgm:pt>
    <dgm:pt modelId="{88C712C6-0676-42FC-AF7D-BCB76054A5CE}" type="sibTrans" cxnId="{662473F6-3165-40B0-9669-62574867937D}">
      <dgm:prSet/>
      <dgm:spPr/>
      <dgm:t>
        <a:bodyPr/>
        <a:lstStyle/>
        <a:p>
          <a:endParaRPr lang="ru-RU">
            <a:effectLst/>
          </a:endParaRPr>
        </a:p>
      </dgm:t>
    </dgm:pt>
    <dgm:pt modelId="{63DD03F8-2114-4268-B63C-3C74B31FAAEA}">
      <dgm:prSet phldrT="[Текст]"/>
      <dgm:spPr/>
      <dgm:t>
        <a:bodyPr/>
        <a:lstStyle/>
        <a:p>
          <a:r>
            <a:rPr lang="ru-RU" b="1" dirty="0" smtClean="0">
              <a:effectLst/>
            </a:rPr>
            <a:t>организационный этап</a:t>
          </a:r>
          <a:r>
            <a:rPr lang="ru-RU" dirty="0" smtClean="0">
              <a:effectLst/>
            </a:rPr>
            <a:t> </a:t>
          </a:r>
          <a:endParaRPr lang="ru-RU" dirty="0">
            <a:effectLst/>
          </a:endParaRPr>
        </a:p>
      </dgm:t>
    </dgm:pt>
    <dgm:pt modelId="{7751A9F4-C246-4C04-97D1-D4ECD209B239}" type="parTrans" cxnId="{BE57B049-CDC7-4EF4-A8B5-EFDAAAE2EB8A}">
      <dgm:prSet/>
      <dgm:spPr/>
      <dgm:t>
        <a:bodyPr/>
        <a:lstStyle/>
        <a:p>
          <a:endParaRPr lang="ru-RU">
            <a:effectLst/>
          </a:endParaRPr>
        </a:p>
      </dgm:t>
    </dgm:pt>
    <dgm:pt modelId="{59CFD4C5-6298-407B-9CD5-EF1FCC885898}" type="sibTrans" cxnId="{BE57B049-CDC7-4EF4-A8B5-EFDAAAE2EB8A}">
      <dgm:prSet/>
      <dgm:spPr/>
      <dgm:t>
        <a:bodyPr/>
        <a:lstStyle/>
        <a:p>
          <a:endParaRPr lang="ru-RU">
            <a:effectLst/>
          </a:endParaRPr>
        </a:p>
      </dgm:t>
    </dgm:pt>
    <dgm:pt modelId="{2ABA3EA8-ECA6-4ABE-AC4A-7B9F62DDCE2E}">
      <dgm:prSet phldrT="[Текст]"/>
      <dgm:spPr/>
      <dgm:t>
        <a:bodyPr/>
        <a:lstStyle/>
        <a:p>
          <a:r>
            <a:rPr lang="ru-RU" b="1" dirty="0" smtClean="0">
              <a:effectLst/>
            </a:rPr>
            <a:t>практический</a:t>
          </a:r>
          <a:endParaRPr lang="ru-RU" dirty="0">
            <a:effectLst/>
          </a:endParaRPr>
        </a:p>
      </dgm:t>
    </dgm:pt>
    <dgm:pt modelId="{2D5648CB-A1AD-47F6-9610-67096BB146F7}" type="parTrans" cxnId="{98834F27-B6A5-45B7-A79E-CBE6E0FA02D3}">
      <dgm:prSet/>
      <dgm:spPr/>
      <dgm:t>
        <a:bodyPr/>
        <a:lstStyle/>
        <a:p>
          <a:endParaRPr lang="ru-RU">
            <a:effectLst/>
          </a:endParaRPr>
        </a:p>
      </dgm:t>
    </dgm:pt>
    <dgm:pt modelId="{EF3B63CB-3A8E-4FD3-98DF-8B54DC057EB4}" type="sibTrans" cxnId="{98834F27-B6A5-45B7-A79E-CBE6E0FA02D3}">
      <dgm:prSet/>
      <dgm:spPr/>
      <dgm:t>
        <a:bodyPr/>
        <a:lstStyle/>
        <a:p>
          <a:endParaRPr lang="ru-RU">
            <a:effectLst/>
          </a:endParaRPr>
        </a:p>
      </dgm:t>
    </dgm:pt>
    <dgm:pt modelId="{3CBBA468-641C-4805-ACA4-0D0E3A3ED917}">
      <dgm:prSet phldrT="[Текст]"/>
      <dgm:spPr/>
      <dgm:t>
        <a:bodyPr/>
        <a:lstStyle/>
        <a:p>
          <a:r>
            <a:rPr lang="ru-RU" b="1" smtClean="0">
              <a:effectLst/>
            </a:rPr>
            <a:t>отчетный этап</a:t>
          </a:r>
          <a:r>
            <a:rPr lang="ru-RU" smtClean="0">
              <a:effectLst/>
            </a:rPr>
            <a:t> </a:t>
          </a:r>
          <a:r>
            <a:rPr lang="ru-RU" b="1" smtClean="0">
              <a:effectLst/>
            </a:rPr>
            <a:t>этап </a:t>
          </a:r>
          <a:r>
            <a:rPr lang="ru-RU" b="1" dirty="0" smtClean="0">
              <a:effectLst/>
            </a:rPr>
            <a:t>(реализация</a:t>
          </a:r>
          <a:r>
            <a:rPr lang="ru-RU" dirty="0" smtClean="0">
              <a:effectLst/>
            </a:rPr>
            <a:t>) </a:t>
          </a:r>
          <a:endParaRPr lang="ru-RU" dirty="0">
            <a:effectLst/>
          </a:endParaRPr>
        </a:p>
      </dgm:t>
    </dgm:pt>
    <dgm:pt modelId="{9817C70E-98BC-40AB-B7C1-390BC0F7F325}" type="parTrans" cxnId="{FBEFE32E-483E-4F37-A9ED-85BFA474C3BB}">
      <dgm:prSet/>
      <dgm:spPr/>
      <dgm:t>
        <a:bodyPr/>
        <a:lstStyle/>
        <a:p>
          <a:endParaRPr lang="ru-RU">
            <a:effectLst/>
          </a:endParaRPr>
        </a:p>
      </dgm:t>
    </dgm:pt>
    <dgm:pt modelId="{A27F3CD2-A902-4C47-884A-4652C4257E1A}" type="sibTrans" cxnId="{FBEFE32E-483E-4F37-A9ED-85BFA474C3BB}">
      <dgm:prSet/>
      <dgm:spPr/>
      <dgm:t>
        <a:bodyPr/>
        <a:lstStyle/>
        <a:p>
          <a:endParaRPr lang="ru-RU">
            <a:effectLst/>
          </a:endParaRPr>
        </a:p>
      </dgm:t>
    </dgm:pt>
    <dgm:pt modelId="{284617E0-D8F0-45BC-81D9-D26CD06C8FEE}" type="pres">
      <dgm:prSet presAssocID="{0E89F5F6-8027-4126-8681-A1FBA93B755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3C8C9A-13F3-48F4-BF7E-77FBBDE40A8B}" type="pres">
      <dgm:prSet presAssocID="{0E89F5F6-8027-4126-8681-A1FBA93B7554}" presName="dummyMaxCanvas" presStyleCnt="0">
        <dgm:presLayoutVars/>
      </dgm:prSet>
      <dgm:spPr/>
    </dgm:pt>
    <dgm:pt modelId="{40A1709D-C0A9-423F-8263-53AC068B50DB}" type="pres">
      <dgm:prSet presAssocID="{0E89F5F6-8027-4126-8681-A1FBA93B7554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16452-F06F-46D8-ADDA-06CE2AD00DE8}" type="pres">
      <dgm:prSet presAssocID="{0E89F5F6-8027-4126-8681-A1FBA93B7554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EDB3C-EABE-418E-AC67-07EA7D1F3621}" type="pres">
      <dgm:prSet presAssocID="{0E89F5F6-8027-4126-8681-A1FBA93B7554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0231C1-FFE0-4A92-939D-9A54C8BC8816}" type="pres">
      <dgm:prSet presAssocID="{0E89F5F6-8027-4126-8681-A1FBA93B7554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5477A-D4CA-4379-8F1E-19C59E278E87}" type="pres">
      <dgm:prSet presAssocID="{0E89F5F6-8027-4126-8681-A1FBA93B7554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632F8-DFAC-463E-B43B-C8D5799FD5A6}" type="pres">
      <dgm:prSet presAssocID="{0E89F5F6-8027-4126-8681-A1FBA93B7554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CE6A5-B7D1-4637-B298-0677DD278B6C}" type="pres">
      <dgm:prSet presAssocID="{0E89F5F6-8027-4126-8681-A1FBA93B7554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AEBAB-928D-4EEC-B215-6503EA86BA40}" type="pres">
      <dgm:prSet presAssocID="{0E89F5F6-8027-4126-8681-A1FBA93B7554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1A4BB-9855-436F-90B1-FB69A801D412}" type="pres">
      <dgm:prSet presAssocID="{0E89F5F6-8027-4126-8681-A1FBA93B7554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AD7BD-B83C-4B3C-88F8-FF6BED35A95F}" type="pres">
      <dgm:prSet presAssocID="{0E89F5F6-8027-4126-8681-A1FBA93B7554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7F85E-E645-4682-BD5B-A6D222CAFE2A}" type="pres">
      <dgm:prSet presAssocID="{0E89F5F6-8027-4126-8681-A1FBA93B7554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D119E5-2303-464E-91AE-8D2CB50E81BF}" type="presOf" srcId="{2ABA3EA8-ECA6-4ABE-AC4A-7B9F62DDCE2E}" destId="{B53EDB3C-EABE-418E-AC67-07EA7D1F3621}" srcOrd="0" destOrd="0" presId="urn:microsoft.com/office/officeart/2005/8/layout/vProcess5"/>
    <dgm:cxn modelId="{BE57B049-CDC7-4EF4-A8B5-EFDAAAE2EB8A}" srcId="{0E89F5F6-8027-4126-8681-A1FBA93B7554}" destId="{63DD03F8-2114-4268-B63C-3C74B31FAAEA}" srcOrd="1" destOrd="0" parTransId="{7751A9F4-C246-4C04-97D1-D4ECD209B239}" sibTransId="{59CFD4C5-6298-407B-9CD5-EF1FCC885898}"/>
    <dgm:cxn modelId="{98834F27-B6A5-45B7-A79E-CBE6E0FA02D3}" srcId="{0E89F5F6-8027-4126-8681-A1FBA93B7554}" destId="{2ABA3EA8-ECA6-4ABE-AC4A-7B9F62DDCE2E}" srcOrd="2" destOrd="0" parTransId="{2D5648CB-A1AD-47F6-9610-67096BB146F7}" sibTransId="{EF3B63CB-3A8E-4FD3-98DF-8B54DC057EB4}"/>
    <dgm:cxn modelId="{4403C83B-8BFD-481E-8D99-911177B7A6A0}" type="presOf" srcId="{F0E63309-DA44-4BA5-9783-0E06900174FC}" destId="{40A1709D-C0A9-423F-8263-53AC068B50DB}" srcOrd="0" destOrd="0" presId="urn:microsoft.com/office/officeart/2005/8/layout/vProcess5"/>
    <dgm:cxn modelId="{F00B5F93-21D9-43D4-81F2-263ECADAE3C0}" type="presOf" srcId="{3CBBA468-641C-4805-ACA4-0D0E3A3ED917}" destId="{3C27F85E-E645-4682-BD5B-A6D222CAFE2A}" srcOrd="1" destOrd="0" presId="urn:microsoft.com/office/officeart/2005/8/layout/vProcess5"/>
    <dgm:cxn modelId="{A1E33173-5F3B-4A34-941D-C18FD42A8F37}" type="presOf" srcId="{F0E63309-DA44-4BA5-9783-0E06900174FC}" destId="{A1BAEBAB-928D-4EEC-B215-6503EA86BA40}" srcOrd="1" destOrd="0" presId="urn:microsoft.com/office/officeart/2005/8/layout/vProcess5"/>
    <dgm:cxn modelId="{B124E91A-8B4C-40A5-9BB9-1720D8879C3C}" type="presOf" srcId="{63DD03F8-2114-4268-B63C-3C74B31FAAEA}" destId="{49C1A4BB-9855-436F-90B1-FB69A801D412}" srcOrd="1" destOrd="0" presId="urn:microsoft.com/office/officeart/2005/8/layout/vProcess5"/>
    <dgm:cxn modelId="{FBEFE32E-483E-4F37-A9ED-85BFA474C3BB}" srcId="{0E89F5F6-8027-4126-8681-A1FBA93B7554}" destId="{3CBBA468-641C-4805-ACA4-0D0E3A3ED917}" srcOrd="3" destOrd="0" parTransId="{9817C70E-98BC-40AB-B7C1-390BC0F7F325}" sibTransId="{A27F3CD2-A902-4C47-884A-4652C4257E1A}"/>
    <dgm:cxn modelId="{3C13A0BD-95A9-4C78-B0F3-CDE0C46AFF37}" type="presOf" srcId="{3CBBA468-641C-4805-ACA4-0D0E3A3ED917}" destId="{2A0231C1-FFE0-4A92-939D-9A54C8BC8816}" srcOrd="0" destOrd="0" presId="urn:microsoft.com/office/officeart/2005/8/layout/vProcess5"/>
    <dgm:cxn modelId="{FAB9B89A-0998-4D20-9D3E-C35A831EB20A}" type="presOf" srcId="{EF3B63CB-3A8E-4FD3-98DF-8B54DC057EB4}" destId="{E5ECE6A5-B7D1-4637-B298-0677DD278B6C}" srcOrd="0" destOrd="0" presId="urn:microsoft.com/office/officeart/2005/8/layout/vProcess5"/>
    <dgm:cxn modelId="{8394861E-1178-4CA6-80A7-CBE4DD5CAAA7}" type="presOf" srcId="{0E89F5F6-8027-4126-8681-A1FBA93B7554}" destId="{284617E0-D8F0-45BC-81D9-D26CD06C8FEE}" srcOrd="0" destOrd="0" presId="urn:microsoft.com/office/officeart/2005/8/layout/vProcess5"/>
    <dgm:cxn modelId="{EACB05F4-469C-4D95-B5A2-71A20F06C2B3}" type="presOf" srcId="{63DD03F8-2114-4268-B63C-3C74B31FAAEA}" destId="{CEE16452-F06F-46D8-ADDA-06CE2AD00DE8}" srcOrd="0" destOrd="0" presId="urn:microsoft.com/office/officeart/2005/8/layout/vProcess5"/>
    <dgm:cxn modelId="{662473F6-3165-40B0-9669-62574867937D}" srcId="{0E89F5F6-8027-4126-8681-A1FBA93B7554}" destId="{F0E63309-DA44-4BA5-9783-0E06900174FC}" srcOrd="0" destOrd="0" parTransId="{59439DDA-1353-4974-BA75-0FC4B050EA81}" sibTransId="{88C712C6-0676-42FC-AF7D-BCB76054A5CE}"/>
    <dgm:cxn modelId="{C0D2967A-B46B-4BE9-8572-25A485362DDD}" type="presOf" srcId="{88C712C6-0676-42FC-AF7D-BCB76054A5CE}" destId="{F275477A-D4CA-4379-8F1E-19C59E278E87}" srcOrd="0" destOrd="0" presId="urn:microsoft.com/office/officeart/2005/8/layout/vProcess5"/>
    <dgm:cxn modelId="{6F45458A-05A1-4BC7-B51E-0A41608DFBC9}" type="presOf" srcId="{2ABA3EA8-ECA6-4ABE-AC4A-7B9F62DDCE2E}" destId="{CD6AD7BD-B83C-4B3C-88F8-FF6BED35A95F}" srcOrd="1" destOrd="0" presId="urn:microsoft.com/office/officeart/2005/8/layout/vProcess5"/>
    <dgm:cxn modelId="{F8CC0B4D-A65B-4897-B6EF-50834B80F767}" type="presOf" srcId="{59CFD4C5-6298-407B-9CD5-EF1FCC885898}" destId="{BA1632F8-DFAC-463E-B43B-C8D5799FD5A6}" srcOrd="0" destOrd="0" presId="urn:microsoft.com/office/officeart/2005/8/layout/vProcess5"/>
    <dgm:cxn modelId="{AC5A4F2D-3BAF-4131-B9F9-FBE69A04EF71}" type="presParOf" srcId="{284617E0-D8F0-45BC-81D9-D26CD06C8FEE}" destId="{F23C8C9A-13F3-48F4-BF7E-77FBBDE40A8B}" srcOrd="0" destOrd="0" presId="urn:microsoft.com/office/officeart/2005/8/layout/vProcess5"/>
    <dgm:cxn modelId="{539D7DC7-1B7A-4E3F-8658-1898BF0F8878}" type="presParOf" srcId="{284617E0-D8F0-45BC-81D9-D26CD06C8FEE}" destId="{40A1709D-C0A9-423F-8263-53AC068B50DB}" srcOrd="1" destOrd="0" presId="urn:microsoft.com/office/officeart/2005/8/layout/vProcess5"/>
    <dgm:cxn modelId="{8039E5A1-3B18-4007-837C-F772AF931DF1}" type="presParOf" srcId="{284617E0-D8F0-45BC-81D9-D26CD06C8FEE}" destId="{CEE16452-F06F-46D8-ADDA-06CE2AD00DE8}" srcOrd="2" destOrd="0" presId="urn:microsoft.com/office/officeart/2005/8/layout/vProcess5"/>
    <dgm:cxn modelId="{AD286B7E-854B-41AF-80A5-D59F4801EB69}" type="presParOf" srcId="{284617E0-D8F0-45BC-81D9-D26CD06C8FEE}" destId="{B53EDB3C-EABE-418E-AC67-07EA7D1F3621}" srcOrd="3" destOrd="0" presId="urn:microsoft.com/office/officeart/2005/8/layout/vProcess5"/>
    <dgm:cxn modelId="{A25628E0-EE77-4FEF-B943-81788435A6D7}" type="presParOf" srcId="{284617E0-D8F0-45BC-81D9-D26CD06C8FEE}" destId="{2A0231C1-FFE0-4A92-939D-9A54C8BC8816}" srcOrd="4" destOrd="0" presId="urn:microsoft.com/office/officeart/2005/8/layout/vProcess5"/>
    <dgm:cxn modelId="{43DB45EC-2739-402F-9F77-F6CBC70C70E8}" type="presParOf" srcId="{284617E0-D8F0-45BC-81D9-D26CD06C8FEE}" destId="{F275477A-D4CA-4379-8F1E-19C59E278E87}" srcOrd="5" destOrd="0" presId="urn:microsoft.com/office/officeart/2005/8/layout/vProcess5"/>
    <dgm:cxn modelId="{3DB33FC3-1F3F-4ABE-AF95-33004EAA2BFD}" type="presParOf" srcId="{284617E0-D8F0-45BC-81D9-D26CD06C8FEE}" destId="{BA1632F8-DFAC-463E-B43B-C8D5799FD5A6}" srcOrd="6" destOrd="0" presId="urn:microsoft.com/office/officeart/2005/8/layout/vProcess5"/>
    <dgm:cxn modelId="{7D3D8D08-6593-4644-BC6E-10AC571780F0}" type="presParOf" srcId="{284617E0-D8F0-45BC-81D9-D26CD06C8FEE}" destId="{E5ECE6A5-B7D1-4637-B298-0677DD278B6C}" srcOrd="7" destOrd="0" presId="urn:microsoft.com/office/officeart/2005/8/layout/vProcess5"/>
    <dgm:cxn modelId="{813BE8DF-BEA8-41EA-B7D3-21435AD40690}" type="presParOf" srcId="{284617E0-D8F0-45BC-81D9-D26CD06C8FEE}" destId="{A1BAEBAB-928D-4EEC-B215-6503EA86BA40}" srcOrd="8" destOrd="0" presId="urn:microsoft.com/office/officeart/2005/8/layout/vProcess5"/>
    <dgm:cxn modelId="{0971BC53-EFDF-4883-97EF-269C1B11ED43}" type="presParOf" srcId="{284617E0-D8F0-45BC-81D9-D26CD06C8FEE}" destId="{49C1A4BB-9855-436F-90B1-FB69A801D412}" srcOrd="9" destOrd="0" presId="urn:microsoft.com/office/officeart/2005/8/layout/vProcess5"/>
    <dgm:cxn modelId="{43AFEE76-87D9-4111-9250-6D4E4EFB6E36}" type="presParOf" srcId="{284617E0-D8F0-45BC-81D9-D26CD06C8FEE}" destId="{CD6AD7BD-B83C-4B3C-88F8-FF6BED35A95F}" srcOrd="10" destOrd="0" presId="urn:microsoft.com/office/officeart/2005/8/layout/vProcess5"/>
    <dgm:cxn modelId="{B17324CC-C75D-44A5-8801-1E5738870DA1}" type="presParOf" srcId="{284617E0-D8F0-45BC-81D9-D26CD06C8FEE}" destId="{3C27F85E-E645-4682-BD5B-A6D222CAFE2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17078D-1979-4BD2-8DE1-5206D26FDBA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7D2ECBB-C5A5-403D-879B-7F07B66FAFC9}">
      <dgm:prSet phldrT="[Текст]" custT="1"/>
      <dgm:spPr/>
      <dgm:t>
        <a:bodyPr/>
        <a:lstStyle/>
        <a:p>
          <a:r>
            <a:rPr lang="ru-RU" sz="2000" b="1" i="1" dirty="0" smtClean="0">
              <a:effectLst/>
            </a:rPr>
            <a:t>обоснование темы и актуальность</a:t>
          </a:r>
          <a:r>
            <a:rPr lang="ru-RU" sz="2000" dirty="0" smtClean="0">
              <a:effectLst/>
            </a:rPr>
            <a:t> </a:t>
          </a:r>
          <a:endParaRPr lang="ru-RU" sz="2000" dirty="0">
            <a:effectLst/>
          </a:endParaRPr>
        </a:p>
      </dgm:t>
    </dgm:pt>
    <dgm:pt modelId="{7D1192B0-8BCE-4A59-ABE0-36CA1A1B4BBC}" type="parTrans" cxnId="{D54D226E-7D87-49F7-A321-522C0A562ACA}">
      <dgm:prSet/>
      <dgm:spPr/>
      <dgm:t>
        <a:bodyPr/>
        <a:lstStyle/>
        <a:p>
          <a:endParaRPr lang="ru-RU" sz="2000"/>
        </a:p>
      </dgm:t>
    </dgm:pt>
    <dgm:pt modelId="{760143BD-03F1-4017-BF0A-AFF18B607BC7}" type="sibTrans" cxnId="{D54D226E-7D87-49F7-A321-522C0A562ACA}">
      <dgm:prSet/>
      <dgm:spPr/>
      <dgm:t>
        <a:bodyPr/>
        <a:lstStyle/>
        <a:p>
          <a:endParaRPr lang="ru-RU" sz="2000"/>
        </a:p>
      </dgm:t>
    </dgm:pt>
    <dgm:pt modelId="{3636232A-5871-49D5-BB28-DFB88E7D82A5}">
      <dgm:prSet phldrT="[Текст]" custT="1"/>
      <dgm:spPr/>
      <dgm:t>
        <a:bodyPr/>
        <a:lstStyle/>
        <a:p>
          <a:r>
            <a:rPr lang="ru-RU" sz="2000" b="1" i="1" dirty="0" smtClean="0"/>
            <a:t>постановка цели и задач</a:t>
          </a:r>
          <a:r>
            <a:rPr lang="ru-RU" sz="2000" dirty="0" smtClean="0"/>
            <a:t> </a:t>
          </a:r>
          <a:endParaRPr lang="ru-RU" sz="2000" dirty="0"/>
        </a:p>
      </dgm:t>
    </dgm:pt>
    <dgm:pt modelId="{93241FD8-ACC1-426F-A3EC-C00804DC6DF9}" type="parTrans" cxnId="{08DA4518-31AB-4252-B0DC-F6004FC72DC2}">
      <dgm:prSet/>
      <dgm:spPr/>
      <dgm:t>
        <a:bodyPr/>
        <a:lstStyle/>
        <a:p>
          <a:endParaRPr lang="ru-RU" sz="2000"/>
        </a:p>
      </dgm:t>
    </dgm:pt>
    <dgm:pt modelId="{5F3EA612-E625-46CF-A89B-63E37E348094}" type="sibTrans" cxnId="{08DA4518-31AB-4252-B0DC-F6004FC72DC2}">
      <dgm:prSet/>
      <dgm:spPr/>
      <dgm:t>
        <a:bodyPr/>
        <a:lstStyle/>
        <a:p>
          <a:endParaRPr lang="ru-RU" sz="2000"/>
        </a:p>
      </dgm:t>
    </dgm:pt>
    <dgm:pt modelId="{6559775B-04C2-4F34-84B1-7F53A3AB1DE7}">
      <dgm:prSet phldrT="[Текст]" custT="1"/>
      <dgm:spPr/>
      <dgm:t>
        <a:bodyPr/>
        <a:lstStyle/>
        <a:p>
          <a:r>
            <a:rPr lang="ru-RU" sz="2000" b="1" i="1" dirty="0" smtClean="0"/>
            <a:t>гипотеза</a:t>
          </a:r>
          <a:endParaRPr lang="ru-RU" sz="2000" dirty="0"/>
        </a:p>
      </dgm:t>
    </dgm:pt>
    <dgm:pt modelId="{75DAA63D-796C-44F7-AD0B-2FCF755E359D}" type="parTrans" cxnId="{77F1A50E-AF1C-42DF-A20C-1BDBA772E09A}">
      <dgm:prSet/>
      <dgm:spPr/>
      <dgm:t>
        <a:bodyPr/>
        <a:lstStyle/>
        <a:p>
          <a:endParaRPr lang="ru-RU" sz="2000"/>
        </a:p>
      </dgm:t>
    </dgm:pt>
    <dgm:pt modelId="{F489291B-B78E-43E8-874F-95F63F2524E2}" type="sibTrans" cxnId="{77F1A50E-AF1C-42DF-A20C-1BDBA772E09A}">
      <dgm:prSet/>
      <dgm:spPr/>
      <dgm:t>
        <a:bodyPr/>
        <a:lstStyle/>
        <a:p>
          <a:endParaRPr lang="ru-RU" sz="2000"/>
        </a:p>
      </dgm:t>
    </dgm:pt>
    <dgm:pt modelId="{2A8862B5-E24E-4281-A846-BC5CEF246128}">
      <dgm:prSet phldrT="[Текст]" custT="1"/>
      <dgm:spPr/>
      <dgm:t>
        <a:bodyPr/>
        <a:lstStyle/>
        <a:p>
          <a:r>
            <a:rPr lang="ru-RU" sz="2000" b="1" i="1" dirty="0" smtClean="0"/>
            <a:t>методика</a:t>
          </a:r>
          <a:r>
            <a:rPr lang="ru-RU" sz="2000" dirty="0" smtClean="0"/>
            <a:t> </a:t>
          </a:r>
          <a:endParaRPr lang="ru-RU" sz="2000" dirty="0"/>
        </a:p>
      </dgm:t>
    </dgm:pt>
    <dgm:pt modelId="{F77AAC2D-5A96-4B1C-8CB1-FC4E9A21AF78}" type="parTrans" cxnId="{D0716C1A-3301-442D-BBC5-F45943C894D4}">
      <dgm:prSet/>
      <dgm:spPr/>
      <dgm:t>
        <a:bodyPr/>
        <a:lstStyle/>
        <a:p>
          <a:endParaRPr lang="ru-RU" sz="2000"/>
        </a:p>
      </dgm:t>
    </dgm:pt>
    <dgm:pt modelId="{1BFC9754-0CDD-49BE-A692-78640BA729B1}" type="sibTrans" cxnId="{D0716C1A-3301-442D-BBC5-F45943C894D4}">
      <dgm:prSet/>
      <dgm:spPr/>
      <dgm:t>
        <a:bodyPr/>
        <a:lstStyle/>
        <a:p>
          <a:endParaRPr lang="ru-RU" sz="2000"/>
        </a:p>
      </dgm:t>
    </dgm:pt>
    <dgm:pt modelId="{A49CC1AC-5A64-488D-92D5-FB9277627673}">
      <dgm:prSet phldrT="[Текст]" custT="1"/>
      <dgm:spPr/>
      <dgm:t>
        <a:bodyPr/>
        <a:lstStyle/>
        <a:p>
          <a:r>
            <a:rPr lang="ru-RU" sz="2000" b="1" i="1" dirty="0" smtClean="0"/>
            <a:t>собственные данные</a:t>
          </a:r>
          <a:r>
            <a:rPr lang="ru-RU" sz="2000" dirty="0" smtClean="0"/>
            <a:t> </a:t>
          </a:r>
          <a:endParaRPr lang="ru-RU" sz="2000" dirty="0"/>
        </a:p>
      </dgm:t>
    </dgm:pt>
    <dgm:pt modelId="{58870E20-1F00-427D-A471-6C6621B82665}" type="parTrans" cxnId="{1E90E943-2AFB-48C5-9FB4-66479D7B1949}">
      <dgm:prSet/>
      <dgm:spPr/>
      <dgm:t>
        <a:bodyPr/>
        <a:lstStyle/>
        <a:p>
          <a:endParaRPr lang="ru-RU" sz="2000"/>
        </a:p>
      </dgm:t>
    </dgm:pt>
    <dgm:pt modelId="{4404DD7F-BD40-4F4C-897A-F533E6543DA3}" type="sibTrans" cxnId="{1E90E943-2AFB-48C5-9FB4-66479D7B1949}">
      <dgm:prSet/>
      <dgm:spPr/>
      <dgm:t>
        <a:bodyPr/>
        <a:lstStyle/>
        <a:p>
          <a:endParaRPr lang="ru-RU" sz="2000"/>
        </a:p>
      </dgm:t>
    </dgm:pt>
    <dgm:pt modelId="{E53B419F-E8DE-4467-B403-938CC47319F4}">
      <dgm:prSet phldrT="[Текст]" custT="1"/>
      <dgm:spPr/>
      <dgm:t>
        <a:bodyPr/>
        <a:lstStyle/>
        <a:p>
          <a:r>
            <a:rPr lang="ru-RU" sz="2000" b="1" smtClean="0"/>
            <a:t>а</a:t>
          </a:r>
          <a:r>
            <a:rPr lang="ru-RU" sz="2000" b="1" i="1" smtClean="0"/>
            <a:t>нализ и выводы</a:t>
          </a:r>
          <a:r>
            <a:rPr lang="ru-RU" sz="2000" smtClean="0"/>
            <a:t> </a:t>
          </a:r>
          <a:endParaRPr lang="ru-RU" sz="2000" dirty="0"/>
        </a:p>
      </dgm:t>
    </dgm:pt>
    <dgm:pt modelId="{FC785E96-FF5C-4360-9F70-053FC09B0991}" type="parTrans" cxnId="{B5188CB5-9FD2-483E-B4BC-BD7E135BBCFB}">
      <dgm:prSet/>
      <dgm:spPr/>
      <dgm:t>
        <a:bodyPr/>
        <a:lstStyle/>
        <a:p>
          <a:endParaRPr lang="ru-RU" sz="2000"/>
        </a:p>
      </dgm:t>
    </dgm:pt>
    <dgm:pt modelId="{9F11ACAE-F75D-4172-A036-F392EA94075E}" type="sibTrans" cxnId="{B5188CB5-9FD2-483E-B4BC-BD7E135BBCFB}">
      <dgm:prSet/>
      <dgm:spPr/>
      <dgm:t>
        <a:bodyPr/>
        <a:lstStyle/>
        <a:p>
          <a:endParaRPr lang="ru-RU" sz="2000"/>
        </a:p>
      </dgm:t>
    </dgm:pt>
    <dgm:pt modelId="{23B1992A-4E75-415A-BC02-702A6184A881}" type="pres">
      <dgm:prSet presAssocID="{CA17078D-1979-4BD2-8DE1-5206D26FDB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8AB72A-8697-48AC-B775-DEB30406AD2E}" type="pres">
      <dgm:prSet presAssocID="{F7D2ECBB-C5A5-403D-879B-7F07B66FAFC9}" presName="parentLin" presStyleCnt="0"/>
      <dgm:spPr/>
    </dgm:pt>
    <dgm:pt modelId="{BAB17DAB-628E-4684-8E65-4D394B2A1758}" type="pres">
      <dgm:prSet presAssocID="{F7D2ECBB-C5A5-403D-879B-7F07B66FAFC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E96D15E-6892-446B-A7AA-3C80BBE66188}" type="pres">
      <dgm:prSet presAssocID="{F7D2ECBB-C5A5-403D-879B-7F07B66FAFC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3C52E-D6A4-4286-BFB9-A7D667E65DAC}" type="pres">
      <dgm:prSet presAssocID="{F7D2ECBB-C5A5-403D-879B-7F07B66FAFC9}" presName="negativeSpace" presStyleCnt="0"/>
      <dgm:spPr/>
    </dgm:pt>
    <dgm:pt modelId="{04310E01-900F-4909-BE57-16566726C5DA}" type="pres">
      <dgm:prSet presAssocID="{F7D2ECBB-C5A5-403D-879B-7F07B66FAFC9}" presName="childText" presStyleLbl="conFgAcc1" presStyleIdx="0" presStyleCnt="6">
        <dgm:presLayoutVars>
          <dgm:bulletEnabled val="1"/>
        </dgm:presLayoutVars>
      </dgm:prSet>
      <dgm:spPr/>
    </dgm:pt>
    <dgm:pt modelId="{09DE1B0E-876B-4861-8DEC-B1246A44D03D}" type="pres">
      <dgm:prSet presAssocID="{760143BD-03F1-4017-BF0A-AFF18B607BC7}" presName="spaceBetweenRectangles" presStyleCnt="0"/>
      <dgm:spPr/>
    </dgm:pt>
    <dgm:pt modelId="{4B70C89B-C39D-4307-8BCC-D293A43633DC}" type="pres">
      <dgm:prSet presAssocID="{3636232A-5871-49D5-BB28-DFB88E7D82A5}" presName="parentLin" presStyleCnt="0"/>
      <dgm:spPr/>
    </dgm:pt>
    <dgm:pt modelId="{8F61CE56-4681-4D3D-B355-EC0010A27F5B}" type="pres">
      <dgm:prSet presAssocID="{3636232A-5871-49D5-BB28-DFB88E7D82A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3FBD8005-B5F8-4146-93FA-7F2AA69464D3}" type="pres">
      <dgm:prSet presAssocID="{3636232A-5871-49D5-BB28-DFB88E7D82A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9DF8A-508B-4FCC-95F2-3EC806FB7BFE}" type="pres">
      <dgm:prSet presAssocID="{3636232A-5871-49D5-BB28-DFB88E7D82A5}" presName="negativeSpace" presStyleCnt="0"/>
      <dgm:spPr/>
    </dgm:pt>
    <dgm:pt modelId="{7DE6A7DB-6680-4F2B-B86E-D9ABC841BE58}" type="pres">
      <dgm:prSet presAssocID="{3636232A-5871-49D5-BB28-DFB88E7D82A5}" presName="childText" presStyleLbl="conFgAcc1" presStyleIdx="1" presStyleCnt="6">
        <dgm:presLayoutVars>
          <dgm:bulletEnabled val="1"/>
        </dgm:presLayoutVars>
      </dgm:prSet>
      <dgm:spPr/>
    </dgm:pt>
    <dgm:pt modelId="{1C1D9D83-5032-4A0A-BAAB-7221FB69B63C}" type="pres">
      <dgm:prSet presAssocID="{5F3EA612-E625-46CF-A89B-63E37E348094}" presName="spaceBetweenRectangles" presStyleCnt="0"/>
      <dgm:spPr/>
    </dgm:pt>
    <dgm:pt modelId="{BFA8BA5B-26E8-4CDB-BD17-FA82B4440C61}" type="pres">
      <dgm:prSet presAssocID="{6559775B-04C2-4F34-84B1-7F53A3AB1DE7}" presName="parentLin" presStyleCnt="0"/>
      <dgm:spPr/>
    </dgm:pt>
    <dgm:pt modelId="{0B18D6F0-15F6-4748-AE5D-27D963120829}" type="pres">
      <dgm:prSet presAssocID="{6559775B-04C2-4F34-84B1-7F53A3AB1DE7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730E483A-78E9-4C65-B8AD-36DA475CB6FE}" type="pres">
      <dgm:prSet presAssocID="{6559775B-04C2-4F34-84B1-7F53A3AB1DE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83C46-A3A2-40C7-99C4-DEA6382D6214}" type="pres">
      <dgm:prSet presAssocID="{6559775B-04C2-4F34-84B1-7F53A3AB1DE7}" presName="negativeSpace" presStyleCnt="0"/>
      <dgm:spPr/>
    </dgm:pt>
    <dgm:pt modelId="{725CC28D-1E40-430E-B4EA-F41EAB8D3668}" type="pres">
      <dgm:prSet presAssocID="{6559775B-04C2-4F34-84B1-7F53A3AB1DE7}" presName="childText" presStyleLbl="conFgAcc1" presStyleIdx="2" presStyleCnt="6">
        <dgm:presLayoutVars>
          <dgm:bulletEnabled val="1"/>
        </dgm:presLayoutVars>
      </dgm:prSet>
      <dgm:spPr/>
    </dgm:pt>
    <dgm:pt modelId="{6D779299-8455-45A1-90C1-6CAB35F662F7}" type="pres">
      <dgm:prSet presAssocID="{F489291B-B78E-43E8-874F-95F63F2524E2}" presName="spaceBetweenRectangles" presStyleCnt="0"/>
      <dgm:spPr/>
    </dgm:pt>
    <dgm:pt modelId="{B9B0F025-BAE7-4AEF-BCF7-2737A5262E71}" type="pres">
      <dgm:prSet presAssocID="{2A8862B5-E24E-4281-A846-BC5CEF246128}" presName="parentLin" presStyleCnt="0"/>
      <dgm:spPr/>
    </dgm:pt>
    <dgm:pt modelId="{BC4DFC5C-2CDB-4D60-BB49-D8582D86D558}" type="pres">
      <dgm:prSet presAssocID="{2A8862B5-E24E-4281-A846-BC5CEF246128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0B8D4E96-E814-4DB7-86CC-F21F12EA70E6}" type="pres">
      <dgm:prSet presAssocID="{2A8862B5-E24E-4281-A846-BC5CEF24612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22A62-A9FB-4AE9-B5D4-BF2FB8A68AE4}" type="pres">
      <dgm:prSet presAssocID="{2A8862B5-E24E-4281-A846-BC5CEF246128}" presName="negativeSpace" presStyleCnt="0"/>
      <dgm:spPr/>
    </dgm:pt>
    <dgm:pt modelId="{238E1CBD-C7CB-466F-818F-17E022348E8D}" type="pres">
      <dgm:prSet presAssocID="{2A8862B5-E24E-4281-A846-BC5CEF246128}" presName="childText" presStyleLbl="conFgAcc1" presStyleIdx="3" presStyleCnt="6">
        <dgm:presLayoutVars>
          <dgm:bulletEnabled val="1"/>
        </dgm:presLayoutVars>
      </dgm:prSet>
      <dgm:spPr/>
    </dgm:pt>
    <dgm:pt modelId="{5725A340-71E9-475B-ACB2-98684C6D7CEA}" type="pres">
      <dgm:prSet presAssocID="{1BFC9754-0CDD-49BE-A692-78640BA729B1}" presName="spaceBetweenRectangles" presStyleCnt="0"/>
      <dgm:spPr/>
    </dgm:pt>
    <dgm:pt modelId="{A7BA84F8-75E7-4520-8A2D-42D0E35DFEA4}" type="pres">
      <dgm:prSet presAssocID="{A49CC1AC-5A64-488D-92D5-FB9277627673}" presName="parentLin" presStyleCnt="0"/>
      <dgm:spPr/>
    </dgm:pt>
    <dgm:pt modelId="{7EE8E0B0-0FC1-46DD-8962-79176EE9C996}" type="pres">
      <dgm:prSet presAssocID="{A49CC1AC-5A64-488D-92D5-FB9277627673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B81B6E10-10E2-4E72-952A-5A0581AA7DB4}" type="pres">
      <dgm:prSet presAssocID="{A49CC1AC-5A64-488D-92D5-FB927762767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AABF9-88F5-4638-9EAA-C50FF11603A7}" type="pres">
      <dgm:prSet presAssocID="{A49CC1AC-5A64-488D-92D5-FB9277627673}" presName="negativeSpace" presStyleCnt="0"/>
      <dgm:spPr/>
    </dgm:pt>
    <dgm:pt modelId="{6EC73D24-6FDE-4678-92FA-00EBE6CE333A}" type="pres">
      <dgm:prSet presAssocID="{A49CC1AC-5A64-488D-92D5-FB9277627673}" presName="childText" presStyleLbl="conFgAcc1" presStyleIdx="4" presStyleCnt="6">
        <dgm:presLayoutVars>
          <dgm:bulletEnabled val="1"/>
        </dgm:presLayoutVars>
      </dgm:prSet>
      <dgm:spPr/>
    </dgm:pt>
    <dgm:pt modelId="{01CA84F3-9C66-4FF4-9F1D-64CAA87C46B5}" type="pres">
      <dgm:prSet presAssocID="{4404DD7F-BD40-4F4C-897A-F533E6543DA3}" presName="spaceBetweenRectangles" presStyleCnt="0"/>
      <dgm:spPr/>
    </dgm:pt>
    <dgm:pt modelId="{85F3A7B6-E849-43BE-BB79-7EBF54B7AC9F}" type="pres">
      <dgm:prSet presAssocID="{E53B419F-E8DE-4467-B403-938CC47319F4}" presName="parentLin" presStyleCnt="0"/>
      <dgm:spPr/>
    </dgm:pt>
    <dgm:pt modelId="{F1A55185-9BD6-4FBF-A036-E2C5E7D15E3A}" type="pres">
      <dgm:prSet presAssocID="{E53B419F-E8DE-4467-B403-938CC47319F4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F6DEDDA9-69CC-4A13-92BD-84A5F8AADA43}" type="pres">
      <dgm:prSet presAssocID="{E53B419F-E8DE-4467-B403-938CC47319F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2299F-9BA0-4E26-ABFC-047159915B56}" type="pres">
      <dgm:prSet presAssocID="{E53B419F-E8DE-4467-B403-938CC47319F4}" presName="negativeSpace" presStyleCnt="0"/>
      <dgm:spPr/>
    </dgm:pt>
    <dgm:pt modelId="{3F83E560-9DA0-48E7-AC60-30611F152579}" type="pres">
      <dgm:prSet presAssocID="{E53B419F-E8DE-4467-B403-938CC47319F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53940B1-C7F4-4BD3-A203-F05E0ECA9007}" type="presOf" srcId="{F7D2ECBB-C5A5-403D-879B-7F07B66FAFC9}" destId="{BAB17DAB-628E-4684-8E65-4D394B2A1758}" srcOrd="0" destOrd="0" presId="urn:microsoft.com/office/officeart/2005/8/layout/list1"/>
    <dgm:cxn modelId="{1E90E943-2AFB-48C5-9FB4-66479D7B1949}" srcId="{CA17078D-1979-4BD2-8DE1-5206D26FDBA6}" destId="{A49CC1AC-5A64-488D-92D5-FB9277627673}" srcOrd="4" destOrd="0" parTransId="{58870E20-1F00-427D-A471-6C6621B82665}" sibTransId="{4404DD7F-BD40-4F4C-897A-F533E6543DA3}"/>
    <dgm:cxn modelId="{066376A0-F87D-4D9B-BD24-3040E4A59DFD}" type="presOf" srcId="{6559775B-04C2-4F34-84B1-7F53A3AB1DE7}" destId="{0B18D6F0-15F6-4748-AE5D-27D963120829}" srcOrd="0" destOrd="0" presId="urn:microsoft.com/office/officeart/2005/8/layout/list1"/>
    <dgm:cxn modelId="{3AF2A97C-5DAD-4D82-96D9-1410B37B70DB}" type="presOf" srcId="{A49CC1AC-5A64-488D-92D5-FB9277627673}" destId="{B81B6E10-10E2-4E72-952A-5A0581AA7DB4}" srcOrd="1" destOrd="0" presId="urn:microsoft.com/office/officeart/2005/8/layout/list1"/>
    <dgm:cxn modelId="{5F4456E9-52FD-4F93-8A69-7C1D18C70C30}" type="presOf" srcId="{CA17078D-1979-4BD2-8DE1-5206D26FDBA6}" destId="{23B1992A-4E75-415A-BC02-702A6184A881}" srcOrd="0" destOrd="0" presId="urn:microsoft.com/office/officeart/2005/8/layout/list1"/>
    <dgm:cxn modelId="{08DA4518-31AB-4252-B0DC-F6004FC72DC2}" srcId="{CA17078D-1979-4BD2-8DE1-5206D26FDBA6}" destId="{3636232A-5871-49D5-BB28-DFB88E7D82A5}" srcOrd="1" destOrd="0" parTransId="{93241FD8-ACC1-426F-A3EC-C00804DC6DF9}" sibTransId="{5F3EA612-E625-46CF-A89B-63E37E348094}"/>
    <dgm:cxn modelId="{4A5D68A9-26E3-4358-A4F1-27701CF3389E}" type="presOf" srcId="{3636232A-5871-49D5-BB28-DFB88E7D82A5}" destId="{8F61CE56-4681-4D3D-B355-EC0010A27F5B}" srcOrd="0" destOrd="0" presId="urn:microsoft.com/office/officeart/2005/8/layout/list1"/>
    <dgm:cxn modelId="{83F16478-7AA3-40FA-BF21-A15DE875A6FF}" type="presOf" srcId="{2A8862B5-E24E-4281-A846-BC5CEF246128}" destId="{0B8D4E96-E814-4DB7-86CC-F21F12EA70E6}" srcOrd="1" destOrd="0" presId="urn:microsoft.com/office/officeart/2005/8/layout/list1"/>
    <dgm:cxn modelId="{D0716C1A-3301-442D-BBC5-F45943C894D4}" srcId="{CA17078D-1979-4BD2-8DE1-5206D26FDBA6}" destId="{2A8862B5-E24E-4281-A846-BC5CEF246128}" srcOrd="3" destOrd="0" parTransId="{F77AAC2D-5A96-4B1C-8CB1-FC4E9A21AF78}" sibTransId="{1BFC9754-0CDD-49BE-A692-78640BA729B1}"/>
    <dgm:cxn modelId="{B5188CB5-9FD2-483E-B4BC-BD7E135BBCFB}" srcId="{CA17078D-1979-4BD2-8DE1-5206D26FDBA6}" destId="{E53B419F-E8DE-4467-B403-938CC47319F4}" srcOrd="5" destOrd="0" parTransId="{FC785E96-FF5C-4360-9F70-053FC09B0991}" sibTransId="{9F11ACAE-F75D-4172-A036-F392EA94075E}"/>
    <dgm:cxn modelId="{02BB906B-3C9A-4766-B364-FA9E416D7EF5}" type="presOf" srcId="{3636232A-5871-49D5-BB28-DFB88E7D82A5}" destId="{3FBD8005-B5F8-4146-93FA-7F2AA69464D3}" srcOrd="1" destOrd="0" presId="urn:microsoft.com/office/officeart/2005/8/layout/list1"/>
    <dgm:cxn modelId="{F78247DA-CD01-41F2-A82E-A3B56A07E6CD}" type="presOf" srcId="{2A8862B5-E24E-4281-A846-BC5CEF246128}" destId="{BC4DFC5C-2CDB-4D60-BB49-D8582D86D558}" srcOrd="0" destOrd="0" presId="urn:microsoft.com/office/officeart/2005/8/layout/list1"/>
    <dgm:cxn modelId="{77F1A50E-AF1C-42DF-A20C-1BDBA772E09A}" srcId="{CA17078D-1979-4BD2-8DE1-5206D26FDBA6}" destId="{6559775B-04C2-4F34-84B1-7F53A3AB1DE7}" srcOrd="2" destOrd="0" parTransId="{75DAA63D-796C-44F7-AD0B-2FCF755E359D}" sibTransId="{F489291B-B78E-43E8-874F-95F63F2524E2}"/>
    <dgm:cxn modelId="{3511B864-96F4-4588-954F-3A150CC04630}" type="presOf" srcId="{6559775B-04C2-4F34-84B1-7F53A3AB1DE7}" destId="{730E483A-78E9-4C65-B8AD-36DA475CB6FE}" srcOrd="1" destOrd="0" presId="urn:microsoft.com/office/officeart/2005/8/layout/list1"/>
    <dgm:cxn modelId="{D54D226E-7D87-49F7-A321-522C0A562ACA}" srcId="{CA17078D-1979-4BD2-8DE1-5206D26FDBA6}" destId="{F7D2ECBB-C5A5-403D-879B-7F07B66FAFC9}" srcOrd="0" destOrd="0" parTransId="{7D1192B0-8BCE-4A59-ABE0-36CA1A1B4BBC}" sibTransId="{760143BD-03F1-4017-BF0A-AFF18B607BC7}"/>
    <dgm:cxn modelId="{146B0692-B5B3-4BF0-8F0E-CACF65F81BAB}" type="presOf" srcId="{E53B419F-E8DE-4467-B403-938CC47319F4}" destId="{F1A55185-9BD6-4FBF-A036-E2C5E7D15E3A}" srcOrd="0" destOrd="0" presId="urn:microsoft.com/office/officeart/2005/8/layout/list1"/>
    <dgm:cxn modelId="{7287BAE5-FF15-417D-B329-FF0ED870EE42}" type="presOf" srcId="{A49CC1AC-5A64-488D-92D5-FB9277627673}" destId="{7EE8E0B0-0FC1-46DD-8962-79176EE9C996}" srcOrd="0" destOrd="0" presId="urn:microsoft.com/office/officeart/2005/8/layout/list1"/>
    <dgm:cxn modelId="{9871CDF3-1F22-41FE-8B6A-A1E83A2E6549}" type="presOf" srcId="{E53B419F-E8DE-4467-B403-938CC47319F4}" destId="{F6DEDDA9-69CC-4A13-92BD-84A5F8AADA43}" srcOrd="1" destOrd="0" presId="urn:microsoft.com/office/officeart/2005/8/layout/list1"/>
    <dgm:cxn modelId="{C6115E8B-0781-46AD-B81A-E8A3201CC44C}" type="presOf" srcId="{F7D2ECBB-C5A5-403D-879B-7F07B66FAFC9}" destId="{5E96D15E-6892-446B-A7AA-3C80BBE66188}" srcOrd="1" destOrd="0" presId="urn:microsoft.com/office/officeart/2005/8/layout/list1"/>
    <dgm:cxn modelId="{EE3C0D7B-087D-4AFC-B1E1-549E342E7589}" type="presParOf" srcId="{23B1992A-4E75-415A-BC02-702A6184A881}" destId="{EC8AB72A-8697-48AC-B775-DEB30406AD2E}" srcOrd="0" destOrd="0" presId="urn:microsoft.com/office/officeart/2005/8/layout/list1"/>
    <dgm:cxn modelId="{3337ED4A-90FB-4AFF-996B-69D92C1CA561}" type="presParOf" srcId="{EC8AB72A-8697-48AC-B775-DEB30406AD2E}" destId="{BAB17DAB-628E-4684-8E65-4D394B2A1758}" srcOrd="0" destOrd="0" presId="urn:microsoft.com/office/officeart/2005/8/layout/list1"/>
    <dgm:cxn modelId="{AF6144A5-5028-4466-81F1-2F0A186CD0C4}" type="presParOf" srcId="{EC8AB72A-8697-48AC-B775-DEB30406AD2E}" destId="{5E96D15E-6892-446B-A7AA-3C80BBE66188}" srcOrd="1" destOrd="0" presId="urn:microsoft.com/office/officeart/2005/8/layout/list1"/>
    <dgm:cxn modelId="{E3678280-D5EF-4A51-BB9A-25D82AFF28E0}" type="presParOf" srcId="{23B1992A-4E75-415A-BC02-702A6184A881}" destId="{6623C52E-D6A4-4286-BFB9-A7D667E65DAC}" srcOrd="1" destOrd="0" presId="urn:microsoft.com/office/officeart/2005/8/layout/list1"/>
    <dgm:cxn modelId="{9BC630E8-262F-49E5-9161-50962A51004C}" type="presParOf" srcId="{23B1992A-4E75-415A-BC02-702A6184A881}" destId="{04310E01-900F-4909-BE57-16566726C5DA}" srcOrd="2" destOrd="0" presId="urn:microsoft.com/office/officeart/2005/8/layout/list1"/>
    <dgm:cxn modelId="{2512EF6A-D80A-45C1-98ED-692E596C9D6C}" type="presParOf" srcId="{23B1992A-4E75-415A-BC02-702A6184A881}" destId="{09DE1B0E-876B-4861-8DEC-B1246A44D03D}" srcOrd="3" destOrd="0" presId="urn:microsoft.com/office/officeart/2005/8/layout/list1"/>
    <dgm:cxn modelId="{9CACD8FF-A96B-4772-9715-87E6B1B82006}" type="presParOf" srcId="{23B1992A-4E75-415A-BC02-702A6184A881}" destId="{4B70C89B-C39D-4307-8BCC-D293A43633DC}" srcOrd="4" destOrd="0" presId="urn:microsoft.com/office/officeart/2005/8/layout/list1"/>
    <dgm:cxn modelId="{78DEB398-7F4D-4DF8-B0A7-BFE5AB7E9F05}" type="presParOf" srcId="{4B70C89B-C39D-4307-8BCC-D293A43633DC}" destId="{8F61CE56-4681-4D3D-B355-EC0010A27F5B}" srcOrd="0" destOrd="0" presId="urn:microsoft.com/office/officeart/2005/8/layout/list1"/>
    <dgm:cxn modelId="{47319954-6A4A-4554-AEEC-A0B0A51A0F5F}" type="presParOf" srcId="{4B70C89B-C39D-4307-8BCC-D293A43633DC}" destId="{3FBD8005-B5F8-4146-93FA-7F2AA69464D3}" srcOrd="1" destOrd="0" presId="urn:microsoft.com/office/officeart/2005/8/layout/list1"/>
    <dgm:cxn modelId="{04C2A738-7DA5-4929-AFFA-41BF8111E32A}" type="presParOf" srcId="{23B1992A-4E75-415A-BC02-702A6184A881}" destId="{DC89DF8A-508B-4FCC-95F2-3EC806FB7BFE}" srcOrd="5" destOrd="0" presId="urn:microsoft.com/office/officeart/2005/8/layout/list1"/>
    <dgm:cxn modelId="{D75A02A2-092C-4929-B58C-74736E5B469F}" type="presParOf" srcId="{23B1992A-4E75-415A-BC02-702A6184A881}" destId="{7DE6A7DB-6680-4F2B-B86E-D9ABC841BE58}" srcOrd="6" destOrd="0" presId="urn:microsoft.com/office/officeart/2005/8/layout/list1"/>
    <dgm:cxn modelId="{5CE157F9-5CE7-44A5-9FB4-3E70DA667E3B}" type="presParOf" srcId="{23B1992A-4E75-415A-BC02-702A6184A881}" destId="{1C1D9D83-5032-4A0A-BAAB-7221FB69B63C}" srcOrd="7" destOrd="0" presId="urn:microsoft.com/office/officeart/2005/8/layout/list1"/>
    <dgm:cxn modelId="{8B4AB62C-93CB-41A7-90D3-C194286FE586}" type="presParOf" srcId="{23B1992A-4E75-415A-BC02-702A6184A881}" destId="{BFA8BA5B-26E8-4CDB-BD17-FA82B4440C61}" srcOrd="8" destOrd="0" presId="urn:microsoft.com/office/officeart/2005/8/layout/list1"/>
    <dgm:cxn modelId="{FA192471-8C05-4BDD-8982-094C52F9F82E}" type="presParOf" srcId="{BFA8BA5B-26E8-4CDB-BD17-FA82B4440C61}" destId="{0B18D6F0-15F6-4748-AE5D-27D963120829}" srcOrd="0" destOrd="0" presId="urn:microsoft.com/office/officeart/2005/8/layout/list1"/>
    <dgm:cxn modelId="{E8A6DA2A-95AD-4240-8F19-ABF3F388877D}" type="presParOf" srcId="{BFA8BA5B-26E8-4CDB-BD17-FA82B4440C61}" destId="{730E483A-78E9-4C65-B8AD-36DA475CB6FE}" srcOrd="1" destOrd="0" presId="urn:microsoft.com/office/officeart/2005/8/layout/list1"/>
    <dgm:cxn modelId="{29DA022D-7A89-4A0B-8D30-7E68E18C17C1}" type="presParOf" srcId="{23B1992A-4E75-415A-BC02-702A6184A881}" destId="{3A283C46-A3A2-40C7-99C4-DEA6382D6214}" srcOrd="9" destOrd="0" presId="urn:microsoft.com/office/officeart/2005/8/layout/list1"/>
    <dgm:cxn modelId="{64BB4A30-DEDE-4F25-B392-A5A4F0B0173A}" type="presParOf" srcId="{23B1992A-4E75-415A-BC02-702A6184A881}" destId="{725CC28D-1E40-430E-B4EA-F41EAB8D3668}" srcOrd="10" destOrd="0" presId="urn:microsoft.com/office/officeart/2005/8/layout/list1"/>
    <dgm:cxn modelId="{5C3E47BC-E575-4B9F-9286-CCF284024E25}" type="presParOf" srcId="{23B1992A-4E75-415A-BC02-702A6184A881}" destId="{6D779299-8455-45A1-90C1-6CAB35F662F7}" srcOrd="11" destOrd="0" presId="urn:microsoft.com/office/officeart/2005/8/layout/list1"/>
    <dgm:cxn modelId="{20B6AFD3-B5BA-421F-945A-CAE93047F4D3}" type="presParOf" srcId="{23B1992A-4E75-415A-BC02-702A6184A881}" destId="{B9B0F025-BAE7-4AEF-BCF7-2737A5262E71}" srcOrd="12" destOrd="0" presId="urn:microsoft.com/office/officeart/2005/8/layout/list1"/>
    <dgm:cxn modelId="{FB2D0145-796C-40BB-8DB7-B466DA9E710A}" type="presParOf" srcId="{B9B0F025-BAE7-4AEF-BCF7-2737A5262E71}" destId="{BC4DFC5C-2CDB-4D60-BB49-D8582D86D558}" srcOrd="0" destOrd="0" presId="urn:microsoft.com/office/officeart/2005/8/layout/list1"/>
    <dgm:cxn modelId="{EEAABC93-D087-4AA8-81AB-89765B2DD121}" type="presParOf" srcId="{B9B0F025-BAE7-4AEF-BCF7-2737A5262E71}" destId="{0B8D4E96-E814-4DB7-86CC-F21F12EA70E6}" srcOrd="1" destOrd="0" presId="urn:microsoft.com/office/officeart/2005/8/layout/list1"/>
    <dgm:cxn modelId="{12F00E3C-CCEE-42F7-87F7-4739C869CB45}" type="presParOf" srcId="{23B1992A-4E75-415A-BC02-702A6184A881}" destId="{2BA22A62-A9FB-4AE9-B5D4-BF2FB8A68AE4}" srcOrd="13" destOrd="0" presId="urn:microsoft.com/office/officeart/2005/8/layout/list1"/>
    <dgm:cxn modelId="{1BAE900C-C188-47A3-84E0-4A64FB2A1522}" type="presParOf" srcId="{23B1992A-4E75-415A-BC02-702A6184A881}" destId="{238E1CBD-C7CB-466F-818F-17E022348E8D}" srcOrd="14" destOrd="0" presId="urn:microsoft.com/office/officeart/2005/8/layout/list1"/>
    <dgm:cxn modelId="{057E5696-21CA-40C5-B524-19EE0852D8E6}" type="presParOf" srcId="{23B1992A-4E75-415A-BC02-702A6184A881}" destId="{5725A340-71E9-475B-ACB2-98684C6D7CEA}" srcOrd="15" destOrd="0" presId="urn:microsoft.com/office/officeart/2005/8/layout/list1"/>
    <dgm:cxn modelId="{C4AE2A82-000A-4186-B9D8-A5632222C2E8}" type="presParOf" srcId="{23B1992A-4E75-415A-BC02-702A6184A881}" destId="{A7BA84F8-75E7-4520-8A2D-42D0E35DFEA4}" srcOrd="16" destOrd="0" presId="urn:microsoft.com/office/officeart/2005/8/layout/list1"/>
    <dgm:cxn modelId="{DB8CF1EC-EFCD-4D63-BA67-D49D22360FAB}" type="presParOf" srcId="{A7BA84F8-75E7-4520-8A2D-42D0E35DFEA4}" destId="{7EE8E0B0-0FC1-46DD-8962-79176EE9C996}" srcOrd="0" destOrd="0" presId="urn:microsoft.com/office/officeart/2005/8/layout/list1"/>
    <dgm:cxn modelId="{D4A5BA52-9760-4565-8C8B-1264364B6059}" type="presParOf" srcId="{A7BA84F8-75E7-4520-8A2D-42D0E35DFEA4}" destId="{B81B6E10-10E2-4E72-952A-5A0581AA7DB4}" srcOrd="1" destOrd="0" presId="urn:microsoft.com/office/officeart/2005/8/layout/list1"/>
    <dgm:cxn modelId="{77D5339A-1002-4D0F-A2FB-7CE806102B32}" type="presParOf" srcId="{23B1992A-4E75-415A-BC02-702A6184A881}" destId="{B62AABF9-88F5-4638-9EAA-C50FF11603A7}" srcOrd="17" destOrd="0" presId="urn:microsoft.com/office/officeart/2005/8/layout/list1"/>
    <dgm:cxn modelId="{72086F19-67F8-487B-843F-D8FD5F23D062}" type="presParOf" srcId="{23B1992A-4E75-415A-BC02-702A6184A881}" destId="{6EC73D24-6FDE-4678-92FA-00EBE6CE333A}" srcOrd="18" destOrd="0" presId="urn:microsoft.com/office/officeart/2005/8/layout/list1"/>
    <dgm:cxn modelId="{A219944F-FF19-4E27-B305-23933B437E46}" type="presParOf" srcId="{23B1992A-4E75-415A-BC02-702A6184A881}" destId="{01CA84F3-9C66-4FF4-9F1D-64CAA87C46B5}" srcOrd="19" destOrd="0" presId="urn:microsoft.com/office/officeart/2005/8/layout/list1"/>
    <dgm:cxn modelId="{5E6E9A82-310E-4687-A8F0-D0ED24B17B72}" type="presParOf" srcId="{23B1992A-4E75-415A-BC02-702A6184A881}" destId="{85F3A7B6-E849-43BE-BB79-7EBF54B7AC9F}" srcOrd="20" destOrd="0" presId="urn:microsoft.com/office/officeart/2005/8/layout/list1"/>
    <dgm:cxn modelId="{A7C85A2A-7329-40B7-BC9C-CA6E0328D8DE}" type="presParOf" srcId="{85F3A7B6-E849-43BE-BB79-7EBF54B7AC9F}" destId="{F1A55185-9BD6-4FBF-A036-E2C5E7D15E3A}" srcOrd="0" destOrd="0" presId="urn:microsoft.com/office/officeart/2005/8/layout/list1"/>
    <dgm:cxn modelId="{0D1A0296-F4BC-4166-A8B3-C37A811D5820}" type="presParOf" srcId="{85F3A7B6-E849-43BE-BB79-7EBF54B7AC9F}" destId="{F6DEDDA9-69CC-4A13-92BD-84A5F8AADA43}" srcOrd="1" destOrd="0" presId="urn:microsoft.com/office/officeart/2005/8/layout/list1"/>
    <dgm:cxn modelId="{055E4025-F803-4F8E-B5A8-E69959C308E3}" type="presParOf" srcId="{23B1992A-4E75-415A-BC02-702A6184A881}" destId="{DC22299F-9BA0-4E26-ABFC-047159915B56}" srcOrd="21" destOrd="0" presId="urn:microsoft.com/office/officeart/2005/8/layout/list1"/>
    <dgm:cxn modelId="{A9B357D4-F82B-4917-BB4D-415B2416E14B}" type="presParOf" srcId="{23B1992A-4E75-415A-BC02-702A6184A881}" destId="{3F83E560-9DA0-48E7-AC60-30611F15257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A17078D-1979-4BD2-8DE1-5206D26FDBA6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7D2ECBB-C5A5-403D-879B-7F07B66FAFC9}">
      <dgm:prSet phldrT="[Текст]" custT="1"/>
      <dgm:spPr/>
      <dgm:t>
        <a:bodyPr/>
        <a:lstStyle/>
        <a:p>
          <a:r>
            <a:rPr lang="ru-RU" sz="20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постановка проблемы</a:t>
          </a:r>
          <a:r>
            <a:rPr lang="ru-RU" sz="20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1192B0-8BCE-4A59-ABE0-36CA1A1B4BBC}" type="parTrans" cxnId="{D54D226E-7D87-49F7-A321-522C0A562ACA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0143BD-03F1-4017-BF0A-AFF18B607BC7}" type="sibTrans" cxnId="{D54D226E-7D87-49F7-A321-522C0A562ACA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36232A-5871-49D5-BB28-DFB88E7D82A5}">
      <dgm:prSet phldrT="[Текст]" custT="1"/>
      <dgm:spPr/>
      <dgm:t>
        <a:bodyPr/>
        <a:lstStyle/>
        <a:p>
          <a:r>
            <a: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определение критериев результативности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241FD8-ACC1-426F-A3EC-C00804DC6DF9}" type="parTrans" cxnId="{08DA4518-31AB-4252-B0DC-F6004FC72DC2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3EA612-E625-46CF-A89B-63E37E348094}" type="sibTrans" cxnId="{08DA4518-31AB-4252-B0DC-F6004FC72DC2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59775B-04C2-4F34-84B1-7F53A3AB1DE7}">
      <dgm:prSet phldrT="[Текст]" custT="1"/>
      <dgm:spPr/>
      <dgm:t>
        <a:bodyPr/>
        <a:lstStyle/>
        <a:p>
          <a:r>
            <a: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создание концепции проекта, анализ ситуации, прогнозирование последствий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DAA63D-796C-44F7-AD0B-2FCF755E359D}" type="parTrans" cxnId="{77F1A50E-AF1C-42DF-A20C-1BDBA772E09A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89291B-B78E-43E8-874F-95F63F2524E2}" type="sibTrans" cxnId="{77F1A50E-AF1C-42DF-A20C-1BDBA772E09A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8862B5-E24E-4281-A846-BC5CEF246128}">
      <dgm:prSet phldrT="[Текст]" custT="1"/>
      <dgm:spPr/>
      <dgm:t>
        <a:bodyPr/>
        <a:lstStyle/>
        <a:p>
          <a:r>
            <a: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определение доступных ресурсов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7AAC2D-5A96-4B1C-8CB1-FC4E9A21AF78}" type="parTrans" cxnId="{D0716C1A-3301-442D-BBC5-F45943C894D4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FC9754-0CDD-49BE-A692-78640BA729B1}" type="sibTrans" cxnId="{D0716C1A-3301-442D-BBC5-F45943C894D4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9CC1AC-5A64-488D-92D5-FB9277627673}">
      <dgm:prSet phldrT="[Текст]" custT="1"/>
      <dgm:spPr/>
      <dgm:t>
        <a:bodyPr/>
        <a:lstStyle/>
        <a:p>
          <a:r>
            <a:rPr lang="ru-RU" sz="20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план выполнения проекта</a:t>
          </a:r>
          <a:r>
            <a:rPr lang="ru-RU" sz="20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870E20-1F00-427D-A471-6C6621B82665}" type="parTrans" cxnId="{1E90E943-2AFB-48C5-9FB4-66479D7B1949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04DD7F-BD40-4F4C-897A-F533E6543DA3}" type="sibTrans" cxnId="{1E90E943-2AFB-48C5-9FB4-66479D7B1949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3B419F-E8DE-4467-B403-938CC47319F4}">
      <dgm:prSet phldrT="[Текст]" custT="1"/>
      <dgm:spPr/>
      <dgm:t>
        <a:bodyPr/>
        <a:lstStyle/>
        <a:p>
          <a:r>
            <a: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оценка эффективности и результативности</a:t>
          </a:r>
          <a:r>
            <a: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 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785E96-FF5C-4360-9F70-053FC09B0991}" type="parTrans" cxnId="{B5188CB5-9FD2-483E-B4BC-BD7E135BBCFB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11ACAE-F75D-4172-A036-F392EA94075E}" type="sibTrans" cxnId="{B5188CB5-9FD2-483E-B4BC-BD7E135BBCFB}">
      <dgm:prSet/>
      <dgm:spPr/>
      <dgm:t>
        <a:bodyPr/>
        <a:lstStyle/>
        <a:p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B1992A-4E75-415A-BC02-702A6184A881}" type="pres">
      <dgm:prSet presAssocID="{CA17078D-1979-4BD2-8DE1-5206D26FDB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8AB72A-8697-48AC-B775-DEB30406AD2E}" type="pres">
      <dgm:prSet presAssocID="{F7D2ECBB-C5A5-403D-879B-7F07B66FAFC9}" presName="parentLin" presStyleCnt="0"/>
      <dgm:spPr/>
    </dgm:pt>
    <dgm:pt modelId="{BAB17DAB-628E-4684-8E65-4D394B2A1758}" type="pres">
      <dgm:prSet presAssocID="{F7D2ECBB-C5A5-403D-879B-7F07B66FAFC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E96D15E-6892-446B-A7AA-3C80BBE66188}" type="pres">
      <dgm:prSet presAssocID="{F7D2ECBB-C5A5-403D-879B-7F07B66FAFC9}" presName="parentText" presStyleLbl="node1" presStyleIdx="0" presStyleCnt="6" custScaleX="121609" custScaleY="1470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3C52E-D6A4-4286-BFB9-A7D667E65DAC}" type="pres">
      <dgm:prSet presAssocID="{F7D2ECBB-C5A5-403D-879B-7F07B66FAFC9}" presName="negativeSpace" presStyleCnt="0"/>
      <dgm:spPr/>
    </dgm:pt>
    <dgm:pt modelId="{04310E01-900F-4909-BE57-16566726C5DA}" type="pres">
      <dgm:prSet presAssocID="{F7D2ECBB-C5A5-403D-879B-7F07B66FAFC9}" presName="childText" presStyleLbl="conFgAcc1" presStyleIdx="0" presStyleCnt="6">
        <dgm:presLayoutVars>
          <dgm:bulletEnabled val="1"/>
        </dgm:presLayoutVars>
      </dgm:prSet>
      <dgm:spPr/>
    </dgm:pt>
    <dgm:pt modelId="{09DE1B0E-876B-4861-8DEC-B1246A44D03D}" type="pres">
      <dgm:prSet presAssocID="{760143BD-03F1-4017-BF0A-AFF18B607BC7}" presName="spaceBetweenRectangles" presStyleCnt="0"/>
      <dgm:spPr/>
    </dgm:pt>
    <dgm:pt modelId="{4B70C89B-C39D-4307-8BCC-D293A43633DC}" type="pres">
      <dgm:prSet presAssocID="{3636232A-5871-49D5-BB28-DFB88E7D82A5}" presName="parentLin" presStyleCnt="0"/>
      <dgm:spPr/>
    </dgm:pt>
    <dgm:pt modelId="{8F61CE56-4681-4D3D-B355-EC0010A27F5B}" type="pres">
      <dgm:prSet presAssocID="{3636232A-5871-49D5-BB28-DFB88E7D82A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3FBD8005-B5F8-4146-93FA-7F2AA69464D3}" type="pres">
      <dgm:prSet presAssocID="{3636232A-5871-49D5-BB28-DFB88E7D82A5}" presName="parentText" presStyleLbl="node1" presStyleIdx="1" presStyleCnt="6" custScaleX="121008" custScaleY="1469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9DF8A-508B-4FCC-95F2-3EC806FB7BFE}" type="pres">
      <dgm:prSet presAssocID="{3636232A-5871-49D5-BB28-DFB88E7D82A5}" presName="negativeSpace" presStyleCnt="0"/>
      <dgm:spPr/>
    </dgm:pt>
    <dgm:pt modelId="{7DE6A7DB-6680-4F2B-B86E-D9ABC841BE58}" type="pres">
      <dgm:prSet presAssocID="{3636232A-5871-49D5-BB28-DFB88E7D82A5}" presName="childText" presStyleLbl="conFgAcc1" presStyleIdx="1" presStyleCnt="6">
        <dgm:presLayoutVars>
          <dgm:bulletEnabled val="1"/>
        </dgm:presLayoutVars>
      </dgm:prSet>
      <dgm:spPr/>
    </dgm:pt>
    <dgm:pt modelId="{1C1D9D83-5032-4A0A-BAAB-7221FB69B63C}" type="pres">
      <dgm:prSet presAssocID="{5F3EA612-E625-46CF-A89B-63E37E348094}" presName="spaceBetweenRectangles" presStyleCnt="0"/>
      <dgm:spPr/>
    </dgm:pt>
    <dgm:pt modelId="{BFA8BA5B-26E8-4CDB-BD17-FA82B4440C61}" type="pres">
      <dgm:prSet presAssocID="{6559775B-04C2-4F34-84B1-7F53A3AB1DE7}" presName="parentLin" presStyleCnt="0"/>
      <dgm:spPr/>
    </dgm:pt>
    <dgm:pt modelId="{0B18D6F0-15F6-4748-AE5D-27D963120829}" type="pres">
      <dgm:prSet presAssocID="{6559775B-04C2-4F34-84B1-7F53A3AB1DE7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730E483A-78E9-4C65-B8AD-36DA475CB6FE}" type="pres">
      <dgm:prSet presAssocID="{6559775B-04C2-4F34-84B1-7F53A3AB1DE7}" presName="parentText" presStyleLbl="node1" presStyleIdx="2" presStyleCnt="6" custScaleX="121009" custScaleY="1623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83C46-A3A2-40C7-99C4-DEA6382D6214}" type="pres">
      <dgm:prSet presAssocID="{6559775B-04C2-4F34-84B1-7F53A3AB1DE7}" presName="negativeSpace" presStyleCnt="0"/>
      <dgm:spPr/>
    </dgm:pt>
    <dgm:pt modelId="{725CC28D-1E40-430E-B4EA-F41EAB8D3668}" type="pres">
      <dgm:prSet presAssocID="{6559775B-04C2-4F34-84B1-7F53A3AB1DE7}" presName="childText" presStyleLbl="conFgAcc1" presStyleIdx="2" presStyleCnt="6">
        <dgm:presLayoutVars>
          <dgm:bulletEnabled val="1"/>
        </dgm:presLayoutVars>
      </dgm:prSet>
      <dgm:spPr/>
    </dgm:pt>
    <dgm:pt modelId="{6D779299-8455-45A1-90C1-6CAB35F662F7}" type="pres">
      <dgm:prSet presAssocID="{F489291B-B78E-43E8-874F-95F63F2524E2}" presName="spaceBetweenRectangles" presStyleCnt="0"/>
      <dgm:spPr/>
    </dgm:pt>
    <dgm:pt modelId="{B9B0F025-BAE7-4AEF-BCF7-2737A5262E71}" type="pres">
      <dgm:prSet presAssocID="{2A8862B5-E24E-4281-A846-BC5CEF246128}" presName="parentLin" presStyleCnt="0"/>
      <dgm:spPr/>
    </dgm:pt>
    <dgm:pt modelId="{BC4DFC5C-2CDB-4D60-BB49-D8582D86D558}" type="pres">
      <dgm:prSet presAssocID="{2A8862B5-E24E-4281-A846-BC5CEF246128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0B8D4E96-E814-4DB7-86CC-F21F12EA70E6}" type="pres">
      <dgm:prSet presAssocID="{2A8862B5-E24E-4281-A846-BC5CEF246128}" presName="parentText" presStyleLbl="node1" presStyleIdx="3" presStyleCnt="6" custScaleX="121008" custScaleY="1733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22A62-A9FB-4AE9-B5D4-BF2FB8A68AE4}" type="pres">
      <dgm:prSet presAssocID="{2A8862B5-E24E-4281-A846-BC5CEF246128}" presName="negativeSpace" presStyleCnt="0"/>
      <dgm:spPr/>
    </dgm:pt>
    <dgm:pt modelId="{238E1CBD-C7CB-466F-818F-17E022348E8D}" type="pres">
      <dgm:prSet presAssocID="{2A8862B5-E24E-4281-A846-BC5CEF246128}" presName="childText" presStyleLbl="conFgAcc1" presStyleIdx="3" presStyleCnt="6">
        <dgm:presLayoutVars>
          <dgm:bulletEnabled val="1"/>
        </dgm:presLayoutVars>
      </dgm:prSet>
      <dgm:spPr/>
    </dgm:pt>
    <dgm:pt modelId="{5725A340-71E9-475B-ACB2-98684C6D7CEA}" type="pres">
      <dgm:prSet presAssocID="{1BFC9754-0CDD-49BE-A692-78640BA729B1}" presName="spaceBetweenRectangles" presStyleCnt="0"/>
      <dgm:spPr/>
    </dgm:pt>
    <dgm:pt modelId="{A7BA84F8-75E7-4520-8A2D-42D0E35DFEA4}" type="pres">
      <dgm:prSet presAssocID="{A49CC1AC-5A64-488D-92D5-FB9277627673}" presName="parentLin" presStyleCnt="0"/>
      <dgm:spPr/>
    </dgm:pt>
    <dgm:pt modelId="{7EE8E0B0-0FC1-46DD-8962-79176EE9C996}" type="pres">
      <dgm:prSet presAssocID="{A49CC1AC-5A64-488D-92D5-FB9277627673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B81B6E10-10E2-4E72-952A-5A0581AA7DB4}" type="pres">
      <dgm:prSet presAssocID="{A49CC1AC-5A64-488D-92D5-FB9277627673}" presName="parentText" presStyleLbl="node1" presStyleIdx="4" presStyleCnt="6" custScaleX="121609" custScaleY="181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AABF9-88F5-4638-9EAA-C50FF11603A7}" type="pres">
      <dgm:prSet presAssocID="{A49CC1AC-5A64-488D-92D5-FB9277627673}" presName="negativeSpace" presStyleCnt="0"/>
      <dgm:spPr/>
    </dgm:pt>
    <dgm:pt modelId="{6EC73D24-6FDE-4678-92FA-00EBE6CE333A}" type="pres">
      <dgm:prSet presAssocID="{A49CC1AC-5A64-488D-92D5-FB9277627673}" presName="childText" presStyleLbl="conFgAcc1" presStyleIdx="4" presStyleCnt="6">
        <dgm:presLayoutVars>
          <dgm:bulletEnabled val="1"/>
        </dgm:presLayoutVars>
      </dgm:prSet>
      <dgm:spPr/>
    </dgm:pt>
    <dgm:pt modelId="{01CA84F3-9C66-4FF4-9F1D-64CAA87C46B5}" type="pres">
      <dgm:prSet presAssocID="{4404DD7F-BD40-4F4C-897A-F533E6543DA3}" presName="spaceBetweenRectangles" presStyleCnt="0"/>
      <dgm:spPr/>
    </dgm:pt>
    <dgm:pt modelId="{85F3A7B6-E849-43BE-BB79-7EBF54B7AC9F}" type="pres">
      <dgm:prSet presAssocID="{E53B419F-E8DE-4467-B403-938CC47319F4}" presName="parentLin" presStyleCnt="0"/>
      <dgm:spPr/>
    </dgm:pt>
    <dgm:pt modelId="{F1A55185-9BD6-4FBF-A036-E2C5E7D15E3A}" type="pres">
      <dgm:prSet presAssocID="{E53B419F-E8DE-4467-B403-938CC47319F4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F6DEDDA9-69CC-4A13-92BD-84A5F8AADA43}" type="pres">
      <dgm:prSet presAssocID="{E53B419F-E8DE-4467-B403-938CC47319F4}" presName="parentText" presStyleLbl="node1" presStyleIdx="5" presStyleCnt="6" custScaleX="122961" custScaleY="1941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2299F-9BA0-4E26-ABFC-047159915B56}" type="pres">
      <dgm:prSet presAssocID="{E53B419F-E8DE-4467-B403-938CC47319F4}" presName="negativeSpace" presStyleCnt="0"/>
      <dgm:spPr/>
    </dgm:pt>
    <dgm:pt modelId="{3F83E560-9DA0-48E7-AC60-30611F152579}" type="pres">
      <dgm:prSet presAssocID="{E53B419F-E8DE-4467-B403-938CC47319F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03077370-D600-4AB3-9BB3-FEBC205C9C3E}" type="presOf" srcId="{A49CC1AC-5A64-488D-92D5-FB9277627673}" destId="{7EE8E0B0-0FC1-46DD-8962-79176EE9C996}" srcOrd="0" destOrd="0" presId="urn:microsoft.com/office/officeart/2005/8/layout/list1"/>
    <dgm:cxn modelId="{B69211D3-F7F0-4A37-B81F-0FCE8BB0573C}" type="presOf" srcId="{CA17078D-1979-4BD2-8DE1-5206D26FDBA6}" destId="{23B1992A-4E75-415A-BC02-702A6184A881}" srcOrd="0" destOrd="0" presId="urn:microsoft.com/office/officeart/2005/8/layout/list1"/>
    <dgm:cxn modelId="{1E90E943-2AFB-48C5-9FB4-66479D7B1949}" srcId="{CA17078D-1979-4BD2-8DE1-5206D26FDBA6}" destId="{A49CC1AC-5A64-488D-92D5-FB9277627673}" srcOrd="4" destOrd="0" parTransId="{58870E20-1F00-427D-A471-6C6621B82665}" sibTransId="{4404DD7F-BD40-4F4C-897A-F533E6543DA3}"/>
    <dgm:cxn modelId="{377584A3-9787-46F8-9E23-3396B7356003}" type="presOf" srcId="{6559775B-04C2-4F34-84B1-7F53A3AB1DE7}" destId="{0B18D6F0-15F6-4748-AE5D-27D963120829}" srcOrd="0" destOrd="0" presId="urn:microsoft.com/office/officeart/2005/8/layout/list1"/>
    <dgm:cxn modelId="{08DA4518-31AB-4252-B0DC-F6004FC72DC2}" srcId="{CA17078D-1979-4BD2-8DE1-5206D26FDBA6}" destId="{3636232A-5871-49D5-BB28-DFB88E7D82A5}" srcOrd="1" destOrd="0" parTransId="{93241FD8-ACC1-426F-A3EC-C00804DC6DF9}" sibTransId="{5F3EA612-E625-46CF-A89B-63E37E348094}"/>
    <dgm:cxn modelId="{D0716C1A-3301-442D-BBC5-F45943C894D4}" srcId="{CA17078D-1979-4BD2-8DE1-5206D26FDBA6}" destId="{2A8862B5-E24E-4281-A846-BC5CEF246128}" srcOrd="3" destOrd="0" parTransId="{F77AAC2D-5A96-4B1C-8CB1-FC4E9A21AF78}" sibTransId="{1BFC9754-0CDD-49BE-A692-78640BA729B1}"/>
    <dgm:cxn modelId="{FECD5037-ED5B-41B8-AC46-0C8C7B2CD7A8}" type="presOf" srcId="{3636232A-5871-49D5-BB28-DFB88E7D82A5}" destId="{3FBD8005-B5F8-4146-93FA-7F2AA69464D3}" srcOrd="1" destOrd="0" presId="urn:microsoft.com/office/officeart/2005/8/layout/list1"/>
    <dgm:cxn modelId="{B5188CB5-9FD2-483E-B4BC-BD7E135BBCFB}" srcId="{CA17078D-1979-4BD2-8DE1-5206D26FDBA6}" destId="{E53B419F-E8DE-4467-B403-938CC47319F4}" srcOrd="5" destOrd="0" parTransId="{FC785E96-FF5C-4360-9F70-053FC09B0991}" sibTransId="{9F11ACAE-F75D-4172-A036-F392EA94075E}"/>
    <dgm:cxn modelId="{345BEB81-907B-47DE-8AB1-5790E4F3D7C0}" type="presOf" srcId="{F7D2ECBB-C5A5-403D-879B-7F07B66FAFC9}" destId="{5E96D15E-6892-446B-A7AA-3C80BBE66188}" srcOrd="1" destOrd="0" presId="urn:microsoft.com/office/officeart/2005/8/layout/list1"/>
    <dgm:cxn modelId="{77F1A50E-AF1C-42DF-A20C-1BDBA772E09A}" srcId="{CA17078D-1979-4BD2-8DE1-5206D26FDBA6}" destId="{6559775B-04C2-4F34-84B1-7F53A3AB1DE7}" srcOrd="2" destOrd="0" parTransId="{75DAA63D-796C-44F7-AD0B-2FCF755E359D}" sibTransId="{F489291B-B78E-43E8-874F-95F63F2524E2}"/>
    <dgm:cxn modelId="{6AD352D1-86C5-44C8-A3E4-BC0A145F8824}" type="presOf" srcId="{6559775B-04C2-4F34-84B1-7F53A3AB1DE7}" destId="{730E483A-78E9-4C65-B8AD-36DA475CB6FE}" srcOrd="1" destOrd="0" presId="urn:microsoft.com/office/officeart/2005/8/layout/list1"/>
    <dgm:cxn modelId="{F286D6BB-28CF-4656-8D55-50ECB7619D0C}" type="presOf" srcId="{E53B419F-E8DE-4467-B403-938CC47319F4}" destId="{F6DEDDA9-69CC-4A13-92BD-84A5F8AADA43}" srcOrd="1" destOrd="0" presId="urn:microsoft.com/office/officeart/2005/8/layout/list1"/>
    <dgm:cxn modelId="{D54D226E-7D87-49F7-A321-522C0A562ACA}" srcId="{CA17078D-1979-4BD2-8DE1-5206D26FDBA6}" destId="{F7D2ECBB-C5A5-403D-879B-7F07B66FAFC9}" srcOrd="0" destOrd="0" parTransId="{7D1192B0-8BCE-4A59-ABE0-36CA1A1B4BBC}" sibTransId="{760143BD-03F1-4017-BF0A-AFF18B607BC7}"/>
    <dgm:cxn modelId="{8690A841-9839-475C-BD5F-851B540AE217}" type="presOf" srcId="{E53B419F-E8DE-4467-B403-938CC47319F4}" destId="{F1A55185-9BD6-4FBF-A036-E2C5E7D15E3A}" srcOrd="0" destOrd="0" presId="urn:microsoft.com/office/officeart/2005/8/layout/list1"/>
    <dgm:cxn modelId="{73E363B4-7D8E-44F1-BCAB-8A21D90F6F36}" type="presOf" srcId="{A49CC1AC-5A64-488D-92D5-FB9277627673}" destId="{B81B6E10-10E2-4E72-952A-5A0581AA7DB4}" srcOrd="1" destOrd="0" presId="urn:microsoft.com/office/officeart/2005/8/layout/list1"/>
    <dgm:cxn modelId="{5D6DB0B7-4CAF-4AA6-85F6-DB9ED10EE81E}" type="presOf" srcId="{2A8862B5-E24E-4281-A846-BC5CEF246128}" destId="{0B8D4E96-E814-4DB7-86CC-F21F12EA70E6}" srcOrd="1" destOrd="0" presId="urn:microsoft.com/office/officeart/2005/8/layout/list1"/>
    <dgm:cxn modelId="{30BB322C-58C6-4A6F-9DE4-EE791481EADC}" type="presOf" srcId="{F7D2ECBB-C5A5-403D-879B-7F07B66FAFC9}" destId="{BAB17DAB-628E-4684-8E65-4D394B2A1758}" srcOrd="0" destOrd="0" presId="urn:microsoft.com/office/officeart/2005/8/layout/list1"/>
    <dgm:cxn modelId="{0F02D3B0-07AC-4C57-B4B2-CDB22F6782B1}" type="presOf" srcId="{3636232A-5871-49D5-BB28-DFB88E7D82A5}" destId="{8F61CE56-4681-4D3D-B355-EC0010A27F5B}" srcOrd="0" destOrd="0" presId="urn:microsoft.com/office/officeart/2005/8/layout/list1"/>
    <dgm:cxn modelId="{CE4893E1-66E8-4E1F-9AD1-B4F75E840AB7}" type="presOf" srcId="{2A8862B5-E24E-4281-A846-BC5CEF246128}" destId="{BC4DFC5C-2CDB-4D60-BB49-D8582D86D558}" srcOrd="0" destOrd="0" presId="urn:microsoft.com/office/officeart/2005/8/layout/list1"/>
    <dgm:cxn modelId="{C10E8CBD-F03B-469D-BA4D-687684C90D22}" type="presParOf" srcId="{23B1992A-4E75-415A-BC02-702A6184A881}" destId="{EC8AB72A-8697-48AC-B775-DEB30406AD2E}" srcOrd="0" destOrd="0" presId="urn:microsoft.com/office/officeart/2005/8/layout/list1"/>
    <dgm:cxn modelId="{9062C126-2003-4AF7-83B0-A87421215C27}" type="presParOf" srcId="{EC8AB72A-8697-48AC-B775-DEB30406AD2E}" destId="{BAB17DAB-628E-4684-8E65-4D394B2A1758}" srcOrd="0" destOrd="0" presId="urn:microsoft.com/office/officeart/2005/8/layout/list1"/>
    <dgm:cxn modelId="{7C980E08-0085-411F-8D30-421956E93449}" type="presParOf" srcId="{EC8AB72A-8697-48AC-B775-DEB30406AD2E}" destId="{5E96D15E-6892-446B-A7AA-3C80BBE66188}" srcOrd="1" destOrd="0" presId="urn:microsoft.com/office/officeart/2005/8/layout/list1"/>
    <dgm:cxn modelId="{99D2D888-93C7-4EF8-9EB0-731BAC42642F}" type="presParOf" srcId="{23B1992A-4E75-415A-BC02-702A6184A881}" destId="{6623C52E-D6A4-4286-BFB9-A7D667E65DAC}" srcOrd="1" destOrd="0" presId="urn:microsoft.com/office/officeart/2005/8/layout/list1"/>
    <dgm:cxn modelId="{0F60E188-33B4-47B0-8307-9C59FDF95DC2}" type="presParOf" srcId="{23B1992A-4E75-415A-BC02-702A6184A881}" destId="{04310E01-900F-4909-BE57-16566726C5DA}" srcOrd="2" destOrd="0" presId="urn:microsoft.com/office/officeart/2005/8/layout/list1"/>
    <dgm:cxn modelId="{5F2DF00A-45FE-48DA-9D77-8613AA4253AD}" type="presParOf" srcId="{23B1992A-4E75-415A-BC02-702A6184A881}" destId="{09DE1B0E-876B-4861-8DEC-B1246A44D03D}" srcOrd="3" destOrd="0" presId="urn:microsoft.com/office/officeart/2005/8/layout/list1"/>
    <dgm:cxn modelId="{3BB9127B-A991-4CAF-8372-86B757E1B125}" type="presParOf" srcId="{23B1992A-4E75-415A-BC02-702A6184A881}" destId="{4B70C89B-C39D-4307-8BCC-D293A43633DC}" srcOrd="4" destOrd="0" presId="urn:microsoft.com/office/officeart/2005/8/layout/list1"/>
    <dgm:cxn modelId="{B0D44374-ADB2-4EE6-9736-AD12A6F8404A}" type="presParOf" srcId="{4B70C89B-C39D-4307-8BCC-D293A43633DC}" destId="{8F61CE56-4681-4D3D-B355-EC0010A27F5B}" srcOrd="0" destOrd="0" presId="urn:microsoft.com/office/officeart/2005/8/layout/list1"/>
    <dgm:cxn modelId="{22CD8B33-762D-4D45-9A15-DE578908CCD9}" type="presParOf" srcId="{4B70C89B-C39D-4307-8BCC-D293A43633DC}" destId="{3FBD8005-B5F8-4146-93FA-7F2AA69464D3}" srcOrd="1" destOrd="0" presId="urn:microsoft.com/office/officeart/2005/8/layout/list1"/>
    <dgm:cxn modelId="{2BBC269A-1242-41EB-A12B-446694C8575A}" type="presParOf" srcId="{23B1992A-4E75-415A-BC02-702A6184A881}" destId="{DC89DF8A-508B-4FCC-95F2-3EC806FB7BFE}" srcOrd="5" destOrd="0" presId="urn:microsoft.com/office/officeart/2005/8/layout/list1"/>
    <dgm:cxn modelId="{71CA30EC-AE37-4513-A084-D4F18408B517}" type="presParOf" srcId="{23B1992A-4E75-415A-BC02-702A6184A881}" destId="{7DE6A7DB-6680-4F2B-B86E-D9ABC841BE58}" srcOrd="6" destOrd="0" presId="urn:microsoft.com/office/officeart/2005/8/layout/list1"/>
    <dgm:cxn modelId="{2E8766F5-1D86-4C73-A690-3D8D33D45467}" type="presParOf" srcId="{23B1992A-4E75-415A-BC02-702A6184A881}" destId="{1C1D9D83-5032-4A0A-BAAB-7221FB69B63C}" srcOrd="7" destOrd="0" presId="urn:microsoft.com/office/officeart/2005/8/layout/list1"/>
    <dgm:cxn modelId="{4125912C-9B62-4AE5-8102-12CC31AE5102}" type="presParOf" srcId="{23B1992A-4E75-415A-BC02-702A6184A881}" destId="{BFA8BA5B-26E8-4CDB-BD17-FA82B4440C61}" srcOrd="8" destOrd="0" presId="urn:microsoft.com/office/officeart/2005/8/layout/list1"/>
    <dgm:cxn modelId="{38930FA6-265B-42D3-80C6-43C1AE0859DA}" type="presParOf" srcId="{BFA8BA5B-26E8-4CDB-BD17-FA82B4440C61}" destId="{0B18D6F0-15F6-4748-AE5D-27D963120829}" srcOrd="0" destOrd="0" presId="urn:microsoft.com/office/officeart/2005/8/layout/list1"/>
    <dgm:cxn modelId="{CB4CA37C-6CF1-45A4-B853-1D01C7013DFB}" type="presParOf" srcId="{BFA8BA5B-26E8-4CDB-BD17-FA82B4440C61}" destId="{730E483A-78E9-4C65-B8AD-36DA475CB6FE}" srcOrd="1" destOrd="0" presId="urn:microsoft.com/office/officeart/2005/8/layout/list1"/>
    <dgm:cxn modelId="{67710466-FC1F-4CB1-B5CD-9729D29CF9CE}" type="presParOf" srcId="{23B1992A-4E75-415A-BC02-702A6184A881}" destId="{3A283C46-A3A2-40C7-99C4-DEA6382D6214}" srcOrd="9" destOrd="0" presId="urn:microsoft.com/office/officeart/2005/8/layout/list1"/>
    <dgm:cxn modelId="{875D3CCE-A08D-4509-986C-4B103E534141}" type="presParOf" srcId="{23B1992A-4E75-415A-BC02-702A6184A881}" destId="{725CC28D-1E40-430E-B4EA-F41EAB8D3668}" srcOrd="10" destOrd="0" presId="urn:microsoft.com/office/officeart/2005/8/layout/list1"/>
    <dgm:cxn modelId="{06376DCB-9D90-4903-9635-9FEB2B9D638E}" type="presParOf" srcId="{23B1992A-4E75-415A-BC02-702A6184A881}" destId="{6D779299-8455-45A1-90C1-6CAB35F662F7}" srcOrd="11" destOrd="0" presId="urn:microsoft.com/office/officeart/2005/8/layout/list1"/>
    <dgm:cxn modelId="{BAC9BD3C-A112-47A0-8AB6-9F913C66DEAF}" type="presParOf" srcId="{23B1992A-4E75-415A-BC02-702A6184A881}" destId="{B9B0F025-BAE7-4AEF-BCF7-2737A5262E71}" srcOrd="12" destOrd="0" presId="urn:microsoft.com/office/officeart/2005/8/layout/list1"/>
    <dgm:cxn modelId="{4AB1B07B-E0B3-4AF9-BAC2-E9C634F1426A}" type="presParOf" srcId="{B9B0F025-BAE7-4AEF-BCF7-2737A5262E71}" destId="{BC4DFC5C-2CDB-4D60-BB49-D8582D86D558}" srcOrd="0" destOrd="0" presId="urn:microsoft.com/office/officeart/2005/8/layout/list1"/>
    <dgm:cxn modelId="{DC895A90-3D17-4D86-AD49-D1CCA8691151}" type="presParOf" srcId="{B9B0F025-BAE7-4AEF-BCF7-2737A5262E71}" destId="{0B8D4E96-E814-4DB7-86CC-F21F12EA70E6}" srcOrd="1" destOrd="0" presId="urn:microsoft.com/office/officeart/2005/8/layout/list1"/>
    <dgm:cxn modelId="{00E19546-FAE8-48C2-A5B8-6C2D115D8D4F}" type="presParOf" srcId="{23B1992A-4E75-415A-BC02-702A6184A881}" destId="{2BA22A62-A9FB-4AE9-B5D4-BF2FB8A68AE4}" srcOrd="13" destOrd="0" presId="urn:microsoft.com/office/officeart/2005/8/layout/list1"/>
    <dgm:cxn modelId="{39ABDC9D-7D2C-48B6-A5E4-78AA101F38C8}" type="presParOf" srcId="{23B1992A-4E75-415A-BC02-702A6184A881}" destId="{238E1CBD-C7CB-466F-818F-17E022348E8D}" srcOrd="14" destOrd="0" presId="urn:microsoft.com/office/officeart/2005/8/layout/list1"/>
    <dgm:cxn modelId="{5CE13F03-C5EB-4BF7-96F0-881EA7BC4A65}" type="presParOf" srcId="{23B1992A-4E75-415A-BC02-702A6184A881}" destId="{5725A340-71E9-475B-ACB2-98684C6D7CEA}" srcOrd="15" destOrd="0" presId="urn:microsoft.com/office/officeart/2005/8/layout/list1"/>
    <dgm:cxn modelId="{DBA25D0C-93EE-4F88-8DE6-31F9D9D9EA39}" type="presParOf" srcId="{23B1992A-4E75-415A-BC02-702A6184A881}" destId="{A7BA84F8-75E7-4520-8A2D-42D0E35DFEA4}" srcOrd="16" destOrd="0" presId="urn:microsoft.com/office/officeart/2005/8/layout/list1"/>
    <dgm:cxn modelId="{CAA61300-EFC6-4EC6-A045-1781C17F6BB8}" type="presParOf" srcId="{A7BA84F8-75E7-4520-8A2D-42D0E35DFEA4}" destId="{7EE8E0B0-0FC1-46DD-8962-79176EE9C996}" srcOrd="0" destOrd="0" presId="urn:microsoft.com/office/officeart/2005/8/layout/list1"/>
    <dgm:cxn modelId="{B214CB11-143A-4B3B-85F1-0701763E1C87}" type="presParOf" srcId="{A7BA84F8-75E7-4520-8A2D-42D0E35DFEA4}" destId="{B81B6E10-10E2-4E72-952A-5A0581AA7DB4}" srcOrd="1" destOrd="0" presId="urn:microsoft.com/office/officeart/2005/8/layout/list1"/>
    <dgm:cxn modelId="{71ED596B-DB99-4AC4-A4BA-A9E62C723BA5}" type="presParOf" srcId="{23B1992A-4E75-415A-BC02-702A6184A881}" destId="{B62AABF9-88F5-4638-9EAA-C50FF11603A7}" srcOrd="17" destOrd="0" presId="urn:microsoft.com/office/officeart/2005/8/layout/list1"/>
    <dgm:cxn modelId="{F7884F50-6223-4AA4-A776-411489F23401}" type="presParOf" srcId="{23B1992A-4E75-415A-BC02-702A6184A881}" destId="{6EC73D24-6FDE-4678-92FA-00EBE6CE333A}" srcOrd="18" destOrd="0" presId="urn:microsoft.com/office/officeart/2005/8/layout/list1"/>
    <dgm:cxn modelId="{8DCE2084-A220-4E79-AE0D-DA521ED695D4}" type="presParOf" srcId="{23B1992A-4E75-415A-BC02-702A6184A881}" destId="{01CA84F3-9C66-4FF4-9F1D-64CAA87C46B5}" srcOrd="19" destOrd="0" presId="urn:microsoft.com/office/officeart/2005/8/layout/list1"/>
    <dgm:cxn modelId="{3EB61EC7-6F53-4B30-A0DF-CCB4CC17C344}" type="presParOf" srcId="{23B1992A-4E75-415A-BC02-702A6184A881}" destId="{85F3A7B6-E849-43BE-BB79-7EBF54B7AC9F}" srcOrd="20" destOrd="0" presId="urn:microsoft.com/office/officeart/2005/8/layout/list1"/>
    <dgm:cxn modelId="{72A736FD-7DAA-445A-9850-227C2A158C28}" type="presParOf" srcId="{85F3A7B6-E849-43BE-BB79-7EBF54B7AC9F}" destId="{F1A55185-9BD6-4FBF-A036-E2C5E7D15E3A}" srcOrd="0" destOrd="0" presId="urn:microsoft.com/office/officeart/2005/8/layout/list1"/>
    <dgm:cxn modelId="{57D623DE-769C-4634-B8BE-FD6C367343EA}" type="presParOf" srcId="{85F3A7B6-E849-43BE-BB79-7EBF54B7AC9F}" destId="{F6DEDDA9-69CC-4A13-92BD-84A5F8AADA43}" srcOrd="1" destOrd="0" presId="urn:microsoft.com/office/officeart/2005/8/layout/list1"/>
    <dgm:cxn modelId="{28590901-7157-4E42-84AB-C2002003DCB1}" type="presParOf" srcId="{23B1992A-4E75-415A-BC02-702A6184A881}" destId="{DC22299F-9BA0-4E26-ABFC-047159915B56}" srcOrd="21" destOrd="0" presId="urn:microsoft.com/office/officeart/2005/8/layout/list1"/>
    <dgm:cxn modelId="{51DE0639-B058-4237-A579-8A01ED7151AA}" type="presParOf" srcId="{23B1992A-4E75-415A-BC02-702A6184A881}" destId="{3F83E560-9DA0-48E7-AC60-30611F15257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0906C6-E7A6-468C-8EEE-6CFDCEF21725}">
      <dsp:nvSpPr>
        <dsp:cNvPr id="0" name=""/>
        <dsp:cNvSpPr/>
      </dsp:nvSpPr>
      <dsp:spPr>
        <a:xfrm>
          <a:off x="0" y="22313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4265DC-8540-40AB-8B78-E8F76A0CAA11}">
      <dsp:nvSpPr>
        <dsp:cNvPr id="0" name=""/>
        <dsp:cNvSpPr/>
      </dsp:nvSpPr>
      <dsp:spPr>
        <a:xfrm>
          <a:off x="411480" y="16493"/>
          <a:ext cx="5760720" cy="413280"/>
        </a:xfrm>
        <a:prstGeom prst="round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Рефлексивные умения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16493"/>
        <a:ext cx="5760720" cy="413280"/>
      </dsp:txXfrm>
    </dsp:sp>
    <dsp:sp modelId="{68F344EF-533B-49A8-B6D5-224285B45E84}">
      <dsp:nvSpPr>
        <dsp:cNvPr id="0" name=""/>
        <dsp:cNvSpPr/>
      </dsp:nvSpPr>
      <dsp:spPr>
        <a:xfrm>
          <a:off x="0" y="85817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39EB7F-933D-4BC0-938C-57BB821CB050}">
      <dsp:nvSpPr>
        <dsp:cNvPr id="0" name=""/>
        <dsp:cNvSpPr/>
      </dsp:nvSpPr>
      <dsp:spPr>
        <a:xfrm>
          <a:off x="411480" y="651533"/>
          <a:ext cx="5760720" cy="41328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Поисковые (исследовательские умения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651533"/>
        <a:ext cx="5760720" cy="413280"/>
      </dsp:txXfrm>
    </dsp:sp>
    <dsp:sp modelId="{9E4B6E87-8D2D-4A4B-98F5-2BB2FA77EE96}">
      <dsp:nvSpPr>
        <dsp:cNvPr id="0" name=""/>
        <dsp:cNvSpPr/>
      </dsp:nvSpPr>
      <dsp:spPr>
        <a:xfrm>
          <a:off x="0" y="149321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C050A3-CD47-47EC-9A83-36E8E9CB5F5B}">
      <dsp:nvSpPr>
        <dsp:cNvPr id="0" name=""/>
        <dsp:cNvSpPr/>
      </dsp:nvSpPr>
      <dsp:spPr>
        <a:xfrm>
          <a:off x="411480" y="1286573"/>
          <a:ext cx="5760720" cy="413280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Навыки оценочной самостоятельности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1286573"/>
        <a:ext cx="5760720" cy="413280"/>
      </dsp:txXfrm>
    </dsp:sp>
    <dsp:sp modelId="{9E14CA4C-EB3A-4366-B19E-02D2943C405D}">
      <dsp:nvSpPr>
        <dsp:cNvPr id="0" name=""/>
        <dsp:cNvSpPr/>
      </dsp:nvSpPr>
      <dsp:spPr>
        <a:xfrm>
          <a:off x="0" y="212825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3AD4AF-A1DF-493E-BE2F-B5FE8306C4DB}">
      <dsp:nvSpPr>
        <dsp:cNvPr id="0" name=""/>
        <dsp:cNvSpPr/>
      </dsp:nvSpPr>
      <dsp:spPr>
        <a:xfrm>
          <a:off x="411480" y="1921613"/>
          <a:ext cx="5760720" cy="413280"/>
        </a:xfrm>
        <a:prstGeom prst="roundRect">
          <a:avLst/>
        </a:prstGeom>
        <a:solidFill>
          <a:schemeClr val="accent6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Умения и навыки работы в сотрудничестве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1921613"/>
        <a:ext cx="5760720" cy="413280"/>
      </dsp:txXfrm>
    </dsp:sp>
    <dsp:sp modelId="{01A98FFB-A54A-4BE4-8162-B08E67B10BB0}">
      <dsp:nvSpPr>
        <dsp:cNvPr id="0" name=""/>
        <dsp:cNvSpPr/>
      </dsp:nvSpPr>
      <dsp:spPr>
        <a:xfrm>
          <a:off x="0" y="276329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29BE57-6539-4E23-8FB5-D893A1781562}">
      <dsp:nvSpPr>
        <dsp:cNvPr id="0" name=""/>
        <dsp:cNvSpPr/>
      </dsp:nvSpPr>
      <dsp:spPr>
        <a:xfrm>
          <a:off x="411480" y="2556653"/>
          <a:ext cx="5760720" cy="413280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Менеджерские умения и навыки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2556653"/>
        <a:ext cx="5760720" cy="413280"/>
      </dsp:txXfrm>
    </dsp:sp>
    <dsp:sp modelId="{DAE88EDF-BCBA-4567-B410-165B85026030}">
      <dsp:nvSpPr>
        <dsp:cNvPr id="0" name=""/>
        <dsp:cNvSpPr/>
      </dsp:nvSpPr>
      <dsp:spPr>
        <a:xfrm>
          <a:off x="0" y="339833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6E5ABC-1F16-46BA-92A3-0456605BA784}">
      <dsp:nvSpPr>
        <dsp:cNvPr id="0" name=""/>
        <dsp:cNvSpPr/>
      </dsp:nvSpPr>
      <dsp:spPr>
        <a:xfrm>
          <a:off x="411480" y="3191693"/>
          <a:ext cx="5760720" cy="413280"/>
        </a:xfrm>
        <a:prstGeom prst="round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Коммуникативные умения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3191693"/>
        <a:ext cx="5760720" cy="413280"/>
      </dsp:txXfrm>
    </dsp:sp>
    <dsp:sp modelId="{01049ACD-8615-4D20-B6D5-D9E9FB1175A5}">
      <dsp:nvSpPr>
        <dsp:cNvPr id="0" name=""/>
        <dsp:cNvSpPr/>
      </dsp:nvSpPr>
      <dsp:spPr>
        <a:xfrm>
          <a:off x="0" y="4033373"/>
          <a:ext cx="8229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DF45B-4DF4-478F-88ED-C23047297E26}">
      <dsp:nvSpPr>
        <dsp:cNvPr id="0" name=""/>
        <dsp:cNvSpPr/>
      </dsp:nvSpPr>
      <dsp:spPr>
        <a:xfrm>
          <a:off x="411480" y="3826733"/>
          <a:ext cx="5760720" cy="41328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Презентационные умения и навыки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1480" y="3826733"/>
        <a:ext cx="5760720" cy="4132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D173C-D67E-46BD-9B7F-15AE0A2168DD}">
      <dsp:nvSpPr>
        <dsp:cNvPr id="0" name=""/>
        <dsp:cNvSpPr/>
      </dsp:nvSpPr>
      <dsp:spPr>
        <a:xfrm>
          <a:off x="1763" y="0"/>
          <a:ext cx="4491632" cy="4402667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исследование</a:t>
          </a:r>
          <a:endParaRPr lang="ru-RU" sz="4400" kern="1200" dirty="0"/>
        </a:p>
      </dsp:txBody>
      <dsp:txXfrm rot="16200000">
        <a:off x="-1354166" y="1355930"/>
        <a:ext cx="3610186" cy="898326"/>
      </dsp:txXfrm>
    </dsp:sp>
    <dsp:sp modelId="{86A95EDB-A83B-4CD5-96EF-03615CB5B9BF}">
      <dsp:nvSpPr>
        <dsp:cNvPr id="0" name=""/>
        <dsp:cNvSpPr/>
      </dsp:nvSpPr>
      <dsp:spPr>
        <a:xfrm>
          <a:off x="900090" y="0"/>
          <a:ext cx="3346266" cy="44026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работа, которая носит теоретический характер и нацелена на получение знания о том, что обучающемуся неизвестно или мало известно, на открытие теоретических возможностей для решения познавательной проблемы</a:t>
          </a:r>
          <a:endParaRPr lang="ru-RU" sz="2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0090" y="0"/>
        <a:ext cx="3346266" cy="4402667"/>
      </dsp:txXfrm>
    </dsp:sp>
    <dsp:sp modelId="{C80172C4-9F69-459B-B16A-6B7D2A013BC1}">
      <dsp:nvSpPr>
        <dsp:cNvPr id="0" name=""/>
        <dsp:cNvSpPr/>
      </dsp:nvSpPr>
      <dsp:spPr>
        <a:xfrm>
          <a:off x="4650603" y="0"/>
          <a:ext cx="4491632" cy="4402667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проект</a:t>
          </a:r>
          <a:r>
            <a:rPr lang="ru-RU" sz="4400" kern="1200" dirty="0" smtClean="0"/>
            <a:t> </a:t>
          </a:r>
          <a:endParaRPr lang="ru-RU" sz="4400" kern="1200" dirty="0"/>
        </a:p>
      </dsp:txBody>
      <dsp:txXfrm rot="16200000">
        <a:off x="3294673" y="1355930"/>
        <a:ext cx="3610186" cy="898326"/>
      </dsp:txXfrm>
    </dsp:sp>
    <dsp:sp modelId="{E0005E29-9788-41C9-BF82-2D9EBD9771F7}">
      <dsp:nvSpPr>
        <dsp:cNvPr id="0" name=""/>
        <dsp:cNvSpPr/>
      </dsp:nvSpPr>
      <dsp:spPr>
        <a:xfrm rot="5400000">
          <a:off x="4349583" y="3437036"/>
          <a:ext cx="646955" cy="67374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163D59-6F9F-4974-A0DB-20EC1E3BA23A}">
      <dsp:nvSpPr>
        <dsp:cNvPr id="0" name=""/>
        <dsp:cNvSpPr/>
      </dsp:nvSpPr>
      <dsp:spPr>
        <a:xfrm>
          <a:off x="5548930" y="0"/>
          <a:ext cx="3346266" cy="44026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effectLst/>
            </a:rPr>
            <a:t>это работа, которая имеет прикладной характер и ориентирована на поиск и нахождение обучающимся практического средства (инструмента) для решения жизненной или познавательной проблемы.</a:t>
          </a:r>
          <a:endParaRPr lang="ru-RU" sz="2500" b="1" kern="1200" dirty="0">
            <a:effectLst/>
          </a:endParaRPr>
        </a:p>
      </dsp:txBody>
      <dsp:txXfrm>
        <a:off x="5548930" y="0"/>
        <a:ext cx="3346266" cy="440266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D173C-D67E-46BD-9B7F-15AE0A2168DD}">
      <dsp:nvSpPr>
        <dsp:cNvPr id="0" name=""/>
        <dsp:cNvSpPr/>
      </dsp:nvSpPr>
      <dsp:spPr>
        <a:xfrm>
          <a:off x="1763" y="0"/>
          <a:ext cx="4491632" cy="4402667"/>
        </a:xfrm>
        <a:prstGeom prst="roundRect">
          <a:avLst>
            <a:gd name="adj" fmla="val 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исследование</a:t>
          </a:r>
          <a:endParaRPr lang="ru-RU" sz="4400" kern="1200" dirty="0"/>
        </a:p>
      </dsp:txBody>
      <dsp:txXfrm rot="16200000">
        <a:off x="-1354166" y="1355930"/>
        <a:ext cx="3610186" cy="898326"/>
      </dsp:txXfrm>
    </dsp:sp>
    <dsp:sp modelId="{86A95EDB-A83B-4CD5-96EF-03615CB5B9BF}">
      <dsp:nvSpPr>
        <dsp:cNvPr id="0" name=""/>
        <dsp:cNvSpPr/>
      </dsp:nvSpPr>
      <dsp:spPr>
        <a:xfrm>
          <a:off x="900090" y="0"/>
          <a:ext cx="3346266" cy="44026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найти ответ на вопрос </a:t>
          </a:r>
          <a:r>
            <a:rPr lang="ru-RU" sz="2600" b="1" i="1" kern="1200" dirty="0" smtClean="0"/>
            <a:t>«Что необходимо узнать (выявить, проанализировать, обобщить и др.), чтобы ответить на интересующий вопрос?</a:t>
          </a:r>
          <a:r>
            <a:rPr lang="ru-RU" sz="2600" kern="1200" dirty="0" smtClean="0"/>
            <a:t>»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0090" y="0"/>
        <a:ext cx="3346266" cy="4402667"/>
      </dsp:txXfrm>
    </dsp:sp>
    <dsp:sp modelId="{C80172C4-9F69-459B-B16A-6B7D2A013BC1}">
      <dsp:nvSpPr>
        <dsp:cNvPr id="0" name=""/>
        <dsp:cNvSpPr/>
      </dsp:nvSpPr>
      <dsp:spPr>
        <a:xfrm>
          <a:off x="4650603" y="0"/>
          <a:ext cx="4491632" cy="4402667"/>
        </a:xfrm>
        <a:prstGeom prst="roundRect">
          <a:avLst>
            <a:gd name="adj" fmla="val 5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проект</a:t>
          </a:r>
          <a:r>
            <a:rPr lang="ru-RU" sz="4400" kern="1200" dirty="0" smtClean="0"/>
            <a:t> </a:t>
          </a:r>
          <a:endParaRPr lang="ru-RU" sz="4400" kern="1200" dirty="0"/>
        </a:p>
      </dsp:txBody>
      <dsp:txXfrm rot="16200000">
        <a:off x="3294673" y="1355930"/>
        <a:ext cx="3610186" cy="898326"/>
      </dsp:txXfrm>
    </dsp:sp>
    <dsp:sp modelId="{E0005E29-9788-41C9-BF82-2D9EBD9771F7}">
      <dsp:nvSpPr>
        <dsp:cNvPr id="0" name=""/>
        <dsp:cNvSpPr/>
      </dsp:nvSpPr>
      <dsp:spPr>
        <a:xfrm rot="5400000">
          <a:off x="4349583" y="3437036"/>
          <a:ext cx="646955" cy="67374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163D59-6F9F-4974-A0DB-20EC1E3BA23A}">
      <dsp:nvSpPr>
        <dsp:cNvPr id="0" name=""/>
        <dsp:cNvSpPr/>
      </dsp:nvSpPr>
      <dsp:spPr>
        <a:xfrm>
          <a:off x="5548930" y="0"/>
          <a:ext cx="3346266" cy="44026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ответить на вопрос </a:t>
          </a:r>
          <a:r>
            <a:rPr lang="ru-RU" sz="2600" b="1" i="1" kern="1200" dirty="0" smtClean="0"/>
            <a:t>«Что необходимо сделать (сконструировать, смоделировать, изготовить и др.), чтобы решить реально существующую или потенциально значимую проблему?»</a:t>
          </a:r>
          <a:endParaRPr lang="ru-RU" sz="2600" b="1" kern="1200" dirty="0">
            <a:effectLst/>
          </a:endParaRPr>
        </a:p>
      </dsp:txBody>
      <dsp:txXfrm>
        <a:off x="5548930" y="0"/>
        <a:ext cx="3346266" cy="440266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603C9C-14A3-4033-8BDC-96BFCBC5F016}">
      <dsp:nvSpPr>
        <dsp:cNvPr id="0" name=""/>
        <dsp:cNvSpPr/>
      </dsp:nvSpPr>
      <dsp:spPr>
        <a:xfrm>
          <a:off x="725804" y="0"/>
          <a:ext cx="8225790" cy="20574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AF47D-75CF-4035-AC17-FC7A939AE56A}">
      <dsp:nvSpPr>
        <dsp:cNvPr id="0" name=""/>
        <dsp:cNvSpPr/>
      </dsp:nvSpPr>
      <dsp:spPr>
        <a:xfrm>
          <a:off x="1713" y="617220"/>
          <a:ext cx="2069585" cy="822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проблематизация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13" y="617220"/>
        <a:ext cx="2069585" cy="822960"/>
      </dsp:txXfrm>
    </dsp:sp>
    <dsp:sp modelId="{4DDA2EC1-B29E-472C-80F4-918C74BFBD5D}">
      <dsp:nvSpPr>
        <dsp:cNvPr id="0" name=""/>
        <dsp:cNvSpPr/>
      </dsp:nvSpPr>
      <dsp:spPr>
        <a:xfrm>
          <a:off x="2323629" y="617220"/>
          <a:ext cx="1679038" cy="822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рассмотрение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23629" y="617220"/>
        <a:ext cx="1679038" cy="822960"/>
      </dsp:txXfrm>
    </dsp:sp>
    <dsp:sp modelId="{0E2B2B51-E23A-4EAF-A25A-A6A7442BA6D7}">
      <dsp:nvSpPr>
        <dsp:cNvPr id="0" name=""/>
        <dsp:cNvSpPr/>
      </dsp:nvSpPr>
      <dsp:spPr>
        <a:xfrm>
          <a:off x="4254998" y="617220"/>
          <a:ext cx="1513983" cy="822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описание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54998" y="617220"/>
        <a:ext cx="1513983" cy="822960"/>
      </dsp:txXfrm>
    </dsp:sp>
    <dsp:sp modelId="{01591EFF-39EF-4EB7-B91D-9A6F60B8A6DF}">
      <dsp:nvSpPr>
        <dsp:cNvPr id="0" name=""/>
        <dsp:cNvSpPr/>
      </dsp:nvSpPr>
      <dsp:spPr>
        <a:xfrm>
          <a:off x="6021313" y="617220"/>
          <a:ext cx="1513983" cy="822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объяснение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21313" y="617220"/>
        <a:ext cx="1513983" cy="822960"/>
      </dsp:txXfrm>
    </dsp:sp>
    <dsp:sp modelId="{8032AAA9-5855-4E8D-B7E6-57D1424F8570}">
      <dsp:nvSpPr>
        <dsp:cNvPr id="0" name=""/>
        <dsp:cNvSpPr/>
      </dsp:nvSpPr>
      <dsp:spPr>
        <a:xfrm>
          <a:off x="7787627" y="617220"/>
          <a:ext cx="1888059" cy="8229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предъявление результатов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787627" y="617220"/>
        <a:ext cx="1888059" cy="8229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603C9C-14A3-4033-8BDC-96BFCBC5F016}">
      <dsp:nvSpPr>
        <dsp:cNvPr id="0" name=""/>
        <dsp:cNvSpPr/>
      </dsp:nvSpPr>
      <dsp:spPr>
        <a:xfrm>
          <a:off x="742949" y="0"/>
          <a:ext cx="8420100" cy="20574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7AF47D-75CF-4035-AC17-FC7A939AE56A}">
      <dsp:nvSpPr>
        <dsp:cNvPr id="0" name=""/>
        <dsp:cNvSpPr/>
      </dsp:nvSpPr>
      <dsp:spPr>
        <a:xfrm>
          <a:off x="1630" y="617220"/>
          <a:ext cx="2052734" cy="822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>
              <a:effectLst/>
            </a:rPr>
            <a:t>проблематизация</a:t>
          </a:r>
          <a:endParaRPr lang="ru-RU" sz="1800" b="1" kern="1200" dirty="0">
            <a:effectLst/>
          </a:endParaRPr>
        </a:p>
      </dsp:txBody>
      <dsp:txXfrm>
        <a:off x="1630" y="617220"/>
        <a:ext cx="2052734" cy="822960"/>
      </dsp:txXfrm>
    </dsp:sp>
    <dsp:sp modelId="{4DDA2EC1-B29E-472C-80F4-918C74BFBD5D}">
      <dsp:nvSpPr>
        <dsp:cNvPr id="0" name=""/>
        <dsp:cNvSpPr/>
      </dsp:nvSpPr>
      <dsp:spPr>
        <a:xfrm>
          <a:off x="2267673" y="617220"/>
          <a:ext cx="1872992" cy="822960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моделирование</a:t>
          </a:r>
          <a:endParaRPr lang="ru-RU" sz="1800" b="1" kern="1200" dirty="0">
            <a:effectLst/>
          </a:endParaRPr>
        </a:p>
      </dsp:txBody>
      <dsp:txXfrm>
        <a:off x="2267673" y="617220"/>
        <a:ext cx="1872992" cy="822960"/>
      </dsp:txXfrm>
    </dsp:sp>
    <dsp:sp modelId="{0E2B2B51-E23A-4EAF-A25A-A6A7442BA6D7}">
      <dsp:nvSpPr>
        <dsp:cNvPr id="0" name=""/>
        <dsp:cNvSpPr/>
      </dsp:nvSpPr>
      <dsp:spPr>
        <a:xfrm>
          <a:off x="4353973" y="617220"/>
          <a:ext cx="2008285" cy="82296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конструирование</a:t>
          </a:r>
          <a:endParaRPr lang="ru-RU" sz="1800" b="1" kern="1200" dirty="0">
            <a:effectLst/>
          </a:endParaRPr>
        </a:p>
      </dsp:txBody>
      <dsp:txXfrm>
        <a:off x="4353973" y="617220"/>
        <a:ext cx="2008285" cy="822960"/>
      </dsp:txXfrm>
    </dsp:sp>
    <dsp:sp modelId="{01591EFF-39EF-4EB7-B91D-9A6F60B8A6DF}">
      <dsp:nvSpPr>
        <dsp:cNvPr id="0" name=""/>
        <dsp:cNvSpPr/>
      </dsp:nvSpPr>
      <dsp:spPr>
        <a:xfrm>
          <a:off x="6575567" y="617220"/>
          <a:ext cx="1424022" cy="822960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апробация</a:t>
          </a:r>
          <a:endParaRPr lang="ru-RU" sz="1800" b="1" kern="1200" dirty="0">
            <a:effectLst/>
          </a:endParaRPr>
        </a:p>
      </dsp:txBody>
      <dsp:txXfrm>
        <a:off x="6575567" y="617220"/>
        <a:ext cx="1424022" cy="822960"/>
      </dsp:txXfrm>
    </dsp:sp>
    <dsp:sp modelId="{8032AAA9-5855-4E8D-B7E6-57D1424F8570}">
      <dsp:nvSpPr>
        <dsp:cNvPr id="0" name=""/>
        <dsp:cNvSpPr/>
      </dsp:nvSpPr>
      <dsp:spPr>
        <a:xfrm>
          <a:off x="8212897" y="617220"/>
          <a:ext cx="1691472" cy="82296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/>
            </a:rPr>
            <a:t>предъявление продукта</a:t>
          </a:r>
          <a:endParaRPr lang="ru-RU" sz="1800" b="1" kern="1200" dirty="0">
            <a:effectLst/>
          </a:endParaRPr>
        </a:p>
      </dsp:txBody>
      <dsp:txXfrm>
        <a:off x="8212897" y="617220"/>
        <a:ext cx="1691472" cy="8229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6D173C-D67E-46BD-9B7F-15AE0A2168DD}">
      <dsp:nvSpPr>
        <dsp:cNvPr id="0" name=""/>
        <dsp:cNvSpPr/>
      </dsp:nvSpPr>
      <dsp:spPr>
        <a:xfrm>
          <a:off x="1763" y="0"/>
          <a:ext cx="4491632" cy="4402667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исследование</a:t>
          </a:r>
          <a:endParaRPr lang="ru-RU" sz="4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-1354166" y="1355930"/>
        <a:ext cx="3610186" cy="898326"/>
      </dsp:txXfrm>
    </dsp:sp>
    <dsp:sp modelId="{86A95EDB-A83B-4CD5-96EF-03615CB5B9BF}">
      <dsp:nvSpPr>
        <dsp:cNvPr id="0" name=""/>
        <dsp:cNvSpPr/>
      </dsp:nvSpPr>
      <dsp:spPr>
        <a:xfrm>
          <a:off x="900090" y="0"/>
          <a:ext cx="3346266" cy="44026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насколько в теоретическом плане научен результат работы, т. е. насколько доказательно и корректно решена поставленная проблема, насколько полно и последовательно достигнуты сформулированные в работе цель, задачи, гипотеза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00090" y="0"/>
        <a:ext cx="3346266" cy="4402667"/>
      </dsp:txXfrm>
    </dsp:sp>
    <dsp:sp modelId="{C80172C4-9F69-459B-B16A-6B7D2A013BC1}">
      <dsp:nvSpPr>
        <dsp:cNvPr id="0" name=""/>
        <dsp:cNvSpPr/>
      </dsp:nvSpPr>
      <dsp:spPr>
        <a:xfrm>
          <a:off x="4650603" y="0"/>
          <a:ext cx="4491632" cy="4402667"/>
        </a:xfrm>
        <a:prstGeom prst="roundRect">
          <a:avLst>
            <a:gd name="adj" fmla="val 5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0876" rIns="195580" bIns="0" numCol="1" spcCol="1270" anchor="t" anchorCtr="0">
          <a:noAutofit/>
        </a:bodyPr>
        <a:lstStyle/>
        <a:p>
          <a:pPr lvl="0" algn="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проект </a:t>
          </a:r>
          <a:endParaRPr lang="ru-RU" sz="4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3294673" y="1355930"/>
        <a:ext cx="3610186" cy="898326"/>
      </dsp:txXfrm>
    </dsp:sp>
    <dsp:sp modelId="{E0005E29-9788-41C9-BF82-2D9EBD9771F7}">
      <dsp:nvSpPr>
        <dsp:cNvPr id="0" name=""/>
        <dsp:cNvSpPr/>
      </dsp:nvSpPr>
      <dsp:spPr>
        <a:xfrm rot="5400000">
          <a:off x="4349583" y="3437036"/>
          <a:ext cx="646955" cy="673744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163D59-6F9F-4974-A0DB-20EC1E3BA23A}">
      <dsp:nvSpPr>
        <dsp:cNvPr id="0" name=""/>
        <dsp:cNvSpPr/>
      </dsp:nvSpPr>
      <dsp:spPr>
        <a:xfrm>
          <a:off x="5548930" y="0"/>
          <a:ext cx="3346266" cy="44026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867" rIns="0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насколько практичен полученный результат, т. е. насколько эффективно этот результат (техническое устройство, программный продукт, инженерная конструкция) помогает решить заявленную проблему</a:t>
          </a:r>
          <a:endParaRPr lang="ru-RU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48930" y="0"/>
        <a:ext cx="3346266" cy="440266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A1709D-C0A9-423F-8263-53AC068B50DB}">
      <dsp:nvSpPr>
        <dsp:cNvPr id="0" name=""/>
        <dsp:cNvSpPr/>
      </dsp:nvSpPr>
      <dsp:spPr>
        <a:xfrm>
          <a:off x="0" y="0"/>
          <a:ext cx="7010400" cy="9685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effectLst/>
            </a:rPr>
            <a:t>подготовительный этап</a:t>
          </a:r>
          <a:r>
            <a:rPr lang="ru-RU" sz="3000" kern="1200" dirty="0" smtClean="0">
              <a:effectLst/>
            </a:rPr>
            <a:t> </a:t>
          </a:r>
          <a:endParaRPr lang="ru-RU" sz="3000" kern="1200" dirty="0">
            <a:effectLst/>
          </a:endParaRPr>
        </a:p>
      </dsp:txBody>
      <dsp:txXfrm>
        <a:off x="0" y="0"/>
        <a:ext cx="5940111" cy="968586"/>
      </dsp:txXfrm>
    </dsp:sp>
    <dsp:sp modelId="{CEE16452-F06F-46D8-ADDA-06CE2AD00DE8}">
      <dsp:nvSpPr>
        <dsp:cNvPr id="0" name=""/>
        <dsp:cNvSpPr/>
      </dsp:nvSpPr>
      <dsp:spPr>
        <a:xfrm>
          <a:off x="587120" y="1144693"/>
          <a:ext cx="7010400" cy="9685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effectLst/>
            </a:rPr>
            <a:t>организационный этап</a:t>
          </a:r>
          <a:r>
            <a:rPr lang="ru-RU" sz="3000" kern="1200" dirty="0" smtClean="0">
              <a:effectLst/>
            </a:rPr>
            <a:t> </a:t>
          </a:r>
          <a:endParaRPr lang="ru-RU" sz="3000" kern="1200" dirty="0">
            <a:effectLst/>
          </a:endParaRPr>
        </a:p>
      </dsp:txBody>
      <dsp:txXfrm>
        <a:off x="587120" y="1144693"/>
        <a:ext cx="5793697" cy="968586"/>
      </dsp:txXfrm>
    </dsp:sp>
    <dsp:sp modelId="{B53EDB3C-EABE-418E-AC67-07EA7D1F3621}">
      <dsp:nvSpPr>
        <dsp:cNvPr id="0" name=""/>
        <dsp:cNvSpPr/>
      </dsp:nvSpPr>
      <dsp:spPr>
        <a:xfrm>
          <a:off x="1165478" y="2289386"/>
          <a:ext cx="7010400" cy="9685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effectLst/>
            </a:rPr>
            <a:t>практический</a:t>
          </a:r>
          <a:endParaRPr lang="ru-RU" sz="3000" kern="1200" dirty="0">
            <a:effectLst/>
          </a:endParaRPr>
        </a:p>
      </dsp:txBody>
      <dsp:txXfrm>
        <a:off x="1165478" y="2289386"/>
        <a:ext cx="5802460" cy="968586"/>
      </dsp:txXfrm>
    </dsp:sp>
    <dsp:sp modelId="{2A0231C1-FFE0-4A92-939D-9A54C8BC8816}">
      <dsp:nvSpPr>
        <dsp:cNvPr id="0" name=""/>
        <dsp:cNvSpPr/>
      </dsp:nvSpPr>
      <dsp:spPr>
        <a:xfrm>
          <a:off x="1752599" y="3434080"/>
          <a:ext cx="7010400" cy="9685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smtClean="0">
              <a:effectLst/>
            </a:rPr>
            <a:t>отчетный этап</a:t>
          </a:r>
          <a:r>
            <a:rPr lang="ru-RU" sz="3000" kern="1200" smtClean="0">
              <a:effectLst/>
            </a:rPr>
            <a:t> </a:t>
          </a:r>
          <a:r>
            <a:rPr lang="ru-RU" sz="3000" b="1" kern="1200" smtClean="0">
              <a:effectLst/>
            </a:rPr>
            <a:t>этап </a:t>
          </a:r>
          <a:r>
            <a:rPr lang="ru-RU" sz="3000" b="1" kern="1200" dirty="0" smtClean="0">
              <a:effectLst/>
            </a:rPr>
            <a:t>(реализация</a:t>
          </a:r>
          <a:r>
            <a:rPr lang="ru-RU" sz="3000" kern="1200" dirty="0" smtClean="0">
              <a:effectLst/>
            </a:rPr>
            <a:t>) </a:t>
          </a:r>
          <a:endParaRPr lang="ru-RU" sz="3000" kern="1200" dirty="0">
            <a:effectLst/>
          </a:endParaRPr>
        </a:p>
      </dsp:txBody>
      <dsp:txXfrm>
        <a:off x="1752599" y="3434080"/>
        <a:ext cx="5793697" cy="968586"/>
      </dsp:txXfrm>
    </dsp:sp>
    <dsp:sp modelId="{F275477A-D4CA-4379-8F1E-19C59E278E87}">
      <dsp:nvSpPr>
        <dsp:cNvPr id="0" name=""/>
        <dsp:cNvSpPr/>
      </dsp:nvSpPr>
      <dsp:spPr>
        <a:xfrm>
          <a:off x="6380818" y="741849"/>
          <a:ext cx="629581" cy="62958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/>
          </a:endParaRPr>
        </a:p>
      </dsp:txBody>
      <dsp:txXfrm>
        <a:off x="6380818" y="741849"/>
        <a:ext cx="629581" cy="629581"/>
      </dsp:txXfrm>
    </dsp:sp>
    <dsp:sp modelId="{BA1632F8-DFAC-463E-B43B-C8D5799FD5A6}">
      <dsp:nvSpPr>
        <dsp:cNvPr id="0" name=""/>
        <dsp:cNvSpPr/>
      </dsp:nvSpPr>
      <dsp:spPr>
        <a:xfrm>
          <a:off x="6967939" y="1886542"/>
          <a:ext cx="629581" cy="62958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/>
          </a:endParaRPr>
        </a:p>
      </dsp:txBody>
      <dsp:txXfrm>
        <a:off x="6967939" y="1886542"/>
        <a:ext cx="629581" cy="629581"/>
      </dsp:txXfrm>
    </dsp:sp>
    <dsp:sp modelId="{E5ECE6A5-B7D1-4637-B298-0677DD278B6C}">
      <dsp:nvSpPr>
        <dsp:cNvPr id="0" name=""/>
        <dsp:cNvSpPr/>
      </dsp:nvSpPr>
      <dsp:spPr>
        <a:xfrm>
          <a:off x="7546297" y="3031236"/>
          <a:ext cx="629581" cy="629581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effectLst/>
          </a:endParaRPr>
        </a:p>
      </dsp:txBody>
      <dsp:txXfrm>
        <a:off x="7546297" y="3031236"/>
        <a:ext cx="629581" cy="62958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310E01-900F-4909-BE57-16566726C5DA}">
      <dsp:nvSpPr>
        <dsp:cNvPr id="0" name=""/>
        <dsp:cNvSpPr/>
      </dsp:nvSpPr>
      <dsp:spPr>
        <a:xfrm>
          <a:off x="0" y="303413"/>
          <a:ext cx="9067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96D15E-6892-446B-A7AA-3C80BBE66188}">
      <dsp:nvSpPr>
        <dsp:cNvPr id="0" name=""/>
        <dsp:cNvSpPr/>
      </dsp:nvSpPr>
      <dsp:spPr>
        <a:xfrm>
          <a:off x="453390" y="67253"/>
          <a:ext cx="6347460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effectLst/>
            </a:rPr>
            <a:t>обоснование темы и актуальность</a:t>
          </a:r>
          <a:r>
            <a:rPr lang="ru-RU" sz="2000" kern="1200" dirty="0" smtClean="0">
              <a:effectLst/>
            </a:rPr>
            <a:t> </a:t>
          </a:r>
          <a:endParaRPr lang="ru-RU" sz="2000" kern="1200" dirty="0">
            <a:effectLst/>
          </a:endParaRPr>
        </a:p>
      </dsp:txBody>
      <dsp:txXfrm>
        <a:off x="453390" y="67253"/>
        <a:ext cx="6347460" cy="472320"/>
      </dsp:txXfrm>
    </dsp:sp>
    <dsp:sp modelId="{7DE6A7DB-6680-4F2B-B86E-D9ABC841BE58}">
      <dsp:nvSpPr>
        <dsp:cNvPr id="0" name=""/>
        <dsp:cNvSpPr/>
      </dsp:nvSpPr>
      <dsp:spPr>
        <a:xfrm>
          <a:off x="0" y="1029173"/>
          <a:ext cx="9067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D8005-B5F8-4146-93FA-7F2AA69464D3}">
      <dsp:nvSpPr>
        <dsp:cNvPr id="0" name=""/>
        <dsp:cNvSpPr/>
      </dsp:nvSpPr>
      <dsp:spPr>
        <a:xfrm>
          <a:off x="453390" y="793013"/>
          <a:ext cx="6347460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постановка цели и задач</a:t>
          </a:r>
          <a:r>
            <a:rPr lang="ru-RU" sz="2000" kern="1200" dirty="0" smtClean="0"/>
            <a:t> </a:t>
          </a:r>
          <a:endParaRPr lang="ru-RU" sz="2000" kern="1200" dirty="0"/>
        </a:p>
      </dsp:txBody>
      <dsp:txXfrm>
        <a:off x="453390" y="793013"/>
        <a:ext cx="6347460" cy="472320"/>
      </dsp:txXfrm>
    </dsp:sp>
    <dsp:sp modelId="{725CC28D-1E40-430E-B4EA-F41EAB8D3668}">
      <dsp:nvSpPr>
        <dsp:cNvPr id="0" name=""/>
        <dsp:cNvSpPr/>
      </dsp:nvSpPr>
      <dsp:spPr>
        <a:xfrm>
          <a:off x="0" y="1754933"/>
          <a:ext cx="9067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E483A-78E9-4C65-B8AD-36DA475CB6FE}">
      <dsp:nvSpPr>
        <dsp:cNvPr id="0" name=""/>
        <dsp:cNvSpPr/>
      </dsp:nvSpPr>
      <dsp:spPr>
        <a:xfrm>
          <a:off x="453390" y="1518773"/>
          <a:ext cx="6347460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гипотеза</a:t>
          </a:r>
          <a:endParaRPr lang="ru-RU" sz="2000" kern="1200" dirty="0"/>
        </a:p>
      </dsp:txBody>
      <dsp:txXfrm>
        <a:off x="453390" y="1518773"/>
        <a:ext cx="6347460" cy="472320"/>
      </dsp:txXfrm>
    </dsp:sp>
    <dsp:sp modelId="{238E1CBD-C7CB-466F-818F-17E022348E8D}">
      <dsp:nvSpPr>
        <dsp:cNvPr id="0" name=""/>
        <dsp:cNvSpPr/>
      </dsp:nvSpPr>
      <dsp:spPr>
        <a:xfrm>
          <a:off x="0" y="2480693"/>
          <a:ext cx="9067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8D4E96-E814-4DB7-86CC-F21F12EA70E6}">
      <dsp:nvSpPr>
        <dsp:cNvPr id="0" name=""/>
        <dsp:cNvSpPr/>
      </dsp:nvSpPr>
      <dsp:spPr>
        <a:xfrm>
          <a:off x="453390" y="2244533"/>
          <a:ext cx="6347460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методика</a:t>
          </a:r>
          <a:r>
            <a:rPr lang="ru-RU" sz="2000" kern="1200" dirty="0" smtClean="0"/>
            <a:t> </a:t>
          </a:r>
          <a:endParaRPr lang="ru-RU" sz="2000" kern="1200" dirty="0"/>
        </a:p>
      </dsp:txBody>
      <dsp:txXfrm>
        <a:off x="453390" y="2244533"/>
        <a:ext cx="6347460" cy="472320"/>
      </dsp:txXfrm>
    </dsp:sp>
    <dsp:sp modelId="{6EC73D24-6FDE-4678-92FA-00EBE6CE333A}">
      <dsp:nvSpPr>
        <dsp:cNvPr id="0" name=""/>
        <dsp:cNvSpPr/>
      </dsp:nvSpPr>
      <dsp:spPr>
        <a:xfrm>
          <a:off x="0" y="3206453"/>
          <a:ext cx="9067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1B6E10-10E2-4E72-952A-5A0581AA7DB4}">
      <dsp:nvSpPr>
        <dsp:cNvPr id="0" name=""/>
        <dsp:cNvSpPr/>
      </dsp:nvSpPr>
      <dsp:spPr>
        <a:xfrm>
          <a:off x="453390" y="2970293"/>
          <a:ext cx="6347460" cy="4723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собственные данные</a:t>
          </a:r>
          <a:r>
            <a:rPr lang="ru-RU" sz="2000" kern="1200" dirty="0" smtClean="0"/>
            <a:t> </a:t>
          </a:r>
          <a:endParaRPr lang="ru-RU" sz="2000" kern="1200" dirty="0"/>
        </a:p>
      </dsp:txBody>
      <dsp:txXfrm>
        <a:off x="453390" y="2970293"/>
        <a:ext cx="6347460" cy="472320"/>
      </dsp:txXfrm>
    </dsp:sp>
    <dsp:sp modelId="{3F83E560-9DA0-48E7-AC60-30611F152579}">
      <dsp:nvSpPr>
        <dsp:cNvPr id="0" name=""/>
        <dsp:cNvSpPr/>
      </dsp:nvSpPr>
      <dsp:spPr>
        <a:xfrm>
          <a:off x="0" y="3932213"/>
          <a:ext cx="90678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EDDA9-69CC-4A13-92BD-84A5F8AADA43}">
      <dsp:nvSpPr>
        <dsp:cNvPr id="0" name=""/>
        <dsp:cNvSpPr/>
      </dsp:nvSpPr>
      <dsp:spPr>
        <a:xfrm>
          <a:off x="453390" y="3696053"/>
          <a:ext cx="6347460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а</a:t>
          </a:r>
          <a:r>
            <a:rPr lang="ru-RU" sz="2000" b="1" i="1" kern="1200" smtClean="0"/>
            <a:t>нализ и выводы</a:t>
          </a:r>
          <a:r>
            <a:rPr lang="ru-RU" sz="2000" kern="1200" smtClean="0"/>
            <a:t> </a:t>
          </a:r>
          <a:endParaRPr lang="ru-RU" sz="2000" kern="1200" dirty="0"/>
        </a:p>
      </dsp:txBody>
      <dsp:txXfrm>
        <a:off x="453390" y="3696053"/>
        <a:ext cx="6347460" cy="47232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310E01-900F-4909-BE57-16566726C5DA}">
      <dsp:nvSpPr>
        <dsp:cNvPr id="0" name=""/>
        <dsp:cNvSpPr/>
      </dsp:nvSpPr>
      <dsp:spPr>
        <a:xfrm>
          <a:off x="0" y="403672"/>
          <a:ext cx="9000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96D15E-6892-446B-A7AA-3C80BBE66188}">
      <dsp:nvSpPr>
        <dsp:cNvPr id="0" name=""/>
        <dsp:cNvSpPr/>
      </dsp:nvSpPr>
      <dsp:spPr>
        <a:xfrm>
          <a:off x="450000" y="88573"/>
          <a:ext cx="7661367" cy="47745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постановка проблемы</a:t>
          </a: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000" y="88573"/>
        <a:ext cx="7661367" cy="477458"/>
      </dsp:txXfrm>
    </dsp:sp>
    <dsp:sp modelId="{7DE6A7DB-6680-4F2B-B86E-D9ABC841BE58}">
      <dsp:nvSpPr>
        <dsp:cNvPr id="0" name=""/>
        <dsp:cNvSpPr/>
      </dsp:nvSpPr>
      <dsp:spPr>
        <a:xfrm>
          <a:off x="0" y="1055133"/>
          <a:ext cx="9000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D8005-B5F8-4146-93FA-7F2AA69464D3}">
      <dsp:nvSpPr>
        <dsp:cNvPr id="0" name=""/>
        <dsp:cNvSpPr/>
      </dsp:nvSpPr>
      <dsp:spPr>
        <a:xfrm>
          <a:off x="450000" y="740272"/>
          <a:ext cx="7623504" cy="477221"/>
        </a:xfrm>
        <a:prstGeom prst="round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определение критериев результативности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000" y="740272"/>
        <a:ext cx="7623504" cy="477221"/>
      </dsp:txXfrm>
    </dsp:sp>
    <dsp:sp modelId="{725CC28D-1E40-430E-B4EA-F41EAB8D3668}">
      <dsp:nvSpPr>
        <dsp:cNvPr id="0" name=""/>
        <dsp:cNvSpPr/>
      </dsp:nvSpPr>
      <dsp:spPr>
        <a:xfrm>
          <a:off x="0" y="1756455"/>
          <a:ext cx="9000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E483A-78E9-4C65-B8AD-36DA475CB6FE}">
      <dsp:nvSpPr>
        <dsp:cNvPr id="0" name=""/>
        <dsp:cNvSpPr/>
      </dsp:nvSpPr>
      <dsp:spPr>
        <a:xfrm>
          <a:off x="450000" y="1391733"/>
          <a:ext cx="7623567" cy="527082"/>
        </a:xfrm>
        <a:prstGeom prst="round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создание концепции проекта, анализ ситуации, прогнозирование последствий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000" y="1391733"/>
        <a:ext cx="7623567" cy="527082"/>
      </dsp:txXfrm>
    </dsp:sp>
    <dsp:sp modelId="{238E1CBD-C7CB-466F-818F-17E022348E8D}">
      <dsp:nvSpPr>
        <dsp:cNvPr id="0" name=""/>
        <dsp:cNvSpPr/>
      </dsp:nvSpPr>
      <dsp:spPr>
        <a:xfrm>
          <a:off x="0" y="2493500"/>
          <a:ext cx="9000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8D4E96-E814-4DB7-86CC-F21F12EA70E6}">
      <dsp:nvSpPr>
        <dsp:cNvPr id="0" name=""/>
        <dsp:cNvSpPr/>
      </dsp:nvSpPr>
      <dsp:spPr>
        <a:xfrm>
          <a:off x="450000" y="2093055"/>
          <a:ext cx="7623504" cy="562804"/>
        </a:xfrm>
        <a:prstGeom prst="round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определение доступных ресурсов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000" y="2093055"/>
        <a:ext cx="7623504" cy="562804"/>
      </dsp:txXfrm>
    </dsp:sp>
    <dsp:sp modelId="{6EC73D24-6FDE-4678-92FA-00EBE6CE333A}">
      <dsp:nvSpPr>
        <dsp:cNvPr id="0" name=""/>
        <dsp:cNvSpPr/>
      </dsp:nvSpPr>
      <dsp:spPr>
        <a:xfrm>
          <a:off x="0" y="3257467"/>
          <a:ext cx="9000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1B6E10-10E2-4E72-952A-5A0581AA7DB4}">
      <dsp:nvSpPr>
        <dsp:cNvPr id="0" name=""/>
        <dsp:cNvSpPr/>
      </dsp:nvSpPr>
      <dsp:spPr>
        <a:xfrm>
          <a:off x="450000" y="2830100"/>
          <a:ext cx="7661367" cy="589727"/>
        </a:xfrm>
        <a:prstGeom prst="round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план выполнения проекта</a:t>
          </a:r>
          <a:r>
            <a:rPr lang="ru-RU" sz="2000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000" y="2830100"/>
        <a:ext cx="7661367" cy="589727"/>
      </dsp:txXfrm>
    </dsp:sp>
    <dsp:sp modelId="{3F83E560-9DA0-48E7-AC60-30611F152579}">
      <dsp:nvSpPr>
        <dsp:cNvPr id="0" name=""/>
        <dsp:cNvSpPr/>
      </dsp:nvSpPr>
      <dsp:spPr>
        <a:xfrm>
          <a:off x="0" y="4062226"/>
          <a:ext cx="9000000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EDDA9-69CC-4A13-92BD-84A5F8AADA43}">
      <dsp:nvSpPr>
        <dsp:cNvPr id="0" name=""/>
        <dsp:cNvSpPr/>
      </dsp:nvSpPr>
      <dsp:spPr>
        <a:xfrm>
          <a:off x="450000" y="3594067"/>
          <a:ext cx="7746543" cy="63051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8125" tIns="0" rIns="23812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оценка эффективности и результативности</a:t>
          </a:r>
          <a:r>
            <a:rPr lang="ru-RU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  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000" y="3594067"/>
        <a:ext cx="7746543" cy="630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5101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8F1E-60B3-49AF-BDB9-472D6AA2C143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8408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5101" y="9408408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EA573-0E26-4AB7-AFC3-E264C8B5591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3004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2125981"/>
            <a:ext cx="84201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1"/>
            <a:ext cx="69342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4308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95300" y="6377942"/>
            <a:ext cx="2278380" cy="276999"/>
          </a:xfrm>
        </p:spPr>
        <p:txBody>
          <a:bodyPr/>
          <a:lstStyle/>
          <a:p>
            <a:fld id="{33D151C1-BC43-4584-A64E-46BD6AD12847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68040" y="6377942"/>
            <a:ext cx="3169920" cy="2769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132320" y="6377942"/>
            <a:ext cx="2278380" cy="276999"/>
          </a:xfrm>
        </p:spPr>
        <p:txBody>
          <a:bodyPr/>
          <a:lstStyle/>
          <a:p>
            <a:fld id="{1C4A8B72-A574-4652-A4B6-9AC5AC3A29D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9003" y="291826"/>
            <a:ext cx="79879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98182" y="1741678"/>
            <a:ext cx="867791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1"/>
            <a:ext cx="31699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1"/>
            <a:ext cx="2278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4/9/2024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32320" y="6377941"/>
            <a:ext cx="2278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8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://images.yandex.ru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0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0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ctrTitle"/>
          </p:nvPr>
        </p:nvSpPr>
        <p:spPr>
          <a:xfrm>
            <a:off x="1828800" y="304800"/>
            <a:ext cx="7772400" cy="553998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ГБОУ ДПО РК «Крымский республиканский институт постдипломного педагогического образования»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"/>
            <a:ext cx="1412875" cy="1203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38600" y="4419600"/>
            <a:ext cx="5538615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Шостак Елена Николаевна,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 методист центра подготовки руководящих кадров, школоведения и аттестации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57200" y="26670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Особенности организации проектно-исследовательской деятельности обучающихся в Курчатовских классах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685800"/>
            <a:ext cx="79879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j-ea"/>
                <a:cs typeface="Arial"/>
              </a:rPr>
              <a:t>Исследование и проект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57200" y="1828800"/>
          <a:ext cx="914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2231" y="6432207"/>
            <a:ext cx="130704" cy="191135"/>
          </a:xfrm>
          <a:custGeom>
            <a:avLst/>
            <a:gdLst/>
            <a:ahLst/>
            <a:cxnLst/>
            <a:rect l="l" t="t" r="r" b="b"/>
            <a:pathLst>
              <a:path w="120650" h="191134">
                <a:moveTo>
                  <a:pt x="0" y="0"/>
                </a:moveTo>
                <a:lnTo>
                  <a:pt x="0" y="190842"/>
                </a:lnTo>
                <a:lnTo>
                  <a:pt x="120319" y="95427"/>
                </a:lnTo>
                <a:lnTo>
                  <a:pt x="0" y="0"/>
                </a:lnTo>
                <a:close/>
              </a:path>
            </a:pathLst>
          </a:custGeom>
          <a:solidFill>
            <a:srgbClr val="7597D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" name="object 3"/>
          <p:cNvGrpSpPr/>
          <p:nvPr/>
        </p:nvGrpSpPr>
        <p:grpSpPr>
          <a:xfrm>
            <a:off x="381000" y="1786129"/>
            <a:ext cx="9082149" cy="5071871"/>
            <a:chOff x="379475" y="1252727"/>
            <a:chExt cx="8383522" cy="5071871"/>
          </a:xfrm>
        </p:grpSpPr>
        <p:sp>
          <p:nvSpPr>
            <p:cNvPr id="4" name="object 4"/>
            <p:cNvSpPr/>
            <p:nvPr/>
          </p:nvSpPr>
          <p:spPr>
            <a:xfrm>
              <a:off x="435865" y="1350263"/>
              <a:ext cx="8327132" cy="497433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379475" y="1252727"/>
              <a:ext cx="8080248" cy="4495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457199" y="1371599"/>
              <a:ext cx="8229600" cy="4529328"/>
            </a:xfrm>
            <a:custGeom>
              <a:avLst/>
              <a:gdLst/>
              <a:ahLst/>
              <a:cxnLst/>
              <a:rect l="l" t="t" r="r" b="b"/>
              <a:pathLst>
                <a:path w="8229600" h="4876800">
                  <a:moveTo>
                    <a:pt x="8229600" y="0"/>
                  </a:moveTo>
                  <a:lnTo>
                    <a:pt x="0" y="0"/>
                  </a:lnTo>
                  <a:lnTo>
                    <a:pt x="0" y="4876800"/>
                  </a:lnTo>
                  <a:lnTo>
                    <a:pt x="8229600" y="487680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457199" y="1371599"/>
              <a:ext cx="8229600" cy="4529328"/>
            </a:xfrm>
            <a:custGeom>
              <a:avLst/>
              <a:gdLst/>
              <a:ahLst/>
              <a:cxnLst/>
              <a:rect l="l" t="t" r="r" b="b"/>
              <a:pathLst>
                <a:path w="8229600" h="4876800">
                  <a:moveTo>
                    <a:pt x="0" y="4876800"/>
                  </a:moveTo>
                  <a:lnTo>
                    <a:pt x="8229600" y="48768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876800"/>
                  </a:lnTo>
                  <a:close/>
                </a:path>
              </a:pathLst>
            </a:custGeom>
            <a:ln w="952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85800" y="1752600"/>
            <a:ext cx="8902065" cy="4648200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287020" indent="-274320">
              <a:buClr>
                <a:srgbClr val="FD8537"/>
              </a:buClr>
              <a:buSzPct val="75000"/>
              <a:buFont typeface="Arial"/>
              <a:buChar char=""/>
              <a:tabLst>
                <a:tab pos="286385" algn="l"/>
                <a:tab pos="287020" algn="l"/>
              </a:tabLst>
            </a:pPr>
            <a:r>
              <a:rPr sz="2400" b="1" dirty="0">
                <a:solidFill>
                  <a:srgbClr val="234583"/>
                </a:solidFill>
                <a:latin typeface="Constantia" pitchFamily="18" charset="0"/>
                <a:cs typeface="Trebuchet MS"/>
              </a:rPr>
              <a:t>Требования к исследовательским </a:t>
            </a:r>
            <a:r>
              <a:rPr sz="2400" b="1" dirty="0" err="1">
                <a:solidFill>
                  <a:srgbClr val="234583"/>
                </a:solidFill>
                <a:latin typeface="Constantia" pitchFamily="18" charset="0"/>
                <a:cs typeface="Trebuchet MS"/>
              </a:rPr>
              <a:t>проектам</a:t>
            </a:r>
            <a:r>
              <a:rPr sz="2400" b="1" dirty="0" smtClean="0">
                <a:solidFill>
                  <a:srgbClr val="234583"/>
                </a:solidFill>
                <a:latin typeface="Constantia" pitchFamily="18" charset="0"/>
                <a:cs typeface="Trebuchet MS"/>
              </a:rPr>
              <a:t>:</a:t>
            </a:r>
            <a:endParaRPr sz="2400" dirty="0">
              <a:latin typeface="Constantia" pitchFamily="18" charset="0"/>
              <a:cs typeface="Trebuchet MS"/>
            </a:endParaRPr>
          </a:p>
          <a:p>
            <a:pPr marL="561340" lvl="1" indent="-275590">
              <a:buClr>
                <a:srgbClr val="7597D9"/>
              </a:buClr>
              <a:buSzPct val="76086"/>
              <a:buFont typeface="Arial"/>
              <a:buChar char="•"/>
              <a:tabLst>
                <a:tab pos="561340" algn="l"/>
                <a:tab pos="561975" algn="l"/>
              </a:tabLst>
            </a:pPr>
            <a:r>
              <a:rPr sz="2400" dirty="0">
                <a:latin typeface="Constantia" pitchFamily="18" charset="0"/>
                <a:cs typeface="Trebuchet MS"/>
              </a:rPr>
              <a:t>постановка задачи;</a:t>
            </a:r>
          </a:p>
          <a:p>
            <a:pPr marL="561340" lvl="1" indent="-275590">
              <a:buClr>
                <a:srgbClr val="7597D9"/>
              </a:buClr>
              <a:buSzPct val="76086"/>
              <a:buFont typeface="Arial"/>
              <a:buChar char="•"/>
              <a:tabLst>
                <a:tab pos="561340" algn="l"/>
                <a:tab pos="561975" algn="l"/>
              </a:tabLst>
            </a:pPr>
            <a:r>
              <a:rPr sz="2400" dirty="0" err="1">
                <a:latin typeface="Constantia" pitchFamily="18" charset="0"/>
                <a:cs typeface="Trebuchet MS"/>
              </a:rPr>
              <a:t>формулировка</a:t>
            </a:r>
            <a:r>
              <a:rPr sz="2400" dirty="0">
                <a:latin typeface="Constantia" pitchFamily="18" charset="0"/>
                <a:cs typeface="Trebuchet MS"/>
              </a:rPr>
              <a:t> </a:t>
            </a:r>
            <a:r>
              <a:rPr sz="2400" dirty="0" err="1" smtClean="0">
                <a:latin typeface="Constantia" pitchFamily="18" charset="0"/>
                <a:cs typeface="Trebuchet MS"/>
              </a:rPr>
              <a:t>гипотезы</a:t>
            </a:r>
            <a:r>
              <a:rPr sz="2400" dirty="0" smtClean="0">
                <a:latin typeface="Constantia" pitchFamily="18" charset="0"/>
                <a:cs typeface="Trebuchet MS"/>
              </a:rPr>
              <a:t>;</a:t>
            </a:r>
          </a:p>
          <a:p>
            <a:pPr marL="561340" lvl="1" indent="-275590">
              <a:buClr>
                <a:srgbClr val="7597D9"/>
              </a:buClr>
              <a:buSzPct val="76086"/>
              <a:buFont typeface="Arial"/>
              <a:buChar char="•"/>
              <a:tabLst>
                <a:tab pos="561340" algn="l"/>
                <a:tab pos="561975" algn="l"/>
              </a:tabLst>
            </a:pPr>
            <a:r>
              <a:rPr sz="2400" dirty="0" err="1" smtClean="0">
                <a:latin typeface="Constantia" pitchFamily="18" charset="0"/>
                <a:cs typeface="Trebuchet MS"/>
              </a:rPr>
              <a:t>описание</a:t>
            </a:r>
            <a:r>
              <a:rPr sz="2400" dirty="0" smtClean="0">
                <a:latin typeface="Constantia" pitchFamily="18" charset="0"/>
                <a:cs typeface="Trebuchet MS"/>
              </a:rPr>
              <a:t> </a:t>
            </a:r>
            <a:r>
              <a:rPr sz="2400" dirty="0" err="1" smtClean="0">
                <a:latin typeface="Constantia" pitchFamily="18" charset="0"/>
                <a:cs typeface="Trebuchet MS"/>
              </a:rPr>
              <a:t>инструментария</a:t>
            </a:r>
            <a:r>
              <a:rPr sz="2400" dirty="0" smtClean="0">
                <a:latin typeface="Constantia" pitchFamily="18" charset="0"/>
                <a:cs typeface="Trebuchet MS"/>
              </a:rPr>
              <a:t> и </a:t>
            </a:r>
            <a:r>
              <a:rPr sz="2400" dirty="0" err="1" smtClean="0">
                <a:latin typeface="Constantia" pitchFamily="18" charset="0"/>
                <a:cs typeface="Trebuchet MS"/>
              </a:rPr>
              <a:t>регламентов</a:t>
            </a:r>
            <a:r>
              <a:rPr sz="2400" dirty="0" smtClean="0">
                <a:latin typeface="Constantia" pitchFamily="18" charset="0"/>
                <a:cs typeface="Trebuchet MS"/>
              </a:rPr>
              <a:t> </a:t>
            </a:r>
            <a:r>
              <a:rPr lang="ru-RU" sz="2400" dirty="0" smtClean="0">
                <a:latin typeface="Constantia" pitchFamily="18" charset="0"/>
                <a:cs typeface="Trebuchet MS"/>
              </a:rPr>
              <a:t> </a:t>
            </a:r>
            <a:r>
              <a:rPr sz="2400" dirty="0" err="1" smtClean="0">
                <a:latin typeface="Constantia" pitchFamily="18" charset="0"/>
                <a:cs typeface="Trebuchet MS"/>
              </a:rPr>
              <a:t>исследования</a:t>
            </a:r>
            <a:r>
              <a:rPr sz="2400" dirty="0" smtClean="0">
                <a:latin typeface="Constantia" pitchFamily="18" charset="0"/>
                <a:cs typeface="Trebuchet MS"/>
              </a:rPr>
              <a:t>;</a:t>
            </a:r>
          </a:p>
          <a:p>
            <a:pPr marL="561340" lvl="1" indent="-275590">
              <a:buClr>
                <a:srgbClr val="7597D9"/>
              </a:buClr>
              <a:buSzPct val="76086"/>
              <a:buFont typeface="Arial"/>
              <a:buChar char="•"/>
              <a:tabLst>
                <a:tab pos="561340" algn="l"/>
                <a:tab pos="561975" algn="l"/>
              </a:tabLst>
            </a:pPr>
            <a:r>
              <a:rPr sz="2400" dirty="0" err="1" smtClean="0">
                <a:latin typeface="Constantia" pitchFamily="18" charset="0"/>
                <a:cs typeface="Trebuchet MS"/>
              </a:rPr>
              <a:t>проведение</a:t>
            </a:r>
            <a:r>
              <a:rPr sz="2400" dirty="0" smtClean="0">
                <a:latin typeface="Constantia" pitchFamily="18" charset="0"/>
                <a:cs typeface="Trebuchet MS"/>
              </a:rPr>
              <a:t> </a:t>
            </a:r>
            <a:r>
              <a:rPr sz="2400" dirty="0">
                <a:latin typeface="Constantia" pitchFamily="18" charset="0"/>
                <a:cs typeface="Trebuchet MS"/>
              </a:rPr>
              <a:t>исследования;</a:t>
            </a:r>
          </a:p>
          <a:p>
            <a:pPr marL="561340" lvl="1" indent="-275590">
              <a:buClr>
                <a:srgbClr val="7597D9"/>
              </a:buClr>
              <a:buSzPct val="76086"/>
              <a:buFont typeface="Arial"/>
              <a:buChar char="•"/>
              <a:tabLst>
                <a:tab pos="561340" algn="l"/>
                <a:tab pos="561975" algn="l"/>
              </a:tabLst>
            </a:pPr>
            <a:r>
              <a:rPr sz="2400" dirty="0">
                <a:latin typeface="Constantia" pitchFamily="18" charset="0"/>
                <a:cs typeface="Trebuchet MS"/>
              </a:rPr>
              <a:t>интерпретация полученных результатов.</a:t>
            </a:r>
          </a:p>
          <a:p>
            <a:pPr lvl="1">
              <a:buClr>
                <a:srgbClr val="7597D9"/>
              </a:buClr>
              <a:buFont typeface="Arial"/>
              <a:buChar char="•"/>
            </a:pPr>
            <a:endParaRPr sz="2400" dirty="0">
              <a:latin typeface="Constantia" pitchFamily="18" charset="0"/>
              <a:cs typeface="Trebuchet MS"/>
            </a:endParaRPr>
          </a:p>
          <a:p>
            <a:pPr marL="286385" marR="225425" indent="-274320">
              <a:buClr>
                <a:srgbClr val="FD8537"/>
              </a:buClr>
              <a:buSzPct val="75000"/>
              <a:buFont typeface="Arial"/>
              <a:buChar char=""/>
              <a:tabLst>
                <a:tab pos="286385" algn="l"/>
                <a:tab pos="287020" algn="l"/>
                <a:tab pos="5481320" algn="l"/>
              </a:tabLst>
            </a:pPr>
            <a:r>
              <a:rPr sz="2400" dirty="0">
                <a:latin typeface="Constantia" pitchFamily="18" charset="0"/>
                <a:cs typeface="Trebuchet MS"/>
              </a:rPr>
              <a:t>Для исследований в естественно</a:t>
            </a:r>
            <a:r>
              <a:rPr sz="2400" dirty="0">
                <a:latin typeface="Constantia" pitchFamily="18" charset="0"/>
                <a:cs typeface="Arial"/>
              </a:rPr>
              <a:t>-</a:t>
            </a:r>
            <a:r>
              <a:rPr sz="2400" dirty="0">
                <a:latin typeface="Constantia" pitchFamily="18" charset="0"/>
                <a:cs typeface="Trebuchet MS"/>
              </a:rPr>
              <a:t>научной, научно</a:t>
            </a:r>
            <a:r>
              <a:rPr sz="2400" dirty="0">
                <a:latin typeface="Constantia" pitchFamily="18" charset="0"/>
                <a:cs typeface="Arial"/>
              </a:rPr>
              <a:t>-  </a:t>
            </a:r>
            <a:r>
              <a:rPr sz="2400" dirty="0">
                <a:latin typeface="Constantia" pitchFamily="18" charset="0"/>
                <a:cs typeface="Trebuchet MS"/>
              </a:rPr>
              <a:t>технической, социальной и экономической областях  желательным является использование элементов  </a:t>
            </a:r>
            <a:r>
              <a:rPr sz="2400" b="1" dirty="0">
                <a:latin typeface="Constantia" pitchFamily="18" charset="0"/>
                <a:cs typeface="Trebuchet MS"/>
              </a:rPr>
              <a:t>математического моделирования </a:t>
            </a:r>
            <a:r>
              <a:rPr sz="2400" dirty="0">
                <a:latin typeface="Constantia" pitchFamily="18" charset="0"/>
                <a:cs typeface="Trebuchet MS"/>
              </a:rPr>
              <a:t>(с использованием  компьютерных программ в том </a:t>
            </a:r>
            <a:r>
              <a:rPr sz="2400" dirty="0" err="1">
                <a:latin typeface="Constantia" pitchFamily="18" charset="0"/>
                <a:cs typeface="Trebuchet MS"/>
              </a:rPr>
              <a:t>числе</a:t>
            </a:r>
            <a:r>
              <a:rPr sz="2400" dirty="0" smtClean="0">
                <a:latin typeface="Constantia" pitchFamily="18" charset="0"/>
                <a:cs typeface="Trebuchet MS"/>
              </a:rPr>
              <a:t>)</a:t>
            </a:r>
            <a:endParaRPr sz="2400" dirty="0">
              <a:latin typeface="Constantia" pitchFamily="18" charset="0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600200" y="228600"/>
            <a:ext cx="8305800" cy="1552989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R="814069"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требованиям должна соответствовать  учебно-исследовательская работа старшеклассников?</a:t>
            </a:r>
          </a:p>
          <a:p>
            <a:pPr marL="12700" algn="ctr">
              <a:lnSpc>
                <a:spcPts val="2975"/>
              </a:lnSpc>
              <a:tabLst>
                <a:tab pos="8241665" algn="l"/>
              </a:tabLst>
            </a:pPr>
            <a:r>
              <a:rPr sz="2800" u="dash" spc="180" dirty="0">
                <a:uFill>
                  <a:solidFill>
                    <a:srgbClr val="7597D9"/>
                  </a:solidFill>
                </a:uFill>
                <a:latin typeface="Trebuchet MS"/>
                <a:cs typeface="Trebuchet MS"/>
              </a:rPr>
              <a:t>	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35" dirty="0"/>
              <a:pPr marL="38100">
                <a:lnSpc>
                  <a:spcPct val="100000"/>
                </a:lnSpc>
                <a:spcBef>
                  <a:spcPts val="5"/>
                </a:spcBef>
              </a:pPr>
              <a:t>11</a:t>
            </a:fld>
            <a:endParaRPr spc="-35" dirty="0"/>
          </a:p>
        </p:txBody>
      </p:sp>
      <p:pic>
        <p:nvPicPr>
          <p:cNvPr id="13314" name="Picture 2" descr="https://avatars.mds.yandex.net/i?id=ef1965da077c404f12080b5440693059eb668a2a-9262149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0"/>
            <a:ext cx="1309529" cy="1507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0693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4600" y="457200"/>
            <a:ext cx="716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ПЛАНИРОВАТЬ И РЕАЛИЗОВЫВАТЬ В ЛОГИКЕ 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28600" y="1981200"/>
          <a:ext cx="96774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0" y="4114800"/>
          <a:ext cx="99060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57200" y="1752600"/>
            <a:ext cx="6822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процесс исследовательской деятельности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3886200"/>
            <a:ext cx="4114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процесс проектирования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290" name="Picture 2" descr="https://avatars.mds.yandex.net/i?id=2a00000179e1f103e7ce3623aa20257c0752-5042635-images-thumbs&amp;n=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" y="228600"/>
            <a:ext cx="2206625" cy="1310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7400" y="533400"/>
            <a:ext cx="714979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для оценки результата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57200" y="1828800"/>
          <a:ext cx="914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 descr="https://avatars.mds.yandex.net/i?id=139f90772f6106c822c33e79f3224400056ca4b3-8179254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0"/>
            <a:ext cx="1600200" cy="1579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42950" y="1218438"/>
            <a:ext cx="3739515" cy="841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742950" y="1369008"/>
            <a:ext cx="3549650" cy="3674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2300" b="1" spc="-125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Проектная</a:t>
            </a:r>
            <a:r>
              <a:rPr sz="2300" b="1" spc="-270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 </a:t>
            </a:r>
            <a:r>
              <a:rPr sz="2300" b="1" spc="-155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деятельность</a:t>
            </a:r>
            <a:endParaRPr sz="2300" dirty="0">
              <a:latin typeface="Constantia" pitchFamily="18" charset="0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25500" y="1959609"/>
            <a:ext cx="4044950" cy="4326890"/>
            <a:chOff x="864196" y="1959673"/>
            <a:chExt cx="3470275" cy="4326890"/>
          </a:xfrm>
        </p:grpSpPr>
        <p:sp>
          <p:nvSpPr>
            <p:cNvPr id="6" name="object 6"/>
            <p:cNvSpPr/>
            <p:nvPr/>
          </p:nvSpPr>
          <p:spPr>
            <a:xfrm>
              <a:off x="868959" y="1964435"/>
              <a:ext cx="121920" cy="2199640"/>
            </a:xfrm>
            <a:custGeom>
              <a:avLst/>
              <a:gdLst/>
              <a:ahLst/>
              <a:cxnLst/>
              <a:rect l="l" t="t" r="r" b="b"/>
              <a:pathLst>
                <a:path w="121919" h="2199640">
                  <a:moveTo>
                    <a:pt x="0" y="0"/>
                  </a:moveTo>
                  <a:lnTo>
                    <a:pt x="0" y="2199132"/>
                  </a:lnTo>
                  <a:lnTo>
                    <a:pt x="121627" y="2199132"/>
                  </a:lnTo>
                </a:path>
              </a:pathLst>
            </a:custGeom>
            <a:ln w="9525">
              <a:solidFill>
                <a:srgbClr val="CA6A2A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937259" y="2039111"/>
              <a:ext cx="3396996" cy="42473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sz="half" idx="2"/>
          </p:nvPr>
        </p:nvSpPr>
        <p:spPr>
          <a:xfrm>
            <a:off x="1076910" y="2438400"/>
            <a:ext cx="3627039" cy="3236784"/>
          </a:xfrm>
          <a:prstGeom prst="rect">
            <a:avLst/>
          </a:prstGeom>
        </p:spPr>
        <p:txBody>
          <a:bodyPr vert="horz" wrap="square" lIns="0" tIns="35560" rIns="0" bIns="0" rtlCol="0">
            <a:spAutoFit/>
          </a:bodyPr>
          <a:lstStyle/>
          <a:p>
            <a:pPr marL="12700" marR="5080" algn="just"/>
            <a:r>
              <a:rPr sz="1600" dirty="0">
                <a:latin typeface="Constantia" pitchFamily="18" charset="0"/>
              </a:rPr>
              <a:t>Ориентирована на получение  </a:t>
            </a:r>
            <a:r>
              <a:rPr sz="1600" b="1" dirty="0">
                <a:latin typeface="Constantia" pitchFamily="18" charset="0"/>
              </a:rPr>
              <a:t>конкретного результата </a:t>
            </a:r>
            <a:r>
              <a:rPr sz="1600" dirty="0">
                <a:latin typeface="Constantia" pitchFamily="18" charset="0"/>
              </a:rPr>
              <a:t>–  </a:t>
            </a:r>
            <a:r>
              <a:rPr sz="1600" b="1" dirty="0">
                <a:latin typeface="Constantia" pitchFamily="18" charset="0"/>
              </a:rPr>
              <a:t>продукта, </a:t>
            </a:r>
            <a:r>
              <a:rPr sz="1600" dirty="0">
                <a:latin typeface="Constantia" pitchFamily="18" charset="0"/>
              </a:rPr>
              <a:t>обладающего  определенными свойствами,  и который необходим для  конкретного использования.</a:t>
            </a:r>
          </a:p>
          <a:p>
            <a:pPr marL="12700" algn="just"/>
            <a:r>
              <a:rPr sz="1600" dirty="0">
                <a:latin typeface="Constantia" pitchFamily="18" charset="0"/>
              </a:rPr>
              <a:t>Проект </a:t>
            </a:r>
            <a:r>
              <a:rPr sz="1600" dirty="0" smtClean="0">
                <a:latin typeface="Constantia" pitchFamily="18" charset="0"/>
              </a:rPr>
              <a:t>содержит</a:t>
            </a:r>
            <a:r>
              <a:rPr lang="ru-RU" sz="1600" dirty="0" smtClean="0">
                <a:latin typeface="Constantia" pitchFamily="18" charset="0"/>
              </a:rPr>
              <a:t> </a:t>
            </a:r>
            <a:r>
              <a:rPr sz="1600" dirty="0" smtClean="0">
                <a:latin typeface="Constantia" pitchFamily="18" charset="0"/>
              </a:rPr>
              <a:t>предварительное </a:t>
            </a:r>
            <a:r>
              <a:rPr sz="1600" dirty="0">
                <a:latin typeface="Constantia" pitchFamily="18" charset="0"/>
              </a:rPr>
              <a:t>описание </a:t>
            </a:r>
            <a:r>
              <a:rPr sz="1600" dirty="0" smtClean="0">
                <a:latin typeface="Constantia" pitchFamily="18" charset="0"/>
              </a:rPr>
              <a:t>и</a:t>
            </a:r>
            <a:r>
              <a:rPr lang="ru-RU" sz="1600" dirty="0" smtClean="0">
                <a:latin typeface="Constantia" pitchFamily="18" charset="0"/>
              </a:rPr>
              <a:t> </a:t>
            </a:r>
            <a:r>
              <a:rPr sz="1600" dirty="0" smtClean="0">
                <a:latin typeface="Constantia" pitchFamily="18" charset="0"/>
              </a:rPr>
              <a:t>детализацию конечного</a:t>
            </a:r>
            <a:r>
              <a:rPr lang="ru-RU" sz="1600" dirty="0" smtClean="0">
                <a:latin typeface="Constantia" pitchFamily="18" charset="0"/>
              </a:rPr>
              <a:t> </a:t>
            </a:r>
            <a:r>
              <a:rPr sz="1600" dirty="0" smtClean="0">
                <a:latin typeface="Constantia" pitchFamily="18" charset="0"/>
              </a:rPr>
              <a:t>продукта</a:t>
            </a:r>
            <a:r>
              <a:rPr sz="1600" dirty="0">
                <a:latin typeface="Constantia" pitchFamily="18" charset="0"/>
              </a:rPr>
              <a:t>.</a:t>
            </a:r>
          </a:p>
          <a:p>
            <a:pPr marL="12700" marR="61594" algn="just"/>
            <a:r>
              <a:rPr sz="1600" dirty="0">
                <a:latin typeface="Constantia" pitchFamily="18" charset="0"/>
              </a:rPr>
              <a:t>Результат должен быть </a:t>
            </a:r>
            <a:r>
              <a:rPr sz="1600" dirty="0" smtClean="0">
                <a:latin typeface="Constantia" pitchFamily="18" charset="0"/>
              </a:rPr>
              <a:t>точ</a:t>
            </a:r>
            <a:r>
              <a:rPr lang="ru-RU" sz="1600" dirty="0" smtClean="0">
                <a:latin typeface="Constantia" pitchFamily="18" charset="0"/>
              </a:rPr>
              <a:t>но</a:t>
            </a:r>
            <a:r>
              <a:rPr sz="1600" dirty="0" smtClean="0">
                <a:latin typeface="Constantia" pitchFamily="18" charset="0"/>
                <a:hlinkClick r:id="rId4"/>
              </a:rPr>
              <a:t> </a:t>
            </a:r>
            <a:r>
              <a:rPr sz="1600" dirty="0" smtClean="0">
                <a:latin typeface="Constantia" pitchFamily="18" charset="0"/>
              </a:rPr>
              <a:t> </a:t>
            </a:r>
            <a:r>
              <a:rPr sz="1600" dirty="0">
                <a:latin typeface="Constantia" pitchFamily="18" charset="0"/>
              </a:rPr>
              <a:t>соотнесен со всеми  сформулированными в  замысле </a:t>
            </a:r>
            <a:r>
              <a:rPr sz="1600" dirty="0" smtClean="0">
                <a:latin typeface="Constantia" pitchFamily="18" charset="0"/>
              </a:rPr>
              <a:t>проекта</a:t>
            </a:r>
            <a:r>
              <a:rPr lang="ru-RU" sz="1600" dirty="0" smtClean="0">
                <a:latin typeface="Constantia" pitchFamily="18" charset="0"/>
              </a:rPr>
              <a:t> </a:t>
            </a:r>
            <a:r>
              <a:rPr sz="1600" dirty="0" smtClean="0">
                <a:latin typeface="Constantia" pitchFamily="18" charset="0"/>
              </a:rPr>
              <a:t>характеристиками</a:t>
            </a:r>
            <a:endParaRPr sz="1600" dirty="0">
              <a:latin typeface="Constantia" pitchFamily="18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65751" y="1165862"/>
            <a:ext cx="3957447" cy="9464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5365751" y="1207770"/>
            <a:ext cx="3632200" cy="6803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2645"/>
              </a:lnSpc>
              <a:spcBef>
                <a:spcPts val="105"/>
              </a:spcBef>
            </a:pPr>
            <a:r>
              <a:rPr sz="2300" b="1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Исследовательская</a:t>
            </a:r>
            <a:endParaRPr sz="2300" b="1" dirty="0">
              <a:latin typeface="Constantia" pitchFamily="18" charset="0"/>
              <a:cs typeface="Trebuchet MS"/>
            </a:endParaRPr>
          </a:p>
          <a:p>
            <a:pPr marL="635" algn="ctr">
              <a:lnSpc>
                <a:spcPts val="2645"/>
              </a:lnSpc>
            </a:pPr>
            <a:r>
              <a:rPr sz="2300" b="1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деятельность</a:t>
            </a:r>
            <a:endParaRPr sz="2300" b="1" dirty="0">
              <a:latin typeface="Constantia" pitchFamily="18" charset="0"/>
              <a:cs typeface="Trebuchet MS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638969" y="1963547"/>
            <a:ext cx="3936831" cy="4400676"/>
            <a:chOff x="5204714" y="1963547"/>
            <a:chExt cx="3295215" cy="4400676"/>
          </a:xfrm>
        </p:grpSpPr>
        <p:sp>
          <p:nvSpPr>
            <p:cNvPr id="12" name="object 12"/>
            <p:cNvSpPr/>
            <p:nvPr/>
          </p:nvSpPr>
          <p:spPr>
            <a:xfrm>
              <a:off x="5204714" y="1963547"/>
              <a:ext cx="103505" cy="2292985"/>
            </a:xfrm>
            <a:custGeom>
              <a:avLst/>
              <a:gdLst/>
              <a:ahLst/>
              <a:cxnLst/>
              <a:rect l="l" t="t" r="r" b="b"/>
              <a:pathLst>
                <a:path w="103504" h="2292985">
                  <a:moveTo>
                    <a:pt x="0" y="0"/>
                  </a:moveTo>
                  <a:lnTo>
                    <a:pt x="0" y="2292985"/>
                  </a:lnTo>
                  <a:lnTo>
                    <a:pt x="102997" y="2292985"/>
                  </a:lnTo>
                </a:path>
              </a:pathLst>
            </a:custGeom>
            <a:ln w="9524">
              <a:solidFill>
                <a:srgbClr val="3668C4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" name="object 13"/>
            <p:cNvSpPr/>
            <p:nvPr/>
          </p:nvSpPr>
          <p:spPr>
            <a:xfrm>
              <a:off x="5257800" y="2180844"/>
              <a:ext cx="3242129" cy="418337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sz="half" idx="3"/>
          </p:nvPr>
        </p:nvSpPr>
        <p:spPr>
          <a:xfrm>
            <a:off x="5943600" y="2362200"/>
            <a:ext cx="3581400" cy="3976088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12700" marR="41910" algn="just"/>
            <a:r>
              <a:rPr sz="1600" dirty="0">
                <a:latin typeface="Constantia" pitchFamily="18" charset="0"/>
              </a:rPr>
              <a:t>На начальном этапе лишь  обозначается направление  исследования</a:t>
            </a:r>
            <a:r>
              <a:rPr sz="1600" dirty="0" smtClean="0">
                <a:latin typeface="Constantia" pitchFamily="18" charset="0"/>
              </a:rPr>
              <a:t>,</a:t>
            </a:r>
            <a:r>
              <a:rPr lang="ru-RU" sz="1600" dirty="0" smtClean="0">
                <a:latin typeface="Constantia" pitchFamily="18" charset="0"/>
              </a:rPr>
              <a:t> </a:t>
            </a:r>
            <a:r>
              <a:rPr sz="1600" dirty="0" smtClean="0">
                <a:latin typeface="Constantia" pitchFamily="18" charset="0"/>
              </a:rPr>
              <a:t>формулируются </a:t>
            </a:r>
            <a:r>
              <a:rPr sz="1600" b="1" dirty="0">
                <a:latin typeface="Constantia" pitchFamily="18" charset="0"/>
              </a:rPr>
              <a:t>отдельные  характеристики </a:t>
            </a:r>
            <a:r>
              <a:rPr sz="1600" b="1" dirty="0" smtClean="0">
                <a:latin typeface="Constantia" pitchFamily="18" charset="0"/>
              </a:rPr>
              <a:t>итогов</a:t>
            </a:r>
            <a:r>
              <a:rPr lang="ru-RU" sz="1600" b="1" dirty="0" smtClean="0">
                <a:latin typeface="Constantia" pitchFamily="18" charset="0"/>
              </a:rPr>
              <a:t> </a:t>
            </a:r>
            <a:r>
              <a:rPr sz="1600" b="1" dirty="0" smtClean="0">
                <a:latin typeface="Constantia" pitchFamily="18" charset="0"/>
              </a:rPr>
              <a:t>работы</a:t>
            </a:r>
            <a:r>
              <a:rPr sz="1600" dirty="0">
                <a:latin typeface="Constantia" pitchFamily="18" charset="0"/>
                <a:cs typeface="Arial"/>
              </a:rPr>
              <a:t>.</a:t>
            </a:r>
          </a:p>
          <a:p>
            <a:pPr marL="12700" marR="184785" algn="just"/>
            <a:r>
              <a:rPr sz="1600" dirty="0">
                <a:latin typeface="Constantia" pitchFamily="18" charset="0"/>
              </a:rPr>
              <a:t>Логика исследования:  формулировка проблемы  исследования —  выдвижение гипотезы —  последующая</a:t>
            </a:r>
          </a:p>
          <a:p>
            <a:pPr marL="12700" marR="337820" algn="just"/>
            <a:r>
              <a:rPr sz="1600" dirty="0">
                <a:latin typeface="Constantia" pitchFamily="18" charset="0"/>
              </a:rPr>
              <a:t>экспериментальная или  модельная проверка  </a:t>
            </a:r>
            <a:r>
              <a:rPr sz="1600" dirty="0" smtClean="0">
                <a:latin typeface="Constantia" pitchFamily="18" charset="0"/>
              </a:rPr>
              <a:t>выдвинутых</a:t>
            </a:r>
            <a:r>
              <a:rPr lang="ru-RU" sz="1600" dirty="0" smtClean="0">
                <a:latin typeface="Constantia" pitchFamily="18" charset="0"/>
              </a:rPr>
              <a:t> </a:t>
            </a:r>
            <a:r>
              <a:rPr sz="1600" dirty="0" smtClean="0">
                <a:latin typeface="Constantia" pitchFamily="18" charset="0"/>
              </a:rPr>
              <a:t>предположений</a:t>
            </a:r>
            <a:endParaRPr lang="ru-RU" sz="1600" dirty="0" smtClean="0">
              <a:latin typeface="Constantia" pitchFamily="18" charset="0"/>
            </a:endParaRPr>
          </a:p>
          <a:p>
            <a:pPr marL="12700" marR="337820" algn="just"/>
            <a:r>
              <a:rPr lang="ru-RU" sz="1600" dirty="0" smtClean="0">
                <a:latin typeface="Constantia" pitchFamily="18" charset="0"/>
              </a:rPr>
              <a:t>Главный результат  -  открытие  знаний, новых для  них самих, но не для науки</a:t>
            </a:r>
          </a:p>
          <a:p>
            <a:pPr marL="12700" marR="337820" algn="just"/>
            <a:endParaRPr sz="1600" dirty="0">
              <a:latin typeface="Constantia" pitchFamily="18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127500" y="4256278"/>
            <a:ext cx="1651000" cy="20683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35" dirty="0"/>
              <a:pPr marL="38100">
                <a:lnSpc>
                  <a:spcPct val="100000"/>
                </a:lnSpc>
                <a:spcBef>
                  <a:spcPts val="5"/>
                </a:spcBef>
              </a:pPr>
              <a:t>14</a:t>
            </a:fld>
            <a:endParaRPr spc="-35" dirty="0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959003" y="291826"/>
            <a:ext cx="7987995" cy="861774"/>
          </a:xfrm>
        </p:spPr>
        <p:txBody>
          <a:bodyPr/>
          <a:lstStyle/>
          <a:p>
            <a:pPr lvl="0"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и проект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11171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2231" y="6432207"/>
            <a:ext cx="130704" cy="191135"/>
          </a:xfrm>
          <a:custGeom>
            <a:avLst/>
            <a:gdLst/>
            <a:ahLst/>
            <a:cxnLst/>
            <a:rect l="l" t="t" r="r" b="b"/>
            <a:pathLst>
              <a:path w="120650" h="191134">
                <a:moveTo>
                  <a:pt x="0" y="0"/>
                </a:moveTo>
                <a:lnTo>
                  <a:pt x="0" y="190842"/>
                </a:lnTo>
                <a:lnTo>
                  <a:pt x="120319" y="95427"/>
                </a:lnTo>
                <a:lnTo>
                  <a:pt x="0" y="0"/>
                </a:lnTo>
                <a:close/>
              </a:path>
            </a:pathLst>
          </a:custGeom>
          <a:solidFill>
            <a:srgbClr val="7597D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762761" y="6408547"/>
            <a:ext cx="195368" cy="207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585"/>
              </a:lnSpc>
            </a:pPr>
            <a:r>
              <a:rPr sz="1400" spc="-30" dirty="0">
                <a:solidFill>
                  <a:srgbClr val="565F6C"/>
                </a:solidFill>
                <a:latin typeface="Trebuchet MS"/>
                <a:cs typeface="Trebuchet MS"/>
              </a:rPr>
              <a:t>14</a:t>
            </a:r>
            <a:endParaRPr sz="1400" dirty="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09600" y="990600"/>
            <a:ext cx="9051036" cy="5570220"/>
            <a:chOff x="457199" y="835215"/>
            <a:chExt cx="8354802" cy="5570220"/>
          </a:xfrm>
        </p:grpSpPr>
        <p:sp>
          <p:nvSpPr>
            <p:cNvPr id="6" name="object 6"/>
            <p:cNvSpPr/>
            <p:nvPr/>
          </p:nvSpPr>
          <p:spPr>
            <a:xfrm>
              <a:off x="463529" y="835215"/>
              <a:ext cx="8348472" cy="685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algn="ctr"/>
              <a:endPara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ru-RU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УРОЧНАЯ ДЕЯТЕЛЬНОСТЬ</a:t>
              </a:r>
              <a:endParaRPr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object 7"/>
            <p:cNvSpPr/>
            <p:nvPr/>
          </p:nvSpPr>
          <p:spPr>
            <a:xfrm>
              <a:off x="533868" y="1521015"/>
              <a:ext cx="8229600" cy="2286000"/>
            </a:xfrm>
            <a:custGeom>
              <a:avLst/>
              <a:gdLst/>
              <a:ahLst/>
              <a:cxnLst/>
              <a:rect l="l" t="t" r="r" b="b"/>
              <a:pathLst>
                <a:path w="8229600" h="2183129">
                  <a:moveTo>
                    <a:pt x="0" y="2182876"/>
                  </a:moveTo>
                  <a:lnTo>
                    <a:pt x="8229600" y="2182876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2182876"/>
                  </a:lnTo>
                  <a:close/>
                </a:path>
              </a:pathLst>
            </a:custGeom>
            <a:ln w="952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463529" y="3883215"/>
              <a:ext cx="8348472" cy="5486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457199" y="4340415"/>
              <a:ext cx="8229600" cy="2065020"/>
            </a:xfrm>
            <a:custGeom>
              <a:avLst/>
              <a:gdLst/>
              <a:ahLst/>
              <a:cxnLst/>
              <a:rect l="l" t="t" r="r" b="b"/>
              <a:pathLst>
                <a:path w="8229600" h="2065020">
                  <a:moveTo>
                    <a:pt x="8229600" y="0"/>
                  </a:moveTo>
                  <a:lnTo>
                    <a:pt x="0" y="0"/>
                  </a:lnTo>
                  <a:lnTo>
                    <a:pt x="0" y="2064766"/>
                  </a:lnTo>
                  <a:lnTo>
                    <a:pt x="8229600" y="2064766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527537" y="4340415"/>
              <a:ext cx="8229600" cy="2065020"/>
            </a:xfrm>
            <a:custGeom>
              <a:avLst/>
              <a:gdLst/>
              <a:ahLst/>
              <a:cxnLst/>
              <a:rect l="l" t="t" r="r" b="b"/>
              <a:pathLst>
                <a:path w="8229600" h="2065020">
                  <a:moveTo>
                    <a:pt x="0" y="2064766"/>
                  </a:moveTo>
                  <a:lnTo>
                    <a:pt x="8229600" y="2064766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2064766"/>
                  </a:lnTo>
                  <a:close/>
                </a:path>
              </a:pathLst>
            </a:custGeom>
            <a:ln w="952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85800" y="4419600"/>
            <a:ext cx="8915400" cy="20678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61950" marR="5080">
              <a:lnSpc>
                <a:spcPct val="100000"/>
              </a:lnSpc>
              <a:spcBef>
                <a:spcPts val="105"/>
              </a:spcBef>
              <a:buFont typeface="Arial" pitchFamily="34" charset="0"/>
              <a:buChar char="•"/>
              <a:tabLst>
                <a:tab pos="8240713" algn="l"/>
              </a:tabLst>
            </a:pPr>
            <a:r>
              <a:rPr lang="ru-RU" sz="1800" dirty="0" smtClean="0">
                <a:latin typeface="Constantia" pitchFamily="18" charset="0"/>
                <a:cs typeface="Trebuchet MS"/>
              </a:rPr>
              <a:t>  </a:t>
            </a:r>
            <a:r>
              <a:rPr sz="1800" dirty="0" err="1" smtClean="0">
                <a:latin typeface="Constantia" pitchFamily="18" charset="0"/>
                <a:cs typeface="Trebuchet MS"/>
              </a:rPr>
              <a:t>исследовательская</a:t>
            </a:r>
            <a:r>
              <a:rPr sz="1800" dirty="0" smtClean="0">
                <a:latin typeface="Constantia" pitchFamily="18" charset="0"/>
                <a:cs typeface="Trebuchet MS"/>
              </a:rPr>
              <a:t> </a:t>
            </a:r>
            <a:r>
              <a:rPr sz="1800" dirty="0" err="1">
                <a:latin typeface="Constantia" pitchFamily="18" charset="0"/>
                <a:cs typeface="Trebuchet MS"/>
              </a:rPr>
              <a:t>практика</a:t>
            </a:r>
            <a:r>
              <a:rPr sz="1800" dirty="0">
                <a:latin typeface="Constantia" pitchFamily="18" charset="0"/>
                <a:cs typeface="Trebuchet MS"/>
              </a:rPr>
              <a:t> </a:t>
            </a:r>
            <a:r>
              <a:rPr sz="1800" dirty="0" err="1" smtClean="0">
                <a:latin typeface="Constantia" pitchFamily="18" charset="0"/>
                <a:cs typeface="Trebuchet MS"/>
              </a:rPr>
              <a:t>обучающихся</a:t>
            </a:r>
            <a:endParaRPr lang="ru-RU" sz="1800" dirty="0" smtClean="0">
              <a:latin typeface="Constantia" pitchFamily="18" charset="0"/>
              <a:cs typeface="Trebuchet MS"/>
            </a:endParaRPr>
          </a:p>
          <a:p>
            <a:pPr marL="361950" marR="5080">
              <a:lnSpc>
                <a:spcPct val="100000"/>
              </a:lnSpc>
              <a:spcBef>
                <a:spcPts val="105"/>
              </a:spcBef>
              <a:buFont typeface="Arial" pitchFamily="34" charset="0"/>
              <a:buChar char="•"/>
              <a:tabLst>
                <a:tab pos="8240713" algn="l"/>
              </a:tabLst>
            </a:pPr>
            <a:r>
              <a:rPr sz="1800" dirty="0" err="1" smtClean="0">
                <a:latin typeface="Constantia" pitchFamily="18" charset="0"/>
                <a:cs typeface="Trebuchet MS"/>
              </a:rPr>
              <a:t>образовательные</a:t>
            </a:r>
            <a:r>
              <a:rPr sz="1800" dirty="0" smtClean="0">
                <a:latin typeface="Constantia" pitchFamily="18" charset="0"/>
                <a:cs typeface="Trebuchet MS"/>
              </a:rPr>
              <a:t> </a:t>
            </a:r>
            <a:r>
              <a:rPr sz="1800" dirty="0">
                <a:latin typeface="Constantia" pitchFamily="18" charset="0"/>
                <a:cs typeface="Trebuchet MS"/>
              </a:rPr>
              <a:t>экспедиции – походы, поездки, экскурсии с четко  обозначенными образовательными целями, программой деятельности,  продуманными формами контроля</a:t>
            </a:r>
          </a:p>
          <a:p>
            <a:pPr marL="446405" indent="-173355">
              <a:lnSpc>
                <a:spcPct val="100000"/>
              </a:lnSpc>
              <a:spcBef>
                <a:spcPts val="219"/>
              </a:spcBef>
              <a:buChar char="•"/>
              <a:tabLst>
                <a:tab pos="447040" algn="l"/>
              </a:tabLst>
            </a:pPr>
            <a:r>
              <a:rPr sz="1800" dirty="0">
                <a:latin typeface="Constantia" pitchFamily="18" charset="0"/>
                <a:cs typeface="Trebuchet MS"/>
              </a:rPr>
              <a:t>факультативные занятия;</a:t>
            </a:r>
          </a:p>
          <a:p>
            <a:pPr marL="446405" indent="-173355">
              <a:lnSpc>
                <a:spcPct val="100000"/>
              </a:lnSpc>
              <a:spcBef>
                <a:spcPts val="265"/>
              </a:spcBef>
              <a:buChar char="•"/>
              <a:tabLst>
                <a:tab pos="447040" algn="l"/>
              </a:tabLst>
            </a:pPr>
            <a:r>
              <a:rPr sz="1800" dirty="0">
                <a:latin typeface="Constantia" pitchFamily="18" charset="0"/>
                <a:cs typeface="Trebuchet MS"/>
              </a:rPr>
              <a:t>ученическое научно</a:t>
            </a:r>
            <a:r>
              <a:rPr sz="1800" dirty="0">
                <a:latin typeface="Constantia" pitchFamily="18" charset="0"/>
                <a:cs typeface="Arial"/>
              </a:rPr>
              <a:t>-</a:t>
            </a:r>
            <a:r>
              <a:rPr sz="1800" dirty="0">
                <a:latin typeface="Constantia" pitchFamily="18" charset="0"/>
                <a:cs typeface="Trebuchet MS"/>
              </a:rPr>
              <a:t>исследовательское общество;</a:t>
            </a:r>
          </a:p>
          <a:p>
            <a:pPr marL="446405" indent="-173355">
              <a:lnSpc>
                <a:spcPct val="100000"/>
              </a:lnSpc>
              <a:spcBef>
                <a:spcPts val="250"/>
              </a:spcBef>
              <a:buChar char="•"/>
              <a:tabLst>
                <a:tab pos="447040" algn="l"/>
              </a:tabLst>
            </a:pPr>
            <a:r>
              <a:rPr sz="1800" dirty="0">
                <a:latin typeface="Constantia" pitchFamily="18" charset="0"/>
                <a:cs typeface="Trebuchet MS"/>
              </a:rPr>
              <a:t>участие обучающихся в олимпиадах, конкурсах, конференциях и т.п.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9525000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каких формах можно реализовать</a:t>
            </a:r>
          </a:p>
          <a:p>
            <a:pPr marL="12700" algn="ctr">
              <a:lnSpc>
                <a:spcPct val="1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учебно-исследовательскую деятельность?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5800" y="1676400"/>
            <a:ext cx="8915400" cy="2362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6405" indent="-173355" algn="just">
              <a:lnSpc>
                <a:spcPts val="2065"/>
              </a:lnSpc>
              <a:spcBef>
                <a:spcPts val="480"/>
              </a:spcBef>
              <a:buChar char="•"/>
              <a:tabLst>
                <a:tab pos="447040" algn="l"/>
              </a:tabLst>
            </a:pPr>
            <a:r>
              <a:rPr lang="ru-RU" dirty="0" smtClean="0">
                <a:latin typeface="Constantia" pitchFamily="18" charset="0"/>
                <a:cs typeface="Trebuchet MS"/>
              </a:rPr>
              <a:t>урок</a:t>
            </a:r>
            <a:r>
              <a:rPr lang="ru-RU" dirty="0" smtClean="0">
                <a:latin typeface="Constantia" pitchFamily="18" charset="0"/>
                <a:cs typeface="Arial"/>
              </a:rPr>
              <a:t>-</a:t>
            </a:r>
            <a:r>
              <a:rPr lang="ru-RU" dirty="0" smtClean="0">
                <a:latin typeface="Constantia" pitchFamily="18" charset="0"/>
                <a:cs typeface="Trebuchet MS"/>
              </a:rPr>
              <a:t>исследование, урок</a:t>
            </a:r>
            <a:r>
              <a:rPr lang="ru-RU" dirty="0" smtClean="0">
                <a:latin typeface="Constantia" pitchFamily="18" charset="0"/>
                <a:cs typeface="Arial"/>
              </a:rPr>
              <a:t>-</a:t>
            </a:r>
            <a:r>
              <a:rPr lang="ru-RU" dirty="0" smtClean="0">
                <a:latin typeface="Constantia" pitchFamily="18" charset="0"/>
                <a:cs typeface="Trebuchet MS"/>
              </a:rPr>
              <a:t>лаборатория, урок – творческий отчет, урок изобретательства, урок «Удивительное рядом», урок – рассказ об ученых,  урок – защита исследовательских проектов, урок</a:t>
            </a:r>
            <a:r>
              <a:rPr lang="ru-RU" dirty="0" smtClean="0">
                <a:latin typeface="Constantia" pitchFamily="18" charset="0"/>
                <a:cs typeface="Arial"/>
              </a:rPr>
              <a:t>-</a:t>
            </a:r>
            <a:r>
              <a:rPr lang="ru-RU" dirty="0" smtClean="0">
                <a:latin typeface="Constantia" pitchFamily="18" charset="0"/>
                <a:cs typeface="Trebuchet MS"/>
              </a:rPr>
              <a:t>экспертиза, урок «Патент на  открытие»;</a:t>
            </a:r>
          </a:p>
          <a:p>
            <a:pPr marL="446405" marR="427355" indent="-172720" algn="just">
              <a:lnSpc>
                <a:spcPct val="91400"/>
              </a:lnSpc>
              <a:spcBef>
                <a:spcPts val="415"/>
              </a:spcBef>
              <a:buChar char="•"/>
              <a:tabLst>
                <a:tab pos="447040" algn="l"/>
              </a:tabLst>
            </a:pPr>
            <a:r>
              <a:rPr lang="ru-RU" dirty="0" smtClean="0">
                <a:latin typeface="Constantia" pitchFamily="18" charset="0"/>
                <a:cs typeface="Trebuchet MS"/>
              </a:rPr>
              <a:t>учебный эксперимент, позволяющий освоить элементы исследовательской  деятельности (планирование и проведение эксперимента, обработка и  анализ его результатов);</a:t>
            </a:r>
          </a:p>
          <a:p>
            <a:pPr marL="446405" indent="-173355">
              <a:lnSpc>
                <a:spcPct val="100000"/>
              </a:lnSpc>
              <a:spcBef>
                <a:spcPts val="265"/>
              </a:spcBef>
              <a:buChar char="•"/>
              <a:tabLst>
                <a:tab pos="447040" algn="l"/>
              </a:tabLst>
            </a:pPr>
            <a:r>
              <a:rPr lang="ru-RU" dirty="0" smtClean="0">
                <a:latin typeface="Constantia" pitchFamily="18" charset="0"/>
                <a:cs typeface="Trebuchet MS"/>
              </a:rPr>
              <a:t>домашнее задание исследовательского характера.</a:t>
            </a:r>
            <a:endParaRPr lang="ru-RU" dirty="0">
              <a:latin typeface="Constantia" pitchFamily="18" charset="0"/>
              <a:cs typeface="Trebuchet M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63637" y="4114800"/>
            <a:ext cx="3143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ВНЕУРОЧНАЯ ДЕЯТЕЛЬНОСТЬ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s://avatars.mds.yandex.net/i?id=3ff0e5dc19a8eed202359517abf29a9aea4552c1-4307487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1738"/>
            <a:ext cx="1143000" cy="1111733"/>
          </a:xfrm>
          <a:prstGeom prst="rect">
            <a:avLst/>
          </a:prstGeom>
          <a:noFill/>
        </p:spPr>
      </p:pic>
      <p:pic>
        <p:nvPicPr>
          <p:cNvPr id="9220" name="Picture 4" descr="https://avatars.mds.yandex.net/i?id=3f487ca18225216c49f21b7007fbd5b2f44cdc3c-10779221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5181600"/>
            <a:ext cx="1226821" cy="1299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98264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91826"/>
            <a:ext cx="6781799" cy="861774"/>
          </a:xfrm>
        </p:spPr>
        <p:txBody>
          <a:bodyPr/>
          <a:lstStyle/>
          <a:p>
            <a:pPr algn="ctr"/>
            <a:r>
              <a:rPr lang="ru-RU" dirty="0" smtClean="0"/>
              <a:t>Алгоритм организации проектно-исследовательской деятельности 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685800" y="1828800"/>
          <a:ext cx="8763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4" name="Picture 2" descr="https://avatars.mds.yandex.net/i?id=60dbb2eff0699f8fc684c1d9a167cc97517069d2-12613135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228600"/>
            <a:ext cx="2017143" cy="1336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1" y="381000"/>
            <a:ext cx="6781800" cy="1066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исследовательской работы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33400" y="1752600"/>
          <a:ext cx="90678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https://avatars.mds.yandex.net/i?id=867b1a9f71549df1b7ac05f2b953a380e99ac3fa-5221624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228600"/>
            <a:ext cx="1905001" cy="1270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19201" y="609600"/>
            <a:ext cx="65532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8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j-ea"/>
                <a:cs typeface="Arial"/>
              </a:rPr>
              <a:t>Структура  проектной 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j-ea"/>
                <a:cs typeface="Arial"/>
              </a:rPr>
              <a:t>работы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33400" y="1752599"/>
          <a:ext cx="9000000" cy="442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https://avatars.mds.yandex.net/i?id=867b1a9f71549df1b7ac05f2b953a380e99ac3fa-5221624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3800" y="228600"/>
            <a:ext cx="1905001" cy="1270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85800" y="0"/>
            <a:ext cx="7315200" cy="1587999"/>
          </a:xfrm>
          <a:prstGeom prst="rect">
            <a:avLst/>
          </a:prstGeom>
        </p:spPr>
        <p:txBody>
          <a:bodyPr vert="horz" wrap="square" lIns="0" tIns="292481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представить результаты проектной  и учебно-исследовательской  деятельности?</a:t>
            </a:r>
            <a:r>
              <a:rPr sz="2800" u="dash" spc="-20" dirty="0">
                <a:uFill>
                  <a:solidFill>
                    <a:srgbClr val="7597D9"/>
                  </a:solidFill>
                </a:uFill>
              </a:rPr>
              <a:t>	</a:t>
            </a:r>
            <a:endParaRPr sz="2800" dirty="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61569" y="1284733"/>
            <a:ext cx="9123839" cy="3484245"/>
            <a:chOff x="333756" y="1284732"/>
            <a:chExt cx="8422005" cy="3484245"/>
          </a:xfrm>
        </p:grpSpPr>
        <p:sp>
          <p:nvSpPr>
            <p:cNvPr id="6" name="object 6"/>
            <p:cNvSpPr/>
            <p:nvPr/>
          </p:nvSpPr>
          <p:spPr>
            <a:xfrm>
              <a:off x="411480" y="1284732"/>
              <a:ext cx="8316467" cy="7498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457200" y="1970659"/>
              <a:ext cx="8229600" cy="1970405"/>
            </a:xfrm>
            <a:custGeom>
              <a:avLst/>
              <a:gdLst/>
              <a:ahLst/>
              <a:cxnLst/>
              <a:rect l="l" t="t" r="r" b="b"/>
              <a:pathLst>
                <a:path w="8229600" h="1970404">
                  <a:moveTo>
                    <a:pt x="0" y="1970151"/>
                  </a:moveTo>
                  <a:lnTo>
                    <a:pt x="8229600" y="1970151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1970151"/>
                  </a:lnTo>
                  <a:close/>
                </a:path>
              </a:pathLst>
            </a:custGeom>
            <a:ln w="952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333756" y="3808476"/>
              <a:ext cx="8421624" cy="96011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15602" y="1389380"/>
            <a:ext cx="8581460" cy="3257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400" b="1" spc="-160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Представление </a:t>
            </a:r>
            <a:r>
              <a:rPr sz="2400" b="1" spc="-170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результатов </a:t>
            </a:r>
            <a:r>
              <a:rPr sz="2400" b="1" spc="-130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проектной</a:t>
            </a:r>
            <a:r>
              <a:rPr sz="2400" b="1" spc="-235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 </a:t>
            </a:r>
            <a:r>
              <a:rPr sz="2400" b="1" spc="-170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деятельности:</a:t>
            </a:r>
            <a:endParaRPr sz="2400" dirty="0">
              <a:latin typeface="Constantia" pitchFamily="18" charset="0"/>
              <a:cs typeface="Trebuchet MS"/>
            </a:endParaRPr>
          </a:p>
          <a:p>
            <a:pPr marL="378460" marR="207645" indent="-228600" algn="just">
              <a:lnSpc>
                <a:spcPct val="91800"/>
              </a:lnSpc>
              <a:spcBef>
                <a:spcPts val="1650"/>
              </a:spcBef>
              <a:buChar char="•"/>
              <a:tabLst>
                <a:tab pos="379095" algn="l"/>
              </a:tabLst>
            </a:pPr>
            <a:r>
              <a:rPr sz="2000" dirty="0">
                <a:latin typeface="Constantia" pitchFamily="18" charset="0"/>
                <a:cs typeface="Trebuchet MS"/>
              </a:rPr>
              <a:t>письменная работа (эссе, реферат, аналитические материалы,  обзорные материалы, отчёты о проведённых исследованиях,  стендовый доклад и др.);</a:t>
            </a:r>
          </a:p>
          <a:p>
            <a:pPr marL="378460" indent="-229235" algn="just">
              <a:lnSpc>
                <a:spcPct val="100000"/>
              </a:lnSpc>
              <a:spcBef>
                <a:spcPts val="275"/>
              </a:spcBef>
              <a:buChar char="•"/>
              <a:tabLst>
                <a:tab pos="379095" algn="l"/>
              </a:tabLst>
            </a:pPr>
            <a:r>
              <a:rPr sz="2000" dirty="0">
                <a:latin typeface="Constantia" pitchFamily="18" charset="0"/>
                <a:cs typeface="Trebuchet MS"/>
              </a:rPr>
              <a:t>материальный объект, макет, конструкторское изделие;</a:t>
            </a:r>
          </a:p>
          <a:p>
            <a:pPr marL="378460" marR="287020" indent="-228600" algn="just">
              <a:lnSpc>
                <a:spcPts val="2200"/>
              </a:lnSpc>
              <a:spcBef>
                <a:spcPts val="530"/>
              </a:spcBef>
              <a:buChar char="•"/>
              <a:tabLst>
                <a:tab pos="379095" algn="l"/>
              </a:tabLst>
            </a:pPr>
            <a:r>
              <a:rPr sz="2000" dirty="0">
                <a:latin typeface="Constantia" pitchFamily="18" charset="0"/>
                <a:cs typeface="Trebuchet MS"/>
              </a:rPr>
              <a:t>отчётные материалы по социальному проекту, которые могут  включать как тексты, так и мультимедийные продукты</a:t>
            </a:r>
          </a:p>
          <a:p>
            <a:pPr marL="15875" marR="5080" algn="ctr">
              <a:lnSpc>
                <a:spcPts val="2640"/>
              </a:lnSpc>
              <a:spcBef>
                <a:spcPts val="1260"/>
              </a:spcBef>
            </a:pPr>
            <a:r>
              <a:rPr sz="2400" b="1" spc="-160" dirty="0">
                <a:solidFill>
                  <a:srgbClr val="FFFFFF"/>
                </a:solidFill>
                <a:latin typeface="Constantia" pitchFamily="18" charset="0"/>
                <a:cs typeface="Trebuchet MS"/>
              </a:rPr>
              <a:t>Представление результатов учебно-исследовательской  деятельности:</a:t>
            </a:r>
          </a:p>
        </p:txBody>
      </p:sp>
      <p:sp>
        <p:nvSpPr>
          <p:cNvPr id="10" name="object 10"/>
          <p:cNvSpPr/>
          <p:nvPr/>
        </p:nvSpPr>
        <p:spPr>
          <a:xfrm>
            <a:off x="495300" y="4726725"/>
            <a:ext cx="8915400" cy="1457325"/>
          </a:xfrm>
          <a:custGeom>
            <a:avLst/>
            <a:gdLst/>
            <a:ahLst/>
            <a:cxnLst/>
            <a:rect l="l" t="t" r="r" b="b"/>
            <a:pathLst>
              <a:path w="8229600" h="1457325">
                <a:moveTo>
                  <a:pt x="8229600" y="0"/>
                </a:moveTo>
                <a:lnTo>
                  <a:pt x="0" y="0"/>
                </a:lnTo>
                <a:lnTo>
                  <a:pt x="0" y="1457325"/>
                </a:lnTo>
                <a:lnTo>
                  <a:pt x="8229600" y="1457325"/>
                </a:lnTo>
                <a:lnTo>
                  <a:pt x="82296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495300" y="4726725"/>
            <a:ext cx="8915400" cy="1144416"/>
          </a:xfrm>
          <a:prstGeom prst="rect">
            <a:avLst/>
          </a:prstGeom>
          <a:ln w="9525">
            <a:solidFill>
              <a:srgbClr val="7E7E7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46100" indent="-285750" algn="just">
              <a:lnSpc>
                <a:spcPts val="2170"/>
              </a:lnSpc>
              <a:buChar char="•"/>
              <a:tabLst>
                <a:tab pos="546100" algn="l"/>
                <a:tab pos="546735" algn="l"/>
              </a:tabLst>
            </a:pPr>
            <a:r>
              <a:rPr sz="2000" dirty="0">
                <a:latin typeface="Constantia" pitchFamily="18" charset="0"/>
                <a:cs typeface="Trebuchet MS"/>
              </a:rPr>
              <a:t>статьи, обзоры, отчеты и заключения по итогам исследований,</a:t>
            </a:r>
          </a:p>
          <a:p>
            <a:pPr marL="489584" marR="622935" algn="just">
              <a:lnSpc>
                <a:spcPct val="91500"/>
              </a:lnSpc>
              <a:spcBef>
                <a:spcPts val="105"/>
              </a:spcBef>
            </a:pPr>
            <a:r>
              <a:rPr sz="2000" dirty="0">
                <a:latin typeface="Constantia" pitchFamily="18" charset="0"/>
                <a:cs typeface="Trebuchet MS"/>
              </a:rPr>
              <a:t>проводимых в рамках исследовательских экспедиций, обработки  архивов и мемуаров, исследований по различным предметным  областям, а также в виде прототипов, моделей, </a:t>
            </a:r>
            <a:r>
              <a:rPr sz="2000" dirty="0" err="1" smtClean="0">
                <a:latin typeface="Constantia" pitchFamily="18" charset="0"/>
                <a:cs typeface="Trebuchet MS"/>
              </a:rPr>
              <a:t>образцов</a:t>
            </a:r>
            <a:endParaRPr sz="2000" dirty="0">
              <a:latin typeface="Constantia" pitchFamily="18" charset="0"/>
              <a:cs typeface="Trebuchet MS"/>
            </a:endParaRPr>
          </a:p>
        </p:txBody>
      </p:sp>
      <p:pic>
        <p:nvPicPr>
          <p:cNvPr id="5122" name="Picture 2" descr="https://avatars.mds.yandex.net/i?id=e93716911e5aeba156672241d1eee3f17de80b68-10997011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0"/>
            <a:ext cx="1371600" cy="1330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8440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8420100" cy="43021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ИСТОРИЧЕСКАЯ СПРАВКА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43200"/>
            <a:ext cx="1934987" cy="2578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694" y="5346367"/>
            <a:ext cx="2590798" cy="363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Google Shape;136;p15"/>
          <p:cNvSpPr txBox="1"/>
          <p:nvPr/>
        </p:nvSpPr>
        <p:spPr>
          <a:xfrm>
            <a:off x="971550" y="1847849"/>
            <a:ext cx="7312025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600"/>
              </a:buClr>
              <a:buSzPts val="1800"/>
              <a:buFont typeface="Times New Roman"/>
              <a:buNone/>
              <a:tabLst/>
              <a:defRPr/>
            </a:pPr>
            <a:r>
              <a:rPr lang="en-US" b="1" dirty="0">
                <a:sym typeface="Times New Roman"/>
              </a:rPr>
              <a:t>           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imes New Roman"/>
              </a:rPr>
              <a:t>Метод проектов </a:t>
            </a:r>
            <a:r>
              <a:rPr lang="en-US" b="1" dirty="0">
                <a:sym typeface="Times New Roman"/>
              </a:rPr>
              <a:t>был разработан в начале XX века американским ученым Джоном Дьюи (1859-1952) с целью </a:t>
            </a:r>
            <a:r>
              <a:rPr lang="en-US" b="1" dirty="0" smtClean="0">
                <a:sym typeface="Times New Roman"/>
              </a:rPr>
              <a:t>ориентирования </a:t>
            </a:r>
            <a:r>
              <a:rPr lang="en-US" b="1" dirty="0">
                <a:sym typeface="Times New Roman"/>
              </a:rPr>
              <a:t>обучения на целесообразную деятельность детей с учетом их личных интересов. </a:t>
            </a:r>
            <a:endParaRPr b="1" dirty="0"/>
          </a:p>
        </p:txBody>
      </p:sp>
      <p:sp>
        <p:nvSpPr>
          <p:cNvPr id="11" name="Google Shape;139;p15"/>
          <p:cNvSpPr txBox="1"/>
          <p:nvPr/>
        </p:nvSpPr>
        <p:spPr>
          <a:xfrm>
            <a:off x="1143000" y="2977817"/>
            <a:ext cx="5791200" cy="2370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000" b="1" dirty="0">
                <a:solidFill>
                  <a:srgbClr val="002060"/>
                </a:solidFill>
                <a:sym typeface="Times New Roman"/>
              </a:rPr>
              <a:t>Суть метода – стимулирование интереса детей к определенным проблемам и практическое применение знаний, полученных через проектную деятельность.</a:t>
            </a:r>
            <a:endParaRPr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825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529970" y="1600200"/>
            <a:ext cx="8162544" cy="4648229"/>
            <a:chOff x="478536" y="1322832"/>
            <a:chExt cx="7534656" cy="4648229"/>
          </a:xfrm>
        </p:grpSpPr>
        <p:sp>
          <p:nvSpPr>
            <p:cNvPr id="4" name="object 4"/>
            <p:cNvSpPr/>
            <p:nvPr/>
          </p:nvSpPr>
          <p:spPr>
            <a:xfrm>
              <a:off x="512064" y="1426467"/>
              <a:ext cx="7488935" cy="44409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478536" y="1322832"/>
              <a:ext cx="7534656" cy="44637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565849" y="1426466"/>
              <a:ext cx="7391400" cy="4544595"/>
            </a:xfrm>
            <a:custGeom>
              <a:avLst/>
              <a:gdLst/>
              <a:ahLst/>
              <a:cxnLst/>
              <a:rect l="l" t="t" r="r" b="b"/>
              <a:pathLst>
                <a:path w="7391400" h="4343400">
                  <a:moveTo>
                    <a:pt x="7391400" y="0"/>
                  </a:moveTo>
                  <a:lnTo>
                    <a:pt x="0" y="0"/>
                  </a:lnTo>
                  <a:lnTo>
                    <a:pt x="0" y="4343400"/>
                  </a:lnTo>
                  <a:lnTo>
                    <a:pt x="7391400" y="4343400"/>
                  </a:lnTo>
                  <a:lnTo>
                    <a:pt x="73914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533400" y="1447800"/>
              <a:ext cx="7391400" cy="4343400"/>
            </a:xfrm>
            <a:custGeom>
              <a:avLst/>
              <a:gdLst/>
              <a:ahLst/>
              <a:cxnLst/>
              <a:rect l="l" t="t" r="r" b="b"/>
              <a:pathLst>
                <a:path w="7391400" h="4343400">
                  <a:moveTo>
                    <a:pt x="0" y="4343400"/>
                  </a:moveTo>
                  <a:lnTo>
                    <a:pt x="7391400" y="4343400"/>
                  </a:lnTo>
                  <a:lnTo>
                    <a:pt x="7391400" y="0"/>
                  </a:lnTo>
                  <a:lnTo>
                    <a:pt x="0" y="0"/>
                  </a:lnTo>
                  <a:lnTo>
                    <a:pt x="0" y="4343400"/>
                  </a:lnTo>
                  <a:close/>
                </a:path>
              </a:pathLst>
            </a:custGeom>
            <a:ln w="952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18415" y="304800"/>
            <a:ext cx="9006585" cy="12432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ts val="3195"/>
              </a:lnSpc>
              <a:spcBef>
                <a:spcPts val="95"/>
              </a:spcBef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чем заключаются особенности</a:t>
            </a:r>
          </a:p>
          <a:p>
            <a:pPr marL="12700" algn="ctr">
              <a:lnSpc>
                <a:spcPts val="3195"/>
              </a:lnSpc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учебно-исследовательской работы старшеклассников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9600" y="1752600"/>
            <a:ext cx="7924800" cy="40132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3038">
              <a:tabLst>
                <a:tab pos="8241665" algn="l"/>
              </a:tabLst>
            </a:pPr>
            <a:r>
              <a:rPr sz="2000" dirty="0" err="1" smtClean="0">
                <a:latin typeface="Arial" pitchFamily="34" charset="0"/>
                <a:cs typeface="Arial" pitchFamily="34" charset="0"/>
              </a:rPr>
              <a:t>Исследовательское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dirty="0">
                <a:latin typeface="Arial" pitchFamily="34" charset="0"/>
                <a:cs typeface="Arial" pitchFamily="34" charset="0"/>
              </a:rPr>
              <a:t>направление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работы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старшеклассников </a:t>
            </a:r>
            <a:r>
              <a:rPr sz="2000" dirty="0">
                <a:latin typeface="Arial" pitchFamily="34" charset="0"/>
                <a:cs typeface="Arial" pitchFamily="34" charset="0"/>
              </a:rPr>
              <a:t>должно носить выраженный </a:t>
            </a:r>
            <a:r>
              <a:rPr sz="2000" b="1" dirty="0" smtClean="0">
                <a:latin typeface="Arial" pitchFamily="34" charset="0"/>
                <a:cs typeface="Arial" pitchFamily="34" charset="0"/>
              </a:rPr>
              <a:t>научный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b="1" dirty="0" smtClean="0">
                <a:latin typeface="Arial" pitchFamily="34" charset="0"/>
                <a:cs typeface="Arial" pitchFamily="34" charset="0"/>
              </a:rPr>
              <a:t>характер</a:t>
            </a:r>
            <a:r>
              <a:rPr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sz="2000" dirty="0">
              <a:latin typeface="Arial" pitchFamily="34" charset="0"/>
              <a:cs typeface="Arial" pitchFamily="34" charset="0"/>
            </a:endParaRPr>
          </a:p>
          <a:p>
            <a:pPr marL="180339" algn="just">
              <a:buClr>
                <a:srgbClr val="FD8537"/>
              </a:buClr>
              <a:buSzPct val="75000"/>
              <a:tabLst>
                <a:tab pos="454025" algn="l"/>
                <a:tab pos="454659" algn="l"/>
              </a:tabLst>
            </a:pPr>
            <a:r>
              <a:rPr sz="2000" dirty="0">
                <a:latin typeface="Arial" pitchFamily="34" charset="0"/>
                <a:cs typeface="Arial" pitchFamily="34" charset="0"/>
              </a:rPr>
              <a:t>Для руководства исследовательской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работой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обучающихся </a:t>
            </a:r>
            <a:r>
              <a:rPr sz="2000" dirty="0">
                <a:latin typeface="Arial" pitchFamily="34" charset="0"/>
                <a:cs typeface="Arial" pitchFamily="34" charset="0"/>
              </a:rPr>
              <a:t>необходимо </a:t>
            </a:r>
            <a:r>
              <a:rPr sz="2000" b="1" dirty="0">
                <a:latin typeface="Arial" pitchFamily="34" charset="0"/>
                <a:cs typeface="Arial" pitchFamily="34" charset="0"/>
              </a:rPr>
              <a:t>привлекать специалистов </a:t>
            </a:r>
            <a:r>
              <a:rPr sz="2000" b="1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b="1" dirty="0" smtClean="0">
                <a:latin typeface="Arial" pitchFamily="34" charset="0"/>
                <a:cs typeface="Arial" pitchFamily="34" charset="0"/>
              </a:rPr>
              <a:t>ученых </a:t>
            </a:r>
            <a:r>
              <a:rPr sz="2000" dirty="0">
                <a:latin typeface="Arial" pitchFamily="34" charset="0"/>
                <a:cs typeface="Arial" pitchFamily="34" charset="0"/>
              </a:rPr>
              <a:t>из различных областей знаний.</a:t>
            </a:r>
          </a:p>
          <a:p>
            <a:pPr algn="just"/>
            <a:endParaRPr sz="2000" dirty="0">
              <a:latin typeface="Arial" pitchFamily="34" charset="0"/>
              <a:cs typeface="Arial" pitchFamily="34" charset="0"/>
            </a:endParaRPr>
          </a:p>
          <a:p>
            <a:pPr marL="180339" algn="just">
              <a:buClr>
                <a:srgbClr val="FD8537"/>
              </a:buClr>
              <a:buSzPct val="75000"/>
              <a:tabLst>
                <a:tab pos="454025" algn="l"/>
                <a:tab pos="454659" algn="l"/>
              </a:tabLst>
            </a:pPr>
            <a:r>
              <a:rPr sz="2000" dirty="0">
                <a:latin typeface="Arial" pitchFamily="34" charset="0"/>
                <a:cs typeface="Arial" pitchFamily="34" charset="0"/>
              </a:rPr>
              <a:t>Возможно выполнение исследовательских работ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проектов </a:t>
            </a:r>
            <a:r>
              <a:rPr sz="2000" dirty="0">
                <a:latin typeface="Arial" pitchFamily="34" charset="0"/>
                <a:cs typeface="Arial" pitchFamily="34" charset="0"/>
              </a:rPr>
              <a:t>обучающимися </a:t>
            </a:r>
            <a:r>
              <a:rPr sz="2000" b="1" dirty="0">
                <a:latin typeface="Arial" pitchFamily="34" charset="0"/>
                <a:cs typeface="Arial" pitchFamily="34" charset="0"/>
              </a:rPr>
              <a:t>вне школы </a:t>
            </a:r>
            <a:r>
              <a:rPr sz="2000" dirty="0">
                <a:latin typeface="Arial" pitchFamily="34" charset="0"/>
                <a:cs typeface="Arial" pitchFamily="34" charset="0"/>
              </a:rPr>
              <a:t>– в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лабораториях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вузов</a:t>
            </a:r>
            <a:r>
              <a:rPr sz="2000" dirty="0">
                <a:latin typeface="Arial" pitchFamily="34" charset="0"/>
                <a:cs typeface="Arial" pitchFamily="34" charset="0"/>
              </a:rPr>
              <a:t>, исследовательских институтов, колледжей .</a:t>
            </a:r>
          </a:p>
          <a:p>
            <a:pPr algn="just"/>
            <a:endParaRPr sz="2000" dirty="0">
              <a:latin typeface="Arial" pitchFamily="34" charset="0"/>
              <a:cs typeface="Arial" pitchFamily="34" charset="0"/>
            </a:endParaRPr>
          </a:p>
          <a:p>
            <a:pPr marL="173038" marR="1925955" indent="7938" algn="just">
              <a:buClr>
                <a:srgbClr val="FD8537"/>
              </a:buClr>
              <a:buSzPct val="75000"/>
              <a:tabLst>
                <a:tab pos="454025" algn="l"/>
                <a:tab pos="454659" algn="l"/>
              </a:tabLst>
            </a:pPr>
            <a:r>
              <a:rPr sz="2000" dirty="0">
                <a:latin typeface="Arial" pitchFamily="34" charset="0"/>
                <a:cs typeface="Arial" pitchFamily="34" charset="0"/>
              </a:rPr>
              <a:t>Возможно </a:t>
            </a:r>
            <a:r>
              <a:rPr sz="2000" b="1" dirty="0" err="1">
                <a:latin typeface="Arial" pitchFamily="34" charset="0"/>
                <a:cs typeface="Arial" pitchFamily="34" charset="0"/>
              </a:rPr>
              <a:t>дистанционное</a:t>
            </a:r>
            <a:r>
              <a:rPr sz="2000" b="1" dirty="0">
                <a:latin typeface="Arial" pitchFamily="34" charset="0"/>
                <a:cs typeface="Arial" pitchFamily="34" charset="0"/>
              </a:rPr>
              <a:t> </a:t>
            </a:r>
            <a:r>
              <a:rPr sz="2000" b="1" dirty="0" err="1" smtClean="0">
                <a:latin typeface="Arial" pitchFamily="34" charset="0"/>
                <a:cs typeface="Arial" pitchFamily="34" charset="0"/>
              </a:rPr>
              <a:t>руководство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sz="2000" dirty="0" err="1" smtClean="0">
                <a:latin typeface="Arial" pitchFamily="34" charset="0"/>
                <a:cs typeface="Arial" pitchFamily="34" charset="0"/>
              </a:rPr>
              <a:t>работой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sz="2000" dirty="0">
                <a:latin typeface="Arial" pitchFamily="34" charset="0"/>
                <a:cs typeface="Arial" pitchFamily="34" charset="0"/>
              </a:rPr>
              <a:t>(посредством сети </a:t>
            </a:r>
            <a:r>
              <a:rPr sz="2000" dirty="0" err="1">
                <a:latin typeface="Arial" pitchFamily="34" charset="0"/>
                <a:cs typeface="Arial" pitchFamily="34" charset="0"/>
              </a:rPr>
              <a:t>Интернет</a:t>
            </a:r>
            <a:r>
              <a:rPr sz="2000" dirty="0" smtClean="0">
                <a:latin typeface="Arial" pitchFamily="34" charset="0"/>
                <a:cs typeface="Arial" pitchFamily="34" charset="0"/>
              </a:rPr>
              <a:t>)</a:t>
            </a:r>
            <a:endParaRPr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35" dirty="0"/>
              <a:pPr marL="38100">
                <a:lnSpc>
                  <a:spcPct val="100000"/>
                </a:lnSpc>
                <a:spcBef>
                  <a:spcPts val="5"/>
                </a:spcBef>
              </a:pPr>
              <a:t>20</a:t>
            </a:fld>
            <a:endParaRPr spc="-35" dirty="0"/>
          </a:p>
        </p:txBody>
      </p:sp>
      <p:pic>
        <p:nvPicPr>
          <p:cNvPr id="4098" name="Picture 2" descr="https://avatars.mds.yandex.net/i?id=c3f6485df4b3cad6b93a4f48139c7fc38e1f6045-10928869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572000"/>
            <a:ext cx="2946400" cy="1657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06038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543925" cy="430887"/>
          </a:xfrm>
        </p:spPr>
        <p:txBody>
          <a:bodyPr/>
          <a:lstStyle/>
          <a:p>
            <a:pPr algn="ctr"/>
            <a:r>
              <a:rPr lang="ru-RU" b="1" dirty="0" smtClean="0"/>
              <a:t>Важно для учителя!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76400"/>
            <a:ext cx="9372600" cy="4836678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Constantia" pitchFamily="18" charset="0"/>
              </a:rPr>
              <a:t>соотнести </a:t>
            </a:r>
            <a:r>
              <a:rPr lang="ru-RU" dirty="0" smtClean="0">
                <a:solidFill>
                  <a:srgbClr val="C00000"/>
                </a:solidFill>
                <a:latin typeface="Constantia" pitchFamily="18" charset="0"/>
              </a:rPr>
              <a:t>содержание</a:t>
            </a:r>
            <a:r>
              <a:rPr lang="ru-RU" dirty="0" smtClean="0">
                <a:latin typeface="Constantia" pitchFamily="18" charset="0"/>
              </a:rPr>
              <a:t> проектной деятельности детей с содержанием школьного образования (</a:t>
            </a:r>
            <a:r>
              <a:rPr lang="ru-RU" dirty="0">
                <a:latin typeface="Constantia" pitchFamily="18" charset="0"/>
              </a:rPr>
              <a:t>предпроектная работа учителя);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onstantia" pitchFamily="18" charset="0"/>
              </a:rPr>
              <a:t>провести поиск подходящей для проектного задания </a:t>
            </a:r>
            <a:r>
              <a:rPr lang="ru-RU" dirty="0">
                <a:solidFill>
                  <a:srgbClr val="C00000"/>
                </a:solidFill>
                <a:latin typeface="Constantia" pitchFamily="18" charset="0"/>
              </a:rPr>
              <a:t>темы в предметном (межпредметном) пространстве</a:t>
            </a:r>
            <a:r>
              <a:rPr lang="ru-RU" dirty="0" smtClean="0">
                <a:latin typeface="Constantia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nstantia" pitchFamily="18" charset="0"/>
              </a:rPr>
              <a:t>      </a:t>
            </a:r>
            <a:r>
              <a:rPr lang="ru-RU" dirty="0" smtClean="0">
                <a:latin typeface="Constantia" pitchFamily="18" charset="0"/>
              </a:rPr>
              <a:t>Тема </a:t>
            </a:r>
            <a:r>
              <a:rPr lang="ru-RU" dirty="0">
                <a:latin typeface="Constantia" pitchFamily="18" charset="0"/>
              </a:rPr>
              <a:t>рождается из ключевых проблемных вопросов, на которые, по </a:t>
            </a:r>
            <a:r>
              <a:rPr lang="ru-RU" dirty="0" smtClean="0">
                <a:latin typeface="Constantia" pitchFamily="18" charset="0"/>
              </a:rPr>
              <a:t>      мнению </a:t>
            </a:r>
            <a:r>
              <a:rPr lang="ru-RU" dirty="0">
                <a:latin typeface="Constantia" pitchFamily="18" charset="0"/>
              </a:rPr>
              <a:t>преподавателя, учащиеся должны найти ответ, чтобы освоить тот или иной фрагмент (раздел) предметного </a:t>
            </a:r>
            <a:r>
              <a:rPr lang="ru-RU" dirty="0" smtClean="0">
                <a:latin typeface="Constantia" pitchFamily="18" charset="0"/>
              </a:rPr>
              <a:t>содержания.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>
                <a:latin typeface="Constantia" pitchFamily="18" charset="0"/>
              </a:rPr>
              <a:t>оценить, каков</a:t>
            </a:r>
            <a:r>
              <a:rPr lang="ru-RU" dirty="0">
                <a:solidFill>
                  <a:srgbClr val="FF0000"/>
                </a:solidFill>
                <a:latin typeface="Constantia" pitchFamily="18" charset="0"/>
              </a:rPr>
              <a:t> </a:t>
            </a:r>
            <a:r>
              <a:rPr lang="ru-RU" b="1" i="1" dirty="0">
                <a:solidFill>
                  <a:srgbClr val="FF0000"/>
                </a:solidFill>
                <a:latin typeface="Constantia" pitchFamily="18" charset="0"/>
              </a:rPr>
              <a:t>педагогический потенциал</a:t>
            </a:r>
            <a:r>
              <a:rPr lang="ru-RU" i="1" dirty="0">
                <a:latin typeface="Constantia" pitchFamily="18" charset="0"/>
              </a:rPr>
              <a:t> </a:t>
            </a:r>
            <a:r>
              <a:rPr lang="ru-RU" dirty="0">
                <a:latin typeface="Constantia" pitchFamily="18" charset="0"/>
              </a:rPr>
              <a:t>задуманного учебного </a:t>
            </a:r>
            <a:r>
              <a:rPr lang="ru-RU" dirty="0" smtClean="0">
                <a:latin typeface="Constantia" pitchFamily="18" charset="0"/>
              </a:rPr>
              <a:t>проекта; </a:t>
            </a:r>
            <a:r>
              <a:rPr lang="ru-RU" dirty="0">
                <a:latin typeface="Constantia" pitchFamily="18" charset="0"/>
              </a:rPr>
              <a:t>увидеть какие педагогические цели могут быть достигнуты в результате его реализации, какие решены задачи, какой предметный и личностный продукт получен</a:t>
            </a:r>
            <a:r>
              <a:rPr lang="ru-RU" dirty="0"/>
              <a:t>.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dirty="0">
              <a:latin typeface="Constantia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https://avatars.mds.yandex.net/i?id=dee2db30ea23b0139b2982049a107393bf43fd77-1260645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2057400" cy="1755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17870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57400" y="3581400"/>
            <a:ext cx="7620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 мы стремимся искать неведомое нам, то становимся лучше, мужественнее и деятельнее тех, кто полагает, будто неизвестное нельзя найти и незачем искать.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Платон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074" name="Picture 2" descr="https://avatars.mds.yandex.net/i?id=405efad5f09f1bda72be5e794bbd0e8d902d1416-45603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3425417" cy="227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1717" y="2173986"/>
            <a:ext cx="66675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i="1" spc="-550" dirty="0">
                <a:solidFill>
                  <a:srgbClr val="00AF50"/>
                </a:solidFill>
                <a:latin typeface="Arial"/>
                <a:cs typeface="Arial"/>
              </a:rPr>
              <a:t>Спасибо </a:t>
            </a:r>
            <a:r>
              <a:rPr sz="5400" i="1" spc="-305" dirty="0">
                <a:solidFill>
                  <a:srgbClr val="00AF50"/>
                </a:solidFill>
                <a:latin typeface="Arial"/>
                <a:cs typeface="Arial"/>
              </a:rPr>
              <a:t>за</a:t>
            </a:r>
            <a:r>
              <a:rPr sz="5400" i="1" spc="-55" dirty="0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sz="5400" i="1" spc="-320" dirty="0">
                <a:solidFill>
                  <a:srgbClr val="00AF50"/>
                </a:solidFill>
                <a:latin typeface="Arial"/>
                <a:cs typeface="Arial"/>
              </a:rPr>
              <a:t>внимание!</a:t>
            </a:r>
            <a:endParaRPr sz="5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19200" y="685800"/>
            <a:ext cx="8420100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ИСТОРИЧЕСКАЯ СПРАВКА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1732464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10102"/>
            <a:ext cx="5980112" cy="133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4650" y="2916614"/>
            <a:ext cx="5867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Приветствовал проблемное </a:t>
            </a:r>
            <a:r>
              <a:rPr lang="ru-RU" dirty="0"/>
              <a:t>обучение, в центре которого стоит метод проектов. Он писал, что при использовании метода проектов нет места заранее составленной методистами учебной программе, «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учитель в процессе работы вместе с учеником должен создавать программу учебных действий</a:t>
            </a:r>
            <a:r>
              <a:rPr lang="ru-RU" dirty="0"/>
              <a:t>». </a:t>
            </a:r>
          </a:p>
          <a:p>
            <a:pPr algn="just"/>
            <a:r>
              <a:rPr lang="ru-RU" dirty="0"/>
              <a:t>Главная идея метода проектов у Киллпатрика состоит в лозунге всей проектной деятельности —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«Всё из жизни – всё для жизни».</a:t>
            </a:r>
          </a:p>
        </p:txBody>
      </p:sp>
    </p:spTree>
    <p:extLst>
      <p:ext uri="{BB962C8B-B14F-4D97-AF65-F5344CB8AC3E}">
        <p14:creationId xmlns="" xmlns:p14="http://schemas.microsoft.com/office/powerpoint/2010/main" val="21927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418512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1883542" cy="2236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24200" y="3124200"/>
            <a:ext cx="518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Цель проектной деятельности он видел в стимулировании ученика к самостоятельной творческо-поисковой деятельности, в соединении теоретических знаний с практическими умениями.</a:t>
            </a:r>
          </a:p>
        </p:txBody>
      </p:sp>
      <p:sp>
        <p:nvSpPr>
          <p:cNvPr id="10" name="Google Shape;171;p20"/>
          <p:cNvSpPr txBox="1">
            <a:spLocks/>
          </p:cNvSpPr>
          <p:nvPr/>
        </p:nvSpPr>
        <p:spPr>
          <a:xfrm>
            <a:off x="2547937" y="1828800"/>
            <a:ext cx="6308725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buClr>
                <a:schemeClr val="dk1"/>
              </a:buClr>
              <a:buSzPts val="2600"/>
            </a:pPr>
            <a:r>
              <a:rPr lang="ru-RU" sz="2000" b="1" dirty="0" smtClean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Станислав Теофилович Шацкий (1878-1934) –</a:t>
            </a:r>
          </a:p>
          <a:p>
            <a:pPr rtl="0">
              <a:buClr>
                <a:schemeClr val="dk1"/>
              </a:buClr>
              <a:buSzPts val="2600"/>
            </a:pPr>
            <a:r>
              <a:rPr lang="ru-RU" sz="2000" b="1" dirty="0" smtClean="0">
                <a:solidFill>
                  <a:schemeClr val="dk1"/>
                </a:solidFill>
                <a:latin typeface="Arial Narrow"/>
                <a:ea typeface="Arial Narrow"/>
                <a:cs typeface="Arial Narrow"/>
                <a:sym typeface="Arial Narrow"/>
              </a:rPr>
              <a:t> русский педагог-экспериментатор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77899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5800" y="1828800"/>
            <a:ext cx="8229600" cy="990600"/>
          </a:xfrm>
          <a:prstGeom prst="rect">
            <a:avLst/>
          </a:prstGeom>
        </p:spPr>
        <p:txBody>
          <a:bodyPr wrap="square" lIns="0" tIns="0" rIns="0" bIns="0">
            <a:normAutofit fontScale="97500"/>
          </a:bodyPr>
          <a:lstStyle>
            <a:lvl1pPr>
              <a:defRPr sz="2800" b="1" i="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Идеи проектного обучения в России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3" y="457200"/>
            <a:ext cx="8418512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609600" y="2324100"/>
            <a:ext cx="8458200" cy="3395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После появления в России в 1925 г. перевода книги В.Х. Килпатрика проектирование получило широкое распространение.</a:t>
            </a:r>
          </a:p>
          <a:p>
            <a:pPr algn="just"/>
            <a:endParaRPr lang="ru-RU" sz="20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В 1931 г. постановлением ЦК ВКП(б) метод проектов был осужден, т.к. «</a:t>
            </a:r>
            <a:r>
              <a:rPr lang="ru-RU" sz="2000" b="1" i="1" dirty="0" smtClean="0">
                <a:solidFill>
                  <a:schemeClr val="tx1"/>
                </a:solidFill>
              </a:rPr>
              <a:t>не давал возможности ученикам овладеть системой знаний в области конкретных учебных курсов</a:t>
            </a:r>
            <a:r>
              <a:rPr lang="ru-RU" sz="2000" b="1" dirty="0" smtClean="0">
                <a:solidFill>
                  <a:schemeClr val="tx1"/>
                </a:solidFill>
              </a:rPr>
              <a:t>».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</a:rPr>
              <a:t>В течение полувека этот метод в России не использовался. </a:t>
            </a:r>
          </a:p>
          <a:p>
            <a:pPr algn="just">
              <a:lnSpc>
                <a:spcPct val="150000"/>
              </a:lnSpc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В рамках ФГОС проектно-исследовательская деятельность обучающихся является обязательной.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422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381000"/>
            <a:ext cx="6279998" cy="7726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Для чего нам нужен метод проектов в системе образования?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8182" y="1741678"/>
            <a:ext cx="8677910" cy="3046988"/>
          </a:xfrm>
        </p:spPr>
        <p:txBody>
          <a:bodyPr/>
          <a:lstStyle/>
          <a:p>
            <a:pPr lvl="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>
                <a:latin typeface="Constantia" pitchFamily="18" charset="0"/>
              </a:rPr>
              <a:t>выработать у школьников самостоятельное, критическое мышление, умение работать с информацией</a:t>
            </a:r>
            <a:r>
              <a:rPr lang="ru-RU" sz="2000" dirty="0" smtClean="0">
                <a:latin typeface="Constantia" pitchFamily="18" charset="0"/>
              </a:rPr>
              <a:t>;</a:t>
            </a:r>
          </a:p>
          <a:p>
            <a:pPr lvl="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>
                <a:latin typeface="Constantia" pitchFamily="18" charset="0"/>
              </a:rPr>
              <a:t>научить размышлять, опираясь на знание фактов, закономерностей науки, делать обоснованные выводы;</a:t>
            </a:r>
          </a:p>
          <a:p>
            <a:pPr lvl="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>
                <a:latin typeface="Constantia" pitchFamily="18" charset="0"/>
              </a:rPr>
              <a:t>принимать самостоятельные аргументированные решения;</a:t>
            </a:r>
          </a:p>
          <a:p>
            <a:pPr lvl="0" indent="-28575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>
                <a:latin typeface="Constantia" pitchFamily="18" charset="0"/>
              </a:rPr>
              <a:t>научить работать в команде, выполняя разные социальные роли.</a:t>
            </a:r>
          </a:p>
          <a:p>
            <a:pPr lvl="0"/>
            <a:endParaRPr lang="ru-RU" dirty="0"/>
          </a:p>
        </p:txBody>
      </p:sp>
      <p:pic>
        <p:nvPicPr>
          <p:cNvPr id="18434" name="Picture 2" descr="https://avatars.mds.yandex.net/i?id=c235ab84b67f89b2a7a1441efc475b9d4431c5ff-12724437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2011679" cy="1676400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i?id=9cb084753a9e7440dd7ce927601913c86d22bde2-10752166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19600"/>
            <a:ext cx="2708911" cy="1828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5950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003" y="291826"/>
            <a:ext cx="7987995" cy="1292662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Компетенции, личностные качества, умения, которые формирует проектная и исследовательская деятельность у учащихся: 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655434838"/>
              </p:ext>
            </p:extLst>
          </p:nvPr>
        </p:nvGraphicFramePr>
        <p:xfrm>
          <a:off x="914400" y="1752600"/>
          <a:ext cx="82296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79517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5300" y="1143000"/>
            <a:ext cx="89154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9525">
            <a:solidFill>
              <a:srgbClr val="7597D9"/>
            </a:solidFill>
            <a:prstDash val="sysDash"/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1542" y="-43180"/>
            <a:ext cx="8942917" cy="1063881"/>
          </a:xfrm>
          <a:prstGeom prst="rect">
            <a:avLst/>
          </a:prstGeom>
        </p:spPr>
        <p:txBody>
          <a:bodyPr vert="horz" wrap="square" lIns="0" tIns="169672" rIns="0" bIns="0" rtlCol="0">
            <a:spAutoFit/>
          </a:bodyPr>
          <a:lstStyle/>
          <a:p>
            <a:pPr marL="104139" marR="5080" algn="ctr">
              <a:lnSpc>
                <a:spcPct val="100000"/>
              </a:lnSpc>
              <a:spcBef>
                <a:spcPts val="100"/>
              </a:spcBef>
            </a:pPr>
            <a:r>
              <a:rPr sz="2800" b="1" spc="-90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Что </a:t>
            </a:r>
            <a:r>
              <a:rPr sz="2800" b="1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такое </a:t>
            </a:r>
            <a:r>
              <a:rPr sz="2800" b="1" spc="-70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«проектная» </a:t>
            </a:r>
            <a:r>
              <a:rPr sz="2800" b="1" spc="-65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и</a:t>
            </a:r>
            <a:r>
              <a:rPr sz="2800" b="1" spc="-135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sz="2800" b="1" spc="-35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«исследовательская  </a:t>
            </a:r>
            <a:r>
              <a:rPr sz="2800" b="1" spc="-15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деятельность»</a:t>
            </a:r>
            <a:r>
              <a:rPr sz="2800" b="1" spc="-114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sz="2800" b="1" spc="-85" dirty="0">
                <a:solidFill>
                  <a:srgbClr val="D254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учащихся?</a:t>
            </a:r>
            <a:endParaRPr sz="2800" b="1" dirty="0">
              <a:solidFill>
                <a:srgbClr val="D254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57200" y="1219200"/>
            <a:ext cx="9061238" cy="5017135"/>
            <a:chOff x="435865" y="1216152"/>
            <a:chExt cx="8364220" cy="5017135"/>
          </a:xfrm>
        </p:grpSpPr>
        <p:sp>
          <p:nvSpPr>
            <p:cNvPr id="7" name="object 7"/>
            <p:cNvSpPr/>
            <p:nvPr/>
          </p:nvSpPr>
          <p:spPr>
            <a:xfrm>
              <a:off x="435865" y="1274061"/>
              <a:ext cx="8327132" cy="495910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598932" y="1216152"/>
              <a:ext cx="8200644" cy="380237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457200" y="1295400"/>
              <a:ext cx="8229600" cy="4861560"/>
            </a:xfrm>
            <a:custGeom>
              <a:avLst/>
              <a:gdLst/>
              <a:ahLst/>
              <a:cxnLst/>
              <a:rect l="l" t="t" r="r" b="b"/>
              <a:pathLst>
                <a:path w="8229600" h="4861560">
                  <a:moveTo>
                    <a:pt x="8229600" y="0"/>
                  </a:moveTo>
                  <a:lnTo>
                    <a:pt x="0" y="0"/>
                  </a:lnTo>
                  <a:lnTo>
                    <a:pt x="0" y="4861560"/>
                  </a:lnTo>
                  <a:lnTo>
                    <a:pt x="8229600" y="486156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" name="object 10"/>
            <p:cNvSpPr/>
            <p:nvPr/>
          </p:nvSpPr>
          <p:spPr>
            <a:xfrm>
              <a:off x="457200" y="1295400"/>
              <a:ext cx="8229600" cy="4861560"/>
            </a:xfrm>
            <a:custGeom>
              <a:avLst/>
              <a:gdLst/>
              <a:ahLst/>
              <a:cxnLst/>
              <a:rect l="l" t="t" r="r" b="b"/>
              <a:pathLst>
                <a:path w="8229600" h="4861560">
                  <a:moveTo>
                    <a:pt x="0" y="4861560"/>
                  </a:moveTo>
                  <a:lnTo>
                    <a:pt x="8229600" y="486156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861560"/>
                  </a:lnTo>
                  <a:close/>
                </a:path>
              </a:pathLst>
            </a:custGeom>
            <a:ln w="9525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3400" y="3886200"/>
            <a:ext cx="7162800" cy="204479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33985" algn="just">
              <a:lnSpc>
                <a:spcPct val="100000"/>
              </a:lnSpc>
              <a:spcBef>
                <a:spcPts val="5"/>
              </a:spcBef>
            </a:pPr>
            <a:r>
              <a:rPr sz="2200" b="1" dirty="0" smtClean="0">
                <a:solidFill>
                  <a:srgbClr val="2345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rebuchet MS"/>
              </a:rPr>
              <a:t>Исследовательская </a:t>
            </a:r>
            <a:r>
              <a:rPr sz="2200" b="1" dirty="0">
                <a:solidFill>
                  <a:srgbClr val="2345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rebuchet MS"/>
              </a:rPr>
              <a:t>деятельность обучающихся </a:t>
            </a:r>
            <a:r>
              <a:rPr sz="2200" i="1" dirty="0" smtClean="0">
                <a:latin typeface="Constantia" pitchFamily="18" charset="0"/>
                <a:cs typeface="Carlito"/>
              </a:rPr>
              <a:t>—</a:t>
            </a:r>
            <a:r>
              <a:rPr lang="ru-RU" sz="2200" i="1" dirty="0" smtClean="0">
                <a:latin typeface="Constantia" pitchFamily="18" charset="0"/>
                <a:cs typeface="Carlito"/>
              </a:rPr>
              <a:t> </a:t>
            </a:r>
            <a:r>
              <a:rPr sz="2200" dirty="0" smtClean="0">
                <a:latin typeface="Constantia" pitchFamily="18" charset="0"/>
                <a:cs typeface="Trebuchet MS"/>
              </a:rPr>
              <a:t>деятельность </a:t>
            </a:r>
            <a:r>
              <a:rPr sz="2200" dirty="0">
                <a:latin typeface="Constantia" pitchFamily="18" charset="0"/>
                <a:cs typeface="Trebuchet MS"/>
              </a:rPr>
              <a:t>обучающихся, связанная с решением </a:t>
            </a:r>
            <a:r>
              <a:rPr sz="2200" dirty="0" smtClean="0">
                <a:latin typeface="Constantia" pitchFamily="18" charset="0"/>
                <a:cs typeface="Trebuchet MS"/>
              </a:rPr>
              <a:t> </a:t>
            </a:r>
            <a:r>
              <a:rPr sz="2200" dirty="0">
                <a:latin typeface="Constantia" pitchFamily="18" charset="0"/>
                <a:cs typeface="Trebuchet MS"/>
              </a:rPr>
              <a:t>исследовательской задачи </a:t>
            </a:r>
            <a:r>
              <a:rPr sz="2200" b="1" dirty="0">
                <a:latin typeface="Constantia" pitchFamily="18" charset="0"/>
                <a:cs typeface="Trebuchet MS"/>
              </a:rPr>
              <a:t>с заранее неизвестным решением </a:t>
            </a:r>
            <a:r>
              <a:rPr sz="2200" dirty="0">
                <a:latin typeface="Constantia" pitchFamily="18" charset="0"/>
                <a:cs typeface="Trebuchet MS"/>
              </a:rPr>
              <a:t>и  предполагающая наличие </a:t>
            </a:r>
            <a:r>
              <a:rPr sz="2200" dirty="0" smtClean="0">
                <a:latin typeface="Constantia" pitchFamily="18" charset="0"/>
                <a:cs typeface="Trebuchet MS"/>
              </a:rPr>
              <a:t>основных </a:t>
            </a:r>
            <a:r>
              <a:rPr sz="2200" dirty="0">
                <a:latin typeface="Constantia" pitchFamily="18" charset="0"/>
                <a:cs typeface="Trebuchet MS"/>
              </a:rPr>
              <a:t>этапов, характерных для</a:t>
            </a:r>
          </a:p>
          <a:p>
            <a:pPr marL="133985" algn="just">
              <a:lnSpc>
                <a:spcPct val="100000"/>
              </a:lnSpc>
            </a:pPr>
            <a:r>
              <a:rPr sz="2200" dirty="0">
                <a:latin typeface="Constantia" pitchFamily="18" charset="0"/>
                <a:cs typeface="Trebuchet MS"/>
              </a:rPr>
              <a:t>исследования в научной сфере</a:t>
            </a:r>
            <a:r>
              <a:rPr sz="2200" dirty="0" smtClean="0">
                <a:latin typeface="Constantia" pitchFamily="18" charset="0"/>
                <a:cs typeface="Trebuchet MS"/>
              </a:rPr>
              <a:t>.</a:t>
            </a:r>
            <a:endParaRPr sz="2200" dirty="0">
              <a:latin typeface="Constantia" pitchFamily="18" charset="0"/>
              <a:cs typeface="Trebuchet MS"/>
            </a:endParaRPr>
          </a:p>
        </p:txBody>
      </p:sp>
      <p:pic>
        <p:nvPicPr>
          <p:cNvPr id="26626" name="Picture 2" descr="https://avatars.mds.yandex.net/i?id=df38eade30815f1cd14e0c44a2def197f586166c-12598198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599" y="1447800"/>
            <a:ext cx="2033587" cy="1524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667000" y="1524000"/>
            <a:ext cx="67056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  <a:cs typeface="Trebuchet MS"/>
              </a:rPr>
              <a:t>Проектная деятельность школьников </a:t>
            </a:r>
            <a:r>
              <a:rPr lang="ru-RU" sz="2200" dirty="0" smtClean="0">
                <a:latin typeface="Constantia" pitchFamily="18" charset="0"/>
                <a:cs typeface="Trebuchet MS"/>
              </a:rPr>
              <a:t>— это познавательная, учебная, исследовательская и творческая деятельность, в результате которой появляется решение задачи, которое представлено в виде проекта.</a:t>
            </a:r>
            <a:endParaRPr lang="ru-RU" sz="2200" dirty="0">
              <a:latin typeface="Constantia" pitchFamily="18" charset="0"/>
              <a:cs typeface="Trebuchet MS"/>
            </a:endParaRPr>
          </a:p>
        </p:txBody>
      </p:sp>
      <p:pic>
        <p:nvPicPr>
          <p:cNvPr id="26628" name="Picture 4" descr="https://avatars.mds.yandex.net/i?id=feb496feb76c1589c7b2d86ce26aeafee915dd82-3569687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4114800"/>
            <a:ext cx="1409938" cy="13797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56799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987995" cy="430887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и проект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457200" y="1828800"/>
          <a:ext cx="914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3504</TotalTime>
  <Words>1190</Words>
  <Application>Microsoft Office PowerPoint</Application>
  <PresentationFormat>Лист A4 (210x297 мм)</PresentationFormat>
  <Paragraphs>152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ГБОУ ДПО РК «Крымский республиканский институт постдипломного педагогического образования»</vt:lpstr>
      <vt:lpstr>ИСТОРИЧЕСКАЯ СПРАВКА</vt:lpstr>
      <vt:lpstr>Слайд 3</vt:lpstr>
      <vt:lpstr>Слайд 4</vt:lpstr>
      <vt:lpstr>Слайд 5</vt:lpstr>
      <vt:lpstr>Для чего нам нужен метод проектов в системе образования?</vt:lpstr>
      <vt:lpstr>Компетенции, личностные качества, умения, которые формирует проектная и исследовательская деятельность у учащихся: </vt:lpstr>
      <vt:lpstr>Что такое «проектная» и «исследовательская  деятельность» учащихся?</vt:lpstr>
      <vt:lpstr>Исследование и проект</vt:lpstr>
      <vt:lpstr>Слайд 10</vt:lpstr>
      <vt:lpstr>Каким требованиям должна соответствовать  учебно-исследовательская работа старшеклассников?  </vt:lpstr>
      <vt:lpstr>Слайд 12</vt:lpstr>
      <vt:lpstr>Критерии для оценки результата</vt:lpstr>
      <vt:lpstr>Исследование и проект </vt:lpstr>
      <vt:lpstr>В каких формах можно реализовать учебно-исследовательскую деятельность?</vt:lpstr>
      <vt:lpstr>Алгоритм организации проектно-исследовательской деятельности </vt:lpstr>
      <vt:lpstr>Структура исследовательской работы </vt:lpstr>
      <vt:lpstr>Слайд 18</vt:lpstr>
      <vt:lpstr>Как представить результаты проектной  и учебно-исследовательской  деятельности? </vt:lpstr>
      <vt:lpstr>В чем заключаются особенности учебно-исследовательской работы старшеклассников</vt:lpstr>
      <vt:lpstr>Важно для учителя!</vt:lpstr>
      <vt:lpstr>Слайд 22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yashina</dc:creator>
  <cp:lastModifiedBy>Admin</cp:lastModifiedBy>
  <cp:revision>208</cp:revision>
  <dcterms:created xsi:type="dcterms:W3CDTF">2018-08-13T08:13:44Z</dcterms:created>
  <dcterms:modified xsi:type="dcterms:W3CDTF">2024-04-09T14:14:19Z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2018-03-23T00:00:00Z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2018-08-13T00:00:00Z</vt:filetime>
  </property>
</Properties>
</file>