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56" r:id="rId4"/>
    <p:sldId id="258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6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2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81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75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549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02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05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8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631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34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86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47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E4446-324A-4FAB-BCBE-7278AA6449A3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8901A-017E-47BE-BC15-A15A514D6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3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3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696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5677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6483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8725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5069941" y="2018923"/>
            <a:ext cx="1026059" cy="561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9477476" y="2018922"/>
            <a:ext cx="1026059" cy="561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7804089" y="2211662"/>
            <a:ext cx="10563" cy="7371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48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1167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834" y="1447218"/>
            <a:ext cx="10115386" cy="4905658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1046272" y="2064457"/>
            <a:ext cx="579421" cy="2806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046272" y="2425087"/>
            <a:ext cx="579421" cy="28065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046271" y="4181459"/>
            <a:ext cx="579421" cy="28065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046271" y="4679399"/>
            <a:ext cx="579421" cy="28065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046271" y="5177339"/>
            <a:ext cx="579421" cy="28065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046270" y="5534950"/>
            <a:ext cx="579421" cy="2806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337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184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874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2693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Teacher23</dc:creator>
  <cp:lastModifiedBy>Teacher23</cp:lastModifiedBy>
  <cp:revision>9</cp:revision>
  <dcterms:created xsi:type="dcterms:W3CDTF">2023-02-10T13:40:24Z</dcterms:created>
  <dcterms:modified xsi:type="dcterms:W3CDTF">2023-02-16T06:23:07Z</dcterms:modified>
</cp:coreProperties>
</file>