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1F407A0-19D6-4A96-BE05-048E08A6B393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37B610B-8865-463F-86F1-CFBE54F57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407A0-19D6-4A96-BE05-048E08A6B393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B610B-8865-463F-86F1-CFBE54F57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407A0-19D6-4A96-BE05-048E08A6B393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B610B-8865-463F-86F1-CFBE54F57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407A0-19D6-4A96-BE05-048E08A6B393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B610B-8865-463F-86F1-CFBE54F57E6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407A0-19D6-4A96-BE05-048E08A6B393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B610B-8865-463F-86F1-CFBE54F57E6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407A0-19D6-4A96-BE05-048E08A6B393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B610B-8865-463F-86F1-CFBE54F57E6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407A0-19D6-4A96-BE05-048E08A6B393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B610B-8865-463F-86F1-CFBE54F57E6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407A0-19D6-4A96-BE05-048E08A6B393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B610B-8865-463F-86F1-CFBE54F57E62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407A0-19D6-4A96-BE05-048E08A6B393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B610B-8865-463F-86F1-CFBE54F57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A1F407A0-19D6-4A96-BE05-048E08A6B393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B610B-8865-463F-86F1-CFBE54F57E6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1F407A0-19D6-4A96-BE05-048E08A6B393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37B610B-8865-463F-86F1-CFBE54F57E6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1F407A0-19D6-4A96-BE05-048E08A6B393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37B610B-8865-463F-86F1-CFBE54F57E6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428604"/>
            <a:ext cx="7772400" cy="21431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Эффективные методы подготовки к типовым заданиям Всероссийской олимпиады школьников по английскому языку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558118" cy="1752600"/>
          </a:xfrm>
        </p:spPr>
        <p:txBody>
          <a:bodyPr>
            <a:normAutofit/>
          </a:bodyPr>
          <a:lstStyle/>
          <a:p>
            <a:pPr algn="r"/>
            <a:r>
              <a:rPr lang="ru-RU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Хропатая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М.М.,</a:t>
            </a:r>
          </a:p>
          <a:p>
            <a:pPr algn="r"/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учитель английского языка</a:t>
            </a:r>
          </a:p>
          <a:p>
            <a:pPr algn="r"/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МБОУ «Школа-лицей»№3 </a:t>
            </a:r>
            <a:r>
              <a:rPr lang="ru-RU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им.А.С.Макаренко</a:t>
            </a:r>
            <a:endParaRPr lang="ru-RU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/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Г.Симферополя 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71480"/>
            <a:ext cx="8786874" cy="514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3071813" y="1928813"/>
          <a:ext cx="300037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Acrobat Document" r:id="rId3" imgW="3000123" imgH="3000312" progId="AcroExch.Document.11">
                  <p:embed/>
                </p:oleObj>
              </mc:Choice>
              <mc:Fallback>
                <p:oleObj name="Acrobat Document" r:id="rId3" imgW="3000123" imgH="3000312" progId="AcroExch.Document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13" y="1928813"/>
                        <a:ext cx="3000375" cy="300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Ссылка для скачивания учебников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2143139"/>
          </a:xfrm>
        </p:spPr>
        <p:txBody>
          <a:bodyPr/>
          <a:lstStyle/>
          <a:p>
            <a:pPr algn="l"/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Thank you for your time!</a:t>
            </a:r>
            <a:endParaRPr lang="ru-RU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500174"/>
            <a:ext cx="871540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Использовать олимпиадные </a:t>
            </a:r>
          </a:p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адания на уроках английского языка- реальность или фантазия?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 items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1-10 listen to part of an interview about cooking and decide whether the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statements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(1-10) are TRUE (A), or FALSE (B) according to the text you hear. You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will hear the text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TWICE.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2)</a:t>
            </a:r>
            <a:r>
              <a:rPr lang="en-US" dirty="0" smtClean="0"/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 items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11-15 listen to the dialogue. Choose the correct answer (A, B or C) to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answer questions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11-15. You will hear the text only ONCE.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LISTENING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INTEGRATED LISTENING AND READING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Задание олимпиады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Задание на уроке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en-US" dirty="0" smtClean="0"/>
              <a:t>Read the book review below, then listen to part of an interview with the author of the</a:t>
            </a:r>
            <a:r>
              <a:rPr lang="ru-RU" dirty="0" smtClean="0"/>
              <a:t>    </a:t>
            </a:r>
            <a:r>
              <a:rPr lang="en-US" dirty="0" smtClean="0"/>
              <a:t>book. You will notice that some ideas coincide and some differ in them. Answer</a:t>
            </a:r>
            <a:r>
              <a:rPr lang="ru-RU" dirty="0" smtClean="0"/>
              <a:t> </a:t>
            </a:r>
            <a:r>
              <a:rPr lang="en-US" dirty="0" smtClean="0"/>
              <a:t>questions </a:t>
            </a:r>
            <a:r>
              <a:rPr lang="en-US" b="1" dirty="0" smtClean="0"/>
              <a:t>16-25 by choosing A if the idea is expressed in both materials, B if it can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en-US" dirty="0" smtClean="0"/>
              <a:t>be found </a:t>
            </a:r>
            <a:r>
              <a:rPr lang="en-US" b="1" dirty="0" smtClean="0"/>
              <a:t>only in the reading text, C if it can be found only in the audio-recording,</a:t>
            </a:r>
            <a:r>
              <a:rPr lang="ru-RU" b="1" dirty="0" smtClean="0"/>
              <a:t> </a:t>
            </a:r>
            <a:r>
              <a:rPr lang="en-US" dirty="0" smtClean="0"/>
              <a:t>and </a:t>
            </a:r>
            <a:r>
              <a:rPr lang="en-US" b="1" dirty="0" smtClean="0"/>
              <a:t>D if neither of the materials expresses the idea.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Подбираем к тексту из учебника видео на </a:t>
            </a:r>
            <a:r>
              <a:rPr lang="en-US" dirty="0" smtClean="0"/>
              <a:t>YouTube </a:t>
            </a:r>
          </a:p>
          <a:p>
            <a:r>
              <a:rPr lang="ru-RU" dirty="0" smtClean="0"/>
              <a:t>Смотрим видео, читаем текст и сравниваем по алгоритму задания олимпиады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READING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Задание олимпиады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Задание на уроке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Read the text and answer questions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In which part of the text is the following mentioned?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recently increased attention to the subject discussed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Использовать упражнения для подбора синонимов или определений</a:t>
            </a:r>
          </a:p>
          <a:p>
            <a:pPr>
              <a:buNone/>
            </a:pPr>
            <a:r>
              <a:rPr lang="en-US" b="1" dirty="0" smtClean="0"/>
              <a:t>Match the words/phrases in bold to their definitions</a:t>
            </a:r>
          </a:p>
          <a:p>
            <a:pPr>
              <a:buNone/>
            </a:pP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Task 1</a:t>
            </a:r>
          </a:p>
          <a:p>
            <a:pPr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For items 1 – 10, read the text below and decide which answer A, B, C, or D best fits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each space. There is an example at the beginning (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0).</a:t>
            </a:r>
          </a:p>
          <a:p>
            <a:pPr algn="ctr"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Task 3</a:t>
            </a:r>
          </a:p>
          <a:p>
            <a:pPr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For items 21-30, solve the crossword using the definitions of the required word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given in brackets.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The first example (0) is done for you.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Use of English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Use of English</a:t>
            </a:r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30000" contrast="40000"/>
          </a:blip>
          <a:srcRect/>
          <a:stretch>
            <a:fillRect/>
          </a:stretch>
        </p:blipFill>
        <p:spPr bwMode="auto">
          <a:xfrm>
            <a:off x="546958" y="1481138"/>
            <a:ext cx="8050083" cy="4662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Use of English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30000" contrast="30000"/>
          </a:blip>
          <a:srcRect/>
          <a:stretch>
            <a:fillRect/>
          </a:stretch>
        </p:blipFill>
        <p:spPr bwMode="auto">
          <a:xfrm>
            <a:off x="546958" y="1481138"/>
            <a:ext cx="805008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Use of English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Задание олимпиады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Определение в словаре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Education can be thought of as the transmission of the </a:t>
            </a:r>
            <a:r>
              <a:rPr lang="en-US" b="1" dirty="0" smtClean="0"/>
              <a:t>(21) ... </a:t>
            </a:r>
            <a:r>
              <a:rPr lang="en-US" b="1" i="1" dirty="0" smtClean="0"/>
              <a:t>(your ideas about what is right and wrong, or what is important in life) and accumulated knowledge of a </a:t>
            </a:r>
            <a:r>
              <a:rPr lang="en-US" dirty="0" smtClean="0"/>
              <a:t>society.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lum bright="-30000" contrast="20000"/>
          </a:blip>
          <a:srcRect/>
          <a:stretch>
            <a:fillRect/>
          </a:stretch>
        </p:blipFill>
        <p:spPr bwMode="auto">
          <a:xfrm>
            <a:off x="4645025" y="1428736"/>
            <a:ext cx="404177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90</TotalTime>
  <Words>416</Words>
  <Application>Microsoft Office PowerPoint</Application>
  <PresentationFormat>Экран (4:3)</PresentationFormat>
  <Paragraphs>39</Paragraphs>
  <Slides>12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Franklin Gothic Book</vt:lpstr>
      <vt:lpstr>Franklin Gothic Medium</vt:lpstr>
      <vt:lpstr>Times New Roman</vt:lpstr>
      <vt:lpstr>Verdana</vt:lpstr>
      <vt:lpstr>Wingdings 2</vt:lpstr>
      <vt:lpstr>Wingdings 3</vt:lpstr>
      <vt:lpstr>Открытая</vt:lpstr>
      <vt:lpstr>Acrobat Document</vt:lpstr>
      <vt:lpstr>Эффективные методы подготовки к типовым заданиям Всероссийской олимпиады школьников по английскому языку</vt:lpstr>
      <vt:lpstr>Презентация PowerPoint</vt:lpstr>
      <vt:lpstr>LISTENING</vt:lpstr>
      <vt:lpstr>INTEGRATED LISTENING AND READING</vt:lpstr>
      <vt:lpstr>READING</vt:lpstr>
      <vt:lpstr>Use of English</vt:lpstr>
      <vt:lpstr>Use of English</vt:lpstr>
      <vt:lpstr>Use of English</vt:lpstr>
      <vt:lpstr>Use of English</vt:lpstr>
      <vt:lpstr>Презентация PowerPoint</vt:lpstr>
      <vt:lpstr>Ссылка для скачивания учебников</vt:lpstr>
      <vt:lpstr>Thank you for your time!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подготовки к типовым заданиям Всероссийской олимпиады школьников по английскому языку</dc:title>
  <dc:creator>Админ</dc:creator>
  <cp:lastModifiedBy>Кабинет 2</cp:lastModifiedBy>
  <cp:revision>13</cp:revision>
  <dcterms:created xsi:type="dcterms:W3CDTF">2022-01-20T19:36:01Z</dcterms:created>
  <dcterms:modified xsi:type="dcterms:W3CDTF">2024-12-23T07:46:30Z</dcterms:modified>
</cp:coreProperties>
</file>