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embeddedFontLst>
    <p:embeddedFont>
      <p:font typeface="Bodoni MT Black" panose="02070A03080606020203" pitchFamily="18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847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автор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38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elpx.adobe.com/ru/incopy/using/pdf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06397" y="1731314"/>
            <a:ext cx="8486454" cy="10632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участия  в конкурсе на получение денежного поощрения лучшими учителями ОО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</a:t>
            </a:r>
            <a:endParaRPr sz="2400" b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5568593" y="3966110"/>
            <a:ext cx="3337274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ClrTx/>
            </a:pPr>
            <a:r>
              <a:rPr lang="ru-RU" sz="1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Мамутова</a:t>
            </a:r>
            <a:r>
              <a:rPr lang="ru-RU" sz="1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З.Б.</a:t>
            </a:r>
            <a:endParaRPr lang="ru-RU" sz="1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</a:pPr>
            <a:r>
              <a:rPr lang="ru-RU" sz="1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биологии </a:t>
            </a:r>
            <a:endParaRPr lang="ru-RU" sz="1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</a:pPr>
            <a:r>
              <a:rPr lang="ru-RU" sz="1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2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Родниковская</a:t>
            </a:r>
            <a:r>
              <a:rPr lang="ru-RU" sz="12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школа-гимназия</a:t>
            </a:r>
            <a:r>
              <a:rPr lang="ru-RU" sz="1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ClrTx/>
            </a:pPr>
            <a:r>
              <a:rPr lang="ru-RU" sz="1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  </a:t>
            </a:r>
            <a:endParaRPr lang="ru-RU" sz="1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</a:pPr>
            <a:endParaRPr lang="ru-RU" sz="12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833" y="172323"/>
            <a:ext cx="873303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r>
              <a:rPr lang="ru-RU" sz="1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«РОДНИКОВСКАЯ </a:t>
            </a: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ШКОЛА-ГИМНАЗИЯ»</a:t>
            </a:r>
          </a:p>
          <a:p>
            <a:pPr algn="ctr">
              <a:buClrTx/>
              <a:buFontTx/>
              <a:buNone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 Республики Крым</a:t>
            </a:r>
          </a:p>
          <a:p>
            <a:pPr algn="ctr">
              <a:buClrTx/>
              <a:buFontTx/>
              <a:buNone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00833941; ОГРН 1159102031703;ИНН/КПП 9109010469/910901001; ОКУД 0301001</a:t>
            </a:r>
          </a:p>
          <a:p>
            <a:pPr algn="ctr">
              <a:buClrTx/>
              <a:buFontTx/>
              <a:buNone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ул.40 лет Победы,9, </a:t>
            </a:r>
            <a:r>
              <a:rPr lang="ru-RU" sz="1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с.Родниково</a:t>
            </a: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Симферопольский район, РК, 297540</a:t>
            </a:r>
          </a:p>
          <a:p>
            <a:pPr algn="ctr">
              <a:buClrTx/>
              <a:buFontTx/>
              <a:buNone/>
            </a:pP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 3(652)344-223, e-</a:t>
            </a:r>
            <a:r>
              <a:rPr lang="ru-RU" sz="1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shkola.rodnikovskaya@mail.ru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5" y="3519137"/>
            <a:ext cx="2493121" cy="141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41" y="650391"/>
            <a:ext cx="7505700" cy="9546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 со свободным облачным хранилищем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88" y="1835435"/>
            <a:ext cx="3806254" cy="25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66" y="537375"/>
            <a:ext cx="8026899" cy="8085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2.Создать общую папку 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-диске и на рабочем столе компьютера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09" y="1448723"/>
            <a:ext cx="2212101" cy="2904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921" y="2001599"/>
            <a:ext cx="1824198" cy="19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586" y="414085"/>
            <a:ext cx="7505700" cy="954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3.Создаем </a:t>
            </a:r>
            <a:r>
              <a:rPr lang="ru-RU" sz="2800" b="1" dirty="0" err="1" smtClean="0">
                <a:solidFill>
                  <a:srgbClr val="002060"/>
                </a:solidFill>
              </a:rPr>
              <a:t>минипапки</a:t>
            </a:r>
            <a:r>
              <a:rPr lang="ru-RU" sz="2800" b="1" dirty="0" smtClean="0">
                <a:solidFill>
                  <a:srgbClr val="002060"/>
                </a:solidFill>
              </a:rPr>
              <a:t> согласно </a:t>
            </a:r>
            <a:r>
              <a:rPr lang="ru-RU" sz="2800" b="1" dirty="0" err="1" smtClean="0">
                <a:solidFill>
                  <a:srgbClr val="002060"/>
                </a:solidFill>
              </a:rPr>
              <a:t>критериальным</a:t>
            </a:r>
            <a:r>
              <a:rPr lang="ru-RU" sz="2800" b="1" dirty="0" smtClean="0">
                <a:solidFill>
                  <a:srgbClr val="002060"/>
                </a:solidFill>
              </a:rPr>
              <a:t> позициям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6" y="1552681"/>
            <a:ext cx="1095375" cy="125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00" y="1466670"/>
            <a:ext cx="6462445" cy="3145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5" y="3355689"/>
            <a:ext cx="10953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8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89" y="465457"/>
            <a:ext cx="7505700" cy="5927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4.Заполнение папок (сбор информации) согласно листу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самооценивания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813" y="1789538"/>
            <a:ext cx="7505700" cy="2448000"/>
          </a:xfrm>
        </p:spPr>
        <p:txBody>
          <a:bodyPr/>
          <a:lstStyle/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пометки:</a:t>
            </a:r>
          </a:p>
          <a:p>
            <a:pPr marL="146050" indent="0">
              <a:buNone/>
            </a:pP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будут будущие ссылки</a:t>
            </a:r>
          </a:p>
          <a:p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еженедельнике:</a:t>
            </a:r>
          </a:p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-какую информацию нужно взять у администрации</a:t>
            </a:r>
          </a:p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документы нужно заверить</a:t>
            </a:r>
          </a:p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документы отсканировать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65" y="2132476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43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352440"/>
            <a:ext cx="7505700" cy="63387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5.Загрузка материала на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02138"/>
            <a:ext cx="3698697" cy="24480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Переводим в  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 </a:t>
            </a:r>
          </a:p>
          <a:p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Загружаем на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-диск </a:t>
            </a:r>
          </a:p>
          <a:p>
            <a:pPr marL="146050" indent="0">
              <a:buNone/>
            </a:pP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ссылки в листе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самооценивания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(загружаем в последний момент)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146050" indent="0">
              <a:buNone/>
            </a:pP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697" y="1702138"/>
            <a:ext cx="5188943" cy="20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66" y="126409"/>
            <a:ext cx="7505700" cy="6338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Этапы: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924" y="760288"/>
            <a:ext cx="7893335" cy="24480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</a:p>
          <a:p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Региональный:</a:t>
            </a:r>
          </a:p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1.Заочное оценивание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материалов (экспертиза</a:t>
            </a:r>
          </a:p>
          <a:p>
            <a:pPr marL="146050" indent="0">
              <a:buNone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информации о профессиональных достижениях учителя и</a:t>
            </a:r>
          </a:p>
          <a:p>
            <a:pPr marL="146050" indent="0">
              <a:buNone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презентациях общественности и профессиональному сообществу</a:t>
            </a:r>
          </a:p>
          <a:p>
            <a:pPr marL="146050" indent="0">
              <a:buNone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педагогической деятельности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46050" indent="0">
              <a:buNone/>
            </a:pP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2.Оценивание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конкурсантов членами конкурсной</a:t>
            </a:r>
          </a:p>
          <a:p>
            <a:pPr marL="146050" indent="0">
              <a:buNone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видеозаписи (регламент - 45 минут, видео в формате MP4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46050" indent="0">
              <a:buNone/>
            </a:pP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3.Собеседование 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представление опыта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конкурсанта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(может сопровождаться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видеопрезентацией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15 слайдов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endParaRPr lang="ru-RU" sz="1600" dirty="0"/>
          </a:p>
          <a:p>
            <a:pPr marL="146050" indent="0">
              <a:buNone/>
            </a:pPr>
            <a:endParaRPr lang="ru-RU" sz="1600" dirty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6010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209</Words>
  <Application>Microsoft Office PowerPoint</Application>
  <PresentationFormat>Экран (16:9)</PresentationFormat>
  <Paragraphs>43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Bodoni MT Black</vt:lpstr>
      <vt:lpstr>Calibri</vt:lpstr>
      <vt:lpstr>Times New Roman</vt:lpstr>
      <vt:lpstr>Nunito</vt:lpstr>
      <vt:lpstr>Arial</vt:lpstr>
      <vt:lpstr>Shift</vt:lpstr>
      <vt:lpstr>Из опыта участия  в конкурсе на получение денежного поощрения лучшими учителями ООисследовательский</vt:lpstr>
      <vt:lpstr>1. Создать яндекс-диск со свободным облачным хранилищем</vt:lpstr>
      <vt:lpstr>2.Создать общую папку на яндекс-диске и на рабочем столе компьютера  </vt:lpstr>
      <vt:lpstr>3.Создаем минипапки согласно критериальным позициям</vt:lpstr>
      <vt:lpstr>4.Заполнение папок (сбор информации) согласно листу самооценивания</vt:lpstr>
      <vt:lpstr>5.Загрузка материала на яндекс-диск</vt:lpstr>
      <vt:lpstr>Этапы: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исследовательский Индивидуальный исследовательский проект «Реклама и ее влияние на подростка»</dc:title>
  <dc:creator>User</dc:creator>
  <cp:lastModifiedBy>User</cp:lastModifiedBy>
  <cp:revision>58</cp:revision>
  <dcterms:modified xsi:type="dcterms:W3CDTF">2024-02-15T15:11:43Z</dcterms:modified>
</cp:coreProperties>
</file>