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notesMasterIdLst>
    <p:notesMasterId r:id="rId36"/>
  </p:notesMasterIdLst>
  <p:sldIdLst>
    <p:sldId id="559" r:id="rId6"/>
    <p:sldId id="620" r:id="rId7"/>
    <p:sldId id="619" r:id="rId8"/>
    <p:sldId id="576" r:id="rId9"/>
    <p:sldId id="586" r:id="rId10"/>
    <p:sldId id="618" r:id="rId11"/>
    <p:sldId id="621" r:id="rId12"/>
    <p:sldId id="622" r:id="rId13"/>
    <p:sldId id="623" r:id="rId14"/>
    <p:sldId id="624" r:id="rId15"/>
    <p:sldId id="625" r:id="rId16"/>
    <p:sldId id="626" r:id="rId17"/>
    <p:sldId id="627" r:id="rId18"/>
    <p:sldId id="628" r:id="rId19"/>
    <p:sldId id="629" r:id="rId20"/>
    <p:sldId id="630" r:id="rId21"/>
    <p:sldId id="631" r:id="rId22"/>
    <p:sldId id="632" r:id="rId23"/>
    <p:sldId id="633" r:id="rId24"/>
    <p:sldId id="634" r:id="rId25"/>
    <p:sldId id="635" r:id="rId26"/>
    <p:sldId id="636" r:id="rId27"/>
    <p:sldId id="643" r:id="rId28"/>
    <p:sldId id="637" r:id="rId29"/>
    <p:sldId id="638" r:id="rId30"/>
    <p:sldId id="639" r:id="rId31"/>
    <p:sldId id="640" r:id="rId32"/>
    <p:sldId id="641" r:id="rId33"/>
    <p:sldId id="604" r:id="rId34"/>
    <p:sldId id="588" r:id="rId35"/>
  </p:sldIdLst>
  <p:sldSz cx="9144000" cy="6858000" type="screen4x3"/>
  <p:notesSz cx="6858000" cy="914400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9" clrIdx="0"/>
  <p:cmAuthor id="1" name="Asus" initials="A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91C4"/>
    <a:srgbClr val="0B3851"/>
    <a:srgbClr val="0007B9"/>
    <a:srgbClr val="00B050"/>
    <a:srgbClr val="CC0066"/>
    <a:srgbClr val="FF0000"/>
    <a:srgbClr val="990033"/>
    <a:srgbClr val="00823B"/>
    <a:srgbClr val="0000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897" autoAdjust="0"/>
    <p:restoredTop sz="99290" autoAdjust="0"/>
  </p:normalViewPr>
  <p:slideViewPr>
    <p:cSldViewPr snapToGrid="0">
      <p:cViewPr varScale="1">
        <p:scale>
          <a:sx n="73" d="100"/>
          <a:sy n="73" d="100"/>
        </p:scale>
        <p:origin x="-966" y="-90"/>
      </p:cViewPr>
      <p:guideLst>
        <p:guide orient="horz" pos="1253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E7527-BEE8-4E8A-A724-ED8EFEDD8028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B3DF0-DC95-4F52-A95E-FFE0E706C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06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087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10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08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10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10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087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10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087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10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087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45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911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10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10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10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10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087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51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4505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08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91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911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175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23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087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10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1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6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59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631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70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83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43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360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841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567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705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40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659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094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800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938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353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95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>
                <a:solidFill>
                  <a:prstClr val="black"/>
                </a:solidFill>
              </a:rPr>
              <a:pPr/>
              <a:t>18.06.2018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7402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>
                <a:solidFill>
                  <a:prstClr val="white"/>
                </a:solidFill>
              </a:rPr>
              <a:pPr/>
              <a:t>18.06.2018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721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>
                <a:solidFill>
                  <a:prstClr val="white"/>
                </a:solidFill>
              </a:rPr>
              <a:pPr/>
              <a:t>18.06.2018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683973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>
                <a:solidFill>
                  <a:prstClr val="black"/>
                </a:solidFill>
              </a:rPr>
              <a:pPr/>
              <a:t>18.06.2018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18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>
                <a:solidFill>
                  <a:prstClr val="white"/>
                </a:solidFill>
              </a:rPr>
              <a:pPr/>
              <a:t>18.06.2018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63911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58578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>
                <a:solidFill>
                  <a:prstClr val="black"/>
                </a:solidFill>
              </a:rPr>
              <a:pPr/>
              <a:t>18.06.2018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63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B53282-4976-4289-9E41-DC76255CF562}" type="datetimeFigureOut">
              <a:rPr lang="ru-RU" smtClean="0">
                <a:solidFill>
                  <a:prstClr val="black"/>
                </a:solidFill>
              </a:rPr>
              <a:pPr/>
              <a:t>18.06.2018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60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B53282-4976-4289-9E41-DC76255CF562}" type="datetimeFigureOut">
              <a:rPr lang="ru-RU" smtClean="0">
                <a:solidFill>
                  <a:prstClr val="white"/>
                </a:solidFill>
              </a:rPr>
              <a:pPr/>
              <a:t>18.06.2018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C4B38D-F288-4A4A-B57B-A88EACFBAA5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337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>
                <a:solidFill>
                  <a:prstClr val="black"/>
                </a:solidFill>
              </a:rPr>
              <a:pPr/>
              <a:t>18.06.2018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171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>
                <a:solidFill>
                  <a:prstClr val="black"/>
                </a:solidFill>
              </a:rPr>
              <a:pPr/>
              <a:t>18.06.2018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96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267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1369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0412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8192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52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5823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8068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82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286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280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115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0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6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77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71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77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9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B53282-4976-4289-9E41-DC76255CF562}" type="datetimeFigureOut">
              <a:rPr lang="ru-RU" smtClean="0">
                <a:solidFill>
                  <a:prstClr val="black"/>
                </a:solidFill>
              </a:rPr>
              <a:pPr/>
              <a:t>18.06.2018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C4B38D-F288-4A4A-B57B-A88EACFBAA5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44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53282-4976-4289-9E41-DC76255CF5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B38D-F288-4A4A-B57B-A88EACFBAA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30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4.xm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0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4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6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7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703" y="5120831"/>
            <a:ext cx="3286594" cy="11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9796" y="3624459"/>
            <a:ext cx="3224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А. А. Булатова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298" y="1726510"/>
            <a:ext cx="822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Погрешности измерений</a:t>
            </a:r>
            <a:endParaRPr lang="ru-RU" sz="4000" b="1" dirty="0">
              <a:solidFill>
                <a:srgbClr val="0091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9298" y="1454778"/>
            <a:ext cx="8336212" cy="1251351"/>
          </a:xfrm>
          <a:prstGeom prst="roundRect">
            <a:avLst/>
          </a:prstGeom>
          <a:noFill/>
          <a:ln>
            <a:solidFill>
              <a:srgbClr val="009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3193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1-Подск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35" y="319905"/>
            <a:ext cx="8869245" cy="43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794" y="4901565"/>
            <a:ext cx="8773886" cy="83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9753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1-Подр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869" y="906100"/>
            <a:ext cx="26955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6752" y="906100"/>
            <a:ext cx="6124165" cy="99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1571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85460" y="1549436"/>
            <a:ext cx="5973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Погрешности измерений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438" y="2870243"/>
            <a:ext cx="75071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Запись результата измерения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 указанием погрешности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нанесение результата на числовую ось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4746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1-Похож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587" y="308203"/>
            <a:ext cx="73628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588" y="3200401"/>
            <a:ext cx="73628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3113" y="4286251"/>
            <a:ext cx="50577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489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2-Усл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85" y="437199"/>
            <a:ext cx="26955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1657" y="437199"/>
            <a:ext cx="6341713" cy="131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6844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427"/>
            <a:ext cx="83820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" y="2995885"/>
            <a:ext cx="8401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79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85460" y="1549436"/>
            <a:ext cx="5973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Погрешности измерений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0032" y="2870243"/>
            <a:ext cx="62440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3. Погрешности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электроизмерительных приборов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3613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2-Подск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17"/>
          <a:stretch/>
        </p:blipFill>
        <p:spPr bwMode="auto">
          <a:xfrm>
            <a:off x="0" y="269782"/>
            <a:ext cx="9144000" cy="200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207622"/>
            <a:ext cx="47053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2" y="5562871"/>
            <a:ext cx="7267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3296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85460" y="1549436"/>
            <a:ext cx="5973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Погрешности измерений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3827" y="2870243"/>
            <a:ext cx="68964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4. Нанесение результатов измерений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 координатную плоскость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 учётом погрешностей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5303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3-Подск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1667"/>
            <a:ext cx="82867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3" y="2458132"/>
            <a:ext cx="72675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779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3" y="202474"/>
            <a:ext cx="81819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sus\Downloads\20171013_1359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577" y="1794808"/>
            <a:ext cx="3305385" cy="247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\Downloads\20171013_1218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19525" y="1799164"/>
            <a:ext cx="3340219" cy="250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9276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85460" y="1549436"/>
            <a:ext cx="5973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Погрешности измерений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4722" y="2870243"/>
            <a:ext cx="46746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5. Оценка погрешностей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косвенных измерений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4368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4-Похож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248739"/>
            <a:ext cx="8343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4392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2-Подр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3" y="272552"/>
            <a:ext cx="72675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62" y="2323931"/>
            <a:ext cx="8841877" cy="351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1259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6-Подск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38" y="237581"/>
            <a:ext cx="839152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8090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5-Усл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" y="220436"/>
            <a:ext cx="84010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44634"/>
            <a:ext cx="84010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3" y="2514600"/>
            <a:ext cx="87534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3837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5-Подск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8" y="308066"/>
            <a:ext cx="90392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7601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85460" y="1549436"/>
            <a:ext cx="5973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Погрешности измерений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0395" y="2870243"/>
            <a:ext cx="5883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6. Погрешность многократного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прямого измерения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0526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5-Подр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7719"/>
            <a:ext cx="83534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0432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5-Похож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5337"/>
            <a:ext cx="83534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5749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732" y="460680"/>
            <a:ext cx="4514850" cy="15049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0284" y="4129775"/>
            <a:ext cx="4514850" cy="21145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trustedbuilder.co/images/arrow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0165">
            <a:off x="3180889" y="2297188"/>
            <a:ext cx="3218790" cy="15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52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3" y="127300"/>
            <a:ext cx="7534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sus\Downloads\20171021_1140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59" t="10069" b="31597"/>
          <a:stretch/>
        </p:blipFill>
        <p:spPr bwMode="auto">
          <a:xfrm rot="10800000">
            <a:off x="1853584" y="4053998"/>
            <a:ext cx="5436834" cy="26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ownloads\20171021_10365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4" t="14681" b="10026"/>
          <a:stretch/>
        </p:blipFill>
        <p:spPr bwMode="auto">
          <a:xfrm rot="5400000">
            <a:off x="-25504" y="1645297"/>
            <a:ext cx="3577980" cy="21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Downloads\20171021_11353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3" t="18669" r="9492"/>
          <a:stretch/>
        </p:blipFill>
        <p:spPr bwMode="auto">
          <a:xfrm rot="5400000">
            <a:off x="5561232" y="1376085"/>
            <a:ext cx="3213467" cy="234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9277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029"/>
          <a:stretch/>
        </p:blipFill>
        <p:spPr bwMode="auto">
          <a:xfrm>
            <a:off x="1637569" y="312764"/>
            <a:ext cx="5868863" cy="143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350" y="5817776"/>
            <a:ext cx="73533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alcom55.ru/images/Binom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095" y="2219114"/>
            <a:ext cx="8645810" cy="282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8412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вебинар фото\IMG_20160118_0937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36" b="11032"/>
          <a:stretch/>
        </p:blipFill>
        <p:spPr bwMode="auto">
          <a:xfrm rot="16200000">
            <a:off x="790622" y="243665"/>
            <a:ext cx="2880000" cy="3990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US\Desktop\вебинар фото\IMG_20160118_0939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872" y="3023032"/>
            <a:ext cx="2227500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SUS\Desktop\вебинар фото\IMG_20160118_0941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18" r="6162"/>
          <a:stretch/>
        </p:blipFill>
        <p:spPr bwMode="auto">
          <a:xfrm rot="10800000">
            <a:off x="4452299" y="2238719"/>
            <a:ext cx="4438618" cy="3044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3" y="240725"/>
            <a:ext cx="88296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2379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толы с лотками" descr="F:\Закон Архимеда открытый урок область 22 ноября 2013\IMG_06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42" t="35585" r="5720" b="7450"/>
          <a:stretch/>
        </p:blipFill>
        <p:spPr bwMode="auto">
          <a:xfrm>
            <a:off x="266202" y="1101418"/>
            <a:ext cx="5524262" cy="3125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лоток" descr="C:\Users\ASUS\Desktop\вебинар фото\IMG_20160118_102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6462" y="3623708"/>
            <a:ext cx="4502917" cy="2532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3142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179" y="1063351"/>
            <a:ext cx="7264089" cy="574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65" r="18555"/>
          <a:stretch/>
        </p:blipFill>
        <p:spPr bwMode="auto">
          <a:xfrm>
            <a:off x="1815152" y="215593"/>
            <a:ext cx="551369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3180" y="1061312"/>
            <a:ext cx="8837251" cy="832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760" y="1894113"/>
            <a:ext cx="8837251" cy="47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3179" y="2348569"/>
            <a:ext cx="8837251" cy="92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2245" y="3274332"/>
            <a:ext cx="8837251" cy="370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3374" y="3644536"/>
            <a:ext cx="8837251" cy="1318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3179" y="4962751"/>
            <a:ext cx="8837251" cy="52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3374" y="5486400"/>
            <a:ext cx="8837251" cy="1280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8951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84650"/>
            <a:ext cx="70485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88" y="1341258"/>
            <a:ext cx="8902441" cy="333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88" y="4844302"/>
            <a:ext cx="8902441" cy="195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94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85460" y="1549436"/>
            <a:ext cx="5973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Погрешности измерений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4684" y="2870243"/>
            <a:ext cx="46746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Оценка погрешностей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прямых измерений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9921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1-Усл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72"/>
            <a:ext cx="73437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54692"/>
            <a:ext cx="73437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2846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3C1DDF5-72B8-4E67-AD12-49DFA257628F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ULTRA_SCORM_SLIDE_COUNT" val="3"/>
  <p:tag name="ISPRING_PROJECT_FOLDER_UPDATED" val="1"/>
  <p:tag name="ISPRING_OUTPUT_FOLDER" val="D:\1Lev2014\0-Work 2014\Видеоуроки 11 кл"/>
  <p:tag name="ISPRING_UUID" val="{FE8862E8-F21F-46D8-89EA-A7BF500C3859}"/>
  <p:tag name="ISPRING_RESOURCE_FOLDER" val="D:\Генденштейн\Глава 1_Магнитное поле\пар 1-магнитное поле\Пар 1 (1)\"/>
  <p:tag name="ISPRING_PRESENTATION_PATH" val="D:\Генденштейн\Глава 1_Магнитное поле\пар 1-магнитное поле\Пар 1 (1).pptx"/>
  <p:tag name="ISPRING_RESOURCE_PATHS_HASH_2" val="956452f23d745e33123b0eb8f41551a4d47d1f8"/>
  <p:tag name="ISPRING_PRESENTATION_TITLE" val="§ 13. Сопротивление. Закон Ома для участка цепи"/>
  <p:tag name="ISPRING_PLAYERS_CUSTOMIZATION" val="UEsDBBQAAgAIAPutMkgGVycs1AUAAIMUAAAdAAAAdW5pdmVyc2FsL2NvbW1vbl9tZXNzYWdlcy5sbmfFWG1P21YU/l6p/8GKVGmTVtpOalVNvMhJLsGqY1PbAbppstBACAmCNLapHxPYRie2lbEiGCt0ZdO+dB+8kJRAXvgL9/6F/ZKdc66d2CHFTum0D0G28X3uc899znPO9fDY4+Ul5av5z1cXV4ojqTtDt1PKfPGzlbnF4sJIquCM37yfUla/mC3OzS6tFOdHUsWVlDI2ev3a8NJsceHL2YV5uL5+TVGGl+dXV+F2dRTvuvfK4txIajLtZsz8pGo8cnUzZ7ppLZca5b/yNj/mbbHG6/xc4Wdw2+Tn3OMteFB/78N79x/fuXvv/eFbPlQSZDuv6nostkLgd28nwDYcy9RdmIDprsFmHMB+xrcAf4fvDDbaLDi6ZjAAeAnDt/gvAPRqMIhJi03B+AMYvQu/Z7GjC5bFDMe1dS3LXM12DdOheOnMYVlaSkM8Vfi5KEGAqvBr8Ne8hkHCxy24bPO/xTf0zzpEsO2/K8p4I9bgugZ/v1fgQQOie8qrCuLIiLfEt9yL45g186pmuBazHUvLOJppAK8tXoGta4uSwk8A9lzOAxQaFwjIBzV4D3jDOx5MilsM7D1F/IAwvEmkYAQurTYUS8lSpzUj5zqmqdsuM7LBE2C2C3QqQKYknkCQaOkluCgDfMWXV21AfEu1mUWa9USZVnn2FgiuFP6h2EA6CEPsIJDlQRlNaLkJHX4O0XoOtEqwn7DmwWAmGW7lHyAMDL1cWwIQECyzQPC2PW1aKNJtDDgKEMcrmMUk1waurhoScEiU3htUETe3ZmRMSJmME57/ADBoywFpk59GGMQB5pltqznmps0ZSD4C2+FHg4wyH+Cu8v1BxjxitvSpuEGGOqXlVEw6dIcgB8katsWmgvFEQ/AD3z/z12QkMOMxNPhGTXxHqYbxqoW8QWwORshmDwsgB03VA0KBR7XwpkvII0J1TEGp+j67L34M6DVITm35Nlwj+xZvx3ED982wLOr7YUH72B1XNZ1lXRB81px2HVkbiGQLoxUNHcmnxk8xL31r6kTlA8mLjEqsK2IDLzFxJZRYh1cR4AmSlIbYcSDAqCuUV5BdEviG7/ZGls3cCE2TwPguX6Hm6Fi9XtBKqmLdD/JrhE5mfD34kWrUE8iDfrXn5KL5RpZ+ydqjVtFb694J8f8kPuhDiYLTKxO5Tim4pAK5EKSGFLEM0tDV6b+TENmyQqQ19NOfYBC0euj54uuEW+kDMGg8wFjYzeXZxaXkwzRj3CR3bYPlYeiqWHLja3YXwTADkAM0CAVGt4A8tDtkZX7/0pZuF5ljkPhMwSabVD7rFN6+eF5yvGmWtjVH9q8eCituKIlAai0q3xfSDaV8pSaBUAnkcIySjTSTFXhyEpgpb/UtNw1Ubtgbgg420D33ht6C7NXFGmpqI/U5gD6UwiW2GwEoBQSWUodoJGxbYJ5CngV7JcvnxbqE8ZZ9IU4iAwsugnaB03ULZ4LuWpSVTjjwmHCMu9EMoj12FcKhsHd9un5JWY+bzGaqlZlwM6qRYbJFXvOPAl7CoZCwyFh3bFdX0wTykoKGJ8pADad+4W8Fbpqkp/AnkMe7LBtXYZJumrTpZHH2T+nPhDi9LH+DbnOX/w5Hi7/4EZyqjvgrBXAP+R4sYJ9vfTQQLrgWmjrr4H9Cx6EmdTlnvP5pHJqjpqMAdIx9ji0xsNlLMtw/RXcADvnPdJrepiP5ASws9ljuaCC96Hlzm7aNxNsWT6l7xRQhtTX7HDDQSjFtW+RXbz6B1hTK7xOyO/IlRUJ7wQEXm76heMaQE75IVMdRMxN5SBubNhhTbh1crxzfXIdh8qr1AEydTmqAswfMy7gysLmmXAc6Rs/RNr66hqegnfaPzB2NDALQ/WICRkkloUK9eyLvDQNdvXhjnBxt0lWzWfrQBBj72HsDSitwVL93qpKphrjiw0b4exTWu54vUknnz0yoBhSR/4MC9ROBS4MjyvsgD/1OphI0G1G0zt0qfS4cvhX6evgvUEsDBBQAAgAIAPutMkgj2QZ+HwQAAI0OAAAnAAAAdW5pdmVyc2FsL2ZsYXNoX3B1Ymxpc2hpbmdfc2V0dGluZ3MueG1s5VfdbhNHFL73U4y24q54EwgljWxHKLGFVedH9SLRq2jsncQj9sfaHTekV0mjAlUQIFpURFsq9aLXboiL0+DkFWZeoU/Sc3a8tjc2YQMCIaHIjmfmnO9855szc3Zz87ddh3zLgpD7Xt6Yzk4ZhHl13+beRt64YZUuzhokFNSzqeN7LG94vkHmC5lcs1VzeNioMiHANCQA44VzTZE3GkI050xzc3Mzy8NmgKu+0xKAH2brvms2AxYyT7DAbDp0C/6JrSYLjUImQ0hOTy35dsthhNtAwePIjjolh4YNw9RmNVq/tRH4Lc9e8B0/IMFGLW98NnsN/2IbDbXIXeZhcmEBJnFazFHb5siHOlX+HSMNxjcaQPzqjEE2uS0aeePy1CWEAXNzHCYC10lQhFnwIRtP9PFdJqhNBdVDHVCw2yKMJ/SUveVRl9ctWCEoQN5YtNaqlfJicW15xSpW165bSxXN4RxOVvGmdQ4nq2xViqnsr3+zWvy6Ul7+as1aWalY5dWhF0iUyDBnJiXIgVR+K6izgQI5KgStN0BR8FmnTshy5uhUbLbuewnZcExqvgNlEXlBqbo1Zi9Tl40USvUW90pgOW2QdUjE2cob1wJOHYNwQR1eHziHrVoouIhKszRqSQALjgAjS1VjGF6rU2/QIGSjtOKVEKuhXpCP1R5RP8hj9b3swqdD5L48li/h87fswfc+Tqv7RJ6obbDaka/QVm3riQ5YdmQPHNvqjuzKLlE78co/4N+RL+QxAZ+O2kGj+Uj+fuzXcvoDzAEBackDAjBtIg/UttpFNHkIMeSRbMtDXNRsgRTEAyYEohzLI3Vf/ouBTyLKR5jWS/DYR2B1Dw0hrYdo3CeWTUXsd/AEYTQxSBfCErULEU4A5x7q1ddJHqKeA3ydwwVdxuXlxeLNCyNJILsD4PwwdoZBnA/SfHtuiaT1PiYpnYcTyDrklIoS1hYWAYn3RxfYid7evkYRj2Hgz/Wm4S6+UrtE3cWfsM19qNNqJxIEjPSap1P15zM0iAiNa37qoGDWqPtIzR6gGdQnHJw7sp1eyqSKk8NMKP+O+jGi3FN74DgkovbSh45T7+FgGLodhe7CFrSHt8SpS0E9GDmHEVBkDb+RJ+xiGhZT05cuz1z54ursl3NZ87/tvy6e6dRvCqsO5V7cFRZe20be4HVGMxnzLfmBC72B2WNRJ3e8fj8av6ZzJraPyd1EBK2PtJk8lz/JX+Uj+Ri+n8CN9FQ+SVViv4DPb+Dxp3wmn6Y8l49S3oqAmsryuXyWrjklroLuGWWfMuwL8G1HN8pdfbPg6e5F91oXGl6/sb63Q/JBSvadHoB0vb+fkv14JXuXU/6pKKZHgyf5xKN7zpz41oMrLve4Czo63GaDV6XClZkpeBmYuJTJAFryFbKQ+R9QSwMEFAACAAgA+60ySDn+gS7AAgAAWQoAACEAAAB1bml2ZXJzYWwvZmxhc2hfc2tpbl9zZXR0aW5ncy54bWyVVlFv2jAQft+vQOy9yTo2OilFKoxKlbq1WiveneRILBw7sh06/v18iUNsSCDjVAnffZ99vvt8NFI7yhefJpMoEUzIN9Ca8kyhp/VNaHo/jSutBb9JBNfA9Q0XsiBsuvj8WH+ioEZeY4k9yLGcLUmgO2Zef8ZQ7Bnf5mhDhEQUJeGHZ5GJm5gku0yKiqdXU8sPJUhG+c4gwx/z1XrwAEaVftJQeDmt79DGUUoJSgGm9H2NdpXFSAysPekhDOdhOJLTHXX59ie0PVVU17Tb5ezxbjZEK0kGfpHvHtCG8dzs7ndljnaZoOGvNtCvt2iDUEYOIP3Nf87QBhmirMr/0UgpRYYF9TmXm3jkMEFS8/wwqxDtKgEvhAdhz7+gDTFsecL644DsV/fdR/hcpWCvWNeTgYBNjxkstKwgCtpVE1O5+HiptHkfsNgSpgzAdXWgV5P0K6lUu43v63B/4IPy1AFZR4fYCFYVsGrydYC+v8OvVst6VLj5HX1OghL250DH20F/m7qeQx1vB31jNIUXzg420qV7Gmk4bZOXxLbzcv1NFDgxy7Zi7aqN4knP+HSVm6r1tKBCpLBQmM87LQAbFwW1r8kpOEsq4mRPM6Kp4L8QFx/q26goOAlYsfVLK9JUM+hTXJ2jmdNezrj2BWmjviKb34Xucs16os0Yv58SrUmSF+Z3SU0nlnc/rfeZBv0UnJQGD/KJb8VYUkHkDuS7EGz0OVxoGA0WzfsagkeBU4Uo6K9zZDfpawCvihjk2vSNwlE5vrMB5jTLmfnTGwofkLbBRowDwYapc7MdJ7RTpuOxMgAik/wogmbVhIqKacpgD+0EcBz1nYcuFykj1CHNPehn2GrnkVrHKFXacdGJ5WSOOIEewsak1c9oItdHsSaxqi/mPf52End38mZzO9FQfN4wqx1WTN7OJn5eQePEfyn/AVBLAwQUAAIACAD7rTJIuHvwI/IDAACeDQAAJgAAAHVuaXZlcnNhbC9odG1sX3B1Ymxpc2hpbmdfc2V0dGluZ3MueG1s3VfdbhtFFL73U4wW9Y56k7bQEK0dVYmjWLhJRBapvYomuxN7xHrX2h2ThquEiLYoFa0KVasCReKCa5PG1CF18gozr8CTcM7ObuyNXXdTQYWQ5Z+ZOec73/nmzJm1NXen6ZEvWRjxwC8Z08UpgzDfCVzu10vG5/bi5RmDRIL6LvUCn5UMPzDIXLlgtdobHo8aa0wIMI0IwPjRbEuUjIYQrVnT3NraKvKoFeJq4LUF4EdFJ2iarZBFzBcsNFse3YYvsd1ikVEuFAix9NTNwG17jHAXKPgc2VFvSTQ9w9RWG9T5oh4Gbd+dD7wgJGF9o2R8MHMDX6mNRlrgTeZjblEZJnFazFLX5UiHemv8K0YajNcbwPv6NYNscVc0SsbVqSsIA+bmKEwMrnOgCDMfQDK+SPCbTFCXCqqHOqBgd0SUTugpd9unTe7YsEIw/5KxYK+v1aoLlfXlFbuytr5k36xpDhdwsiu37As42VW7Vsllv3R7tfJZrbr86bq9slKzq6sDL5Aok6FlZiWwQKqgHTrsTAGLCkGdBigKPpvUi5hlDk+lZpuBn5ENx2Qj8KAqYi+DbAJTb7tk3Ag59QzCBfW4c7YqaFhnYpF7kAP6Thc3fWEMAHW+ToOGERsOlK5EuL9OWT5W+0R9I0/U17IH7y6RB/JEvoL377IPnwc4rR4Qeap2wGpXvkZbtaMnumDZlX1w7Ki7sid7RO2mK3+Af1e+lCcEfLpqF43mYkGT2G/k9AuYAwLSkocEYDpEHqodtYdo8ghiyGPZkUe4qNkCKYgHTAhEOZHH6oH8EwOfxpSPMa1X4HGAwOo+GkJaD9E4IVbMRexn8ARhNDFIF8IStQcRTgHnPuqV6CSPUM8zfJ3DJV2Y1eWFyq1LQ0kgu0Pg/DB1hkGaD9J8d26ZpPU+ZildhBPIOuCUixLWFhYBSfdHF9ip3t5Eo5jHIPCHetNwF1+rPaLu4U/Y5gTqvNqZBAEjv+b5VP1hggYxoVHNzx0UzBp1H6rZQzSD+oSDc1d28kuZVXF8mDHl31XfxpT7ah8cB0TUfv7Qaep9HAxCd+LQPdiCzqBLnGsK6ruhcxgDxdbwG3nCLuZhMTV95eq1jz6+PvPJbNH8a+e3yxOdkja/6lHup31+/o0Xw1u8JlwPI76LQdiEbs/ckajj77Dkhhlt05aJTX38/SDC9nu7Hl7I7+WP8pF8DJ9PoMc8k09yFc1T8PkJPH6Vz+WznCftUc4+B6i5LF/I5/mum8zh7k0o5JxhX4JvJ+4R93SvwPPajztVD66w5Kr818r+vRTh5IcUXaL/UBH+d0WYeBL/txro0dkTceYR2DLH/nsowHz2P1W58DdQSwMEFAACAAgA+60ySELjqYOOAQAABAYAAB8AAAB1bml2ZXJzYWwvaHRtbF9za2luX3NldHRpbmdzLmpzjZTLTsMwEEX3/YrIbFEVSiGFXYFWQuoCCXaIhZO6aVTHtmwnNFT9dzruK36E4tnE1yd3PGPZm160GyhD0WO0Md9m/mbPjUZA07Ii17ZOQV9gqtyFEhaQosWcfBQloQUjyEHqo+dJ3p6JoDNixjVt3sFXtQwRD+HC3zWSIVAFwDqgfQe0dcjwx6rtUNe+plan00przvoZZ5ow3Wdcltgw6GpqRrtCB+Y1kRfQBc6IZZqY0UWeHe8SiDaX8VJg1sx4zvspzla55BWbd+VfNoLI3ZGv9kD8kDxPLDtaKP2qSekmnowgukkhiVLkkPd+AhGEKU4JbfmO4ziJ4z9Qy9gvyKHrQhX6SA+ehtPRsE0LnBOvS6MxhI2xnZfXzQTC5zRZ6z1xO4CwCIobIj2rlyGEBXJRiX8coJA8h454qN/zE0o5nhcsP6SOIYIcbBZsDydzA9EGz4XGZiDrCnHnCi0DN7IMaKzz2ruiPolWYuUkngWSdL9ZrsgDf4sQWAcfEu0+JDD/jL4u7aV2auttfwFQSwMEFAACAAgA+60ySNKErmavAAAAQAEAABoAAAB1bml2ZXJzYWwvaTE4bl9wcmVzZXRzLnhtbJ2PsQ7CIBCGd56C3C7YrWkANxM3B51Npagk7dFwYH18aWpMFxeHS/jJ/325U7vX0POni+QDaqjEFrhDGzqPdw3n035TA6fUYtf2AZ0GDMB3hilf1XiMjlwiXhRIGh4pjY2U0zQJT2MsBgp9TkVMwoZBlhkCypmU44LCwjb+L/rzB4YxztU1+z4d0JR3SUuFU7QaZubiUHi8BZC/CjGvCkp+dXOymVLZoQQlV5cb9gZQSwMEFAACAAgA+60ySIMa2XF2AAAAegAAABwAAAB1bml2ZXJzYWwvbG9jYWxfc2V0dGluZ3MueG1ss7GvyM1RKEstKs7Mz7NVMtQzUFJIzUvOT8nMS7dVCg1x07VQUiguScxLSczJz0u1VcrLV1Kwt+OyyclPTswJTi0pASosVijISaxMLQpJzQUySlL9EnOBKg1NdQ1MdI0MFHQVLsy4sP3CngtbL+wF431K+nZcAFBLAwQUAAIACACUgD1F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7rTJIxJoqEFIMAAB7xAAAKQAAAHVuaXZlcnNhbC9za2luX2N1c3RvbWl6YXRpb25fc2V0dGluZ3MueG1s7Vxtb9vIEf7eX0G4OKAF6uj9xYXigqIohzhZ8kmMk2tRCLTN2EIk0pCoJD7og520zRVpe2l6QdL0kuulRb9cP+hy9sWxLecvUH+hv6Qzu6RFSrJMpbk0yY0FG+ZyZ3Z2dmZ2yeexM62rNUNqtyyzUftEs2qmUdEtq2ast+Z/JAiZVbNuNpeaeku3WqFBy6WasWZeV4wrJrZBa8vSjDWtuSbh3dZ8WMizLyGdEtO5NFzFs/GokIrLUTkt5OSEBPfmYrm5mAT3ctGIlAkNqeB6m/qqbljjtWZCvrujAorR0puWYqzpN+Zj/t7eW/4ZLDS1tRr0a80n4/jpuKN2cnH8CPFIIpWQO1ExFoslBSmRi+TCnVRqLiVGBDkcT4RjnWw6GovGhEgiEZlLdiKpaCIGV/m5JGiJy3NJIZ6Kx6O5TlSOgrQgitlcVOqkYnORiAijyek5qZPPZ1PhsBCJRGLxXCeRjOWzYQF6x0CHGEujA2O5WDaW7IhZMZKOCXkpn83HO3JOTkoJIR2Vk+FwJ57NxsLhgXMHs/O6a9AaeDquO89QOHYJxt7F2AqNCa7MarvZhM6q3tisa5YurGgtvag19PMzkcRsOD4bDc84kcmi2O3nGuRv5Y3QbICGefuevW/v2nv2sX0IPw/6v4Pr/dlIJsRuu32ZVd608LYLtbXzMyttyzKNc6umYYGp5wyz2dDqM/M/5pHjzCuIpHlNb04jd0Vb1QfDpdhXUDFnLIhm+EwSWjUbm5qxVTDXzXMr2urV9abZNtYCmbmxtak36zXjKvQOz6UkeeJA9VrLUiy94bNPTuMnuNgmVKuWjuYlZfwEkqxrK3rdHTHMvqaQGwx5tkeGRK/VWjWLiYoR/EwS3dTWdf8CpEX8TJYxYBT/qqXwc7aQpd+woHsMkz86sXtd29Kb/kF4sZwoZW62N6eNp82muY7O9sudvdAncnUTao+xjhaG8RNICCeIAwZaJcdtbP65oY7O5XAtyTRgFFhcb3FxmpjKpWxVKi0uicWPq4XSQqmaVRZm5u2/Qdn61j7u34Si9VKwD+DyyH5pd+0eVrGfRJPpG5FE8qeZkKMqoPLKolgonKleYPoT4WDqi2q5VKjCGHKhWpQvq6D+c/suDHHfvj+1gtJFtaAUZdDxFWi4a/8VdH09tZalsrwMKh6Dggfw/XkQBRfLZbmoVisFJSdXlUq1WFKZ7wqyKufYnA77nwn2y/42OGuX7Srfwb4CDsPmHttovun/lt3cB28eO337O3jRvwm/78HPPwjQcAiefmHvCqiHe78H21M3gJm50qKoFKtluaKWFUlVSkUw7a79DFbyuL8t2M9B80s+FFhxOGIDb9iDfmA69OnybREn0BX6f0Q19hGzCyRwdnvnglhVFi8pxYWqWioVKlW5mHNbwLgHYNEzsGe7/ym4ijlgG37ZgRGeOQG3N/0QZbEil1kgd/s7bK4Hr6akyhPiSf82GoWamI3g0Z1XsOuCsnChAN8qM+4LMG4blhcmP7WmJRlX9p8QKrgSfJLB9EAUy2VIhErlUqmMkXsP/Y9RiSoETHMWw4c4zV1PVHsitXtKnAQYXilKJUglSfWa8BjUsCAAZXfsFz4jAuhclCsVcUGuZkuXIS+Zvvv20ykFSx/iOtuPphT7WK7wihZAriguKwsiZiVWEDdJWfm4178joHuxaDjrML463ORewaqAbsIee/3fs1xE3+156kf/ztQ2VeSPLkKAKGLBtcktZT28GNjUZTbtY47yhBgTD/0/uRYesgA75r3hd5xAzz4OYB6UaknOYdx/dFH5ZTUvKgU5V4VEyJUuVVW+nTA7e+gzvwNZQO3ZLzBrnQp24pufcdNYPevfEvq38VdMa66qfwu6ooJP0U5eN0+qFOjYF1i+QdZxxR84+0IxJ1/+wDNMsPo4NEnf1jI018fjNpLnozXUZ90E8/wpPrxxvZrtmNiBDB/2MreBr1dQ/45M4JDHAJ9AQO9XeFHMKlg8/gzWwfEHy1z/N8G94OiQYQOG5JFnG1qtPpWkUsyXWCk5huTG+e3iphNo4xooKZZcPY8xDwRQ0INZwObPktbZzY95XvuGCbSdDQZahvUozXgeo8ep7E6l8pKcrSgqP9x1MQwCSLOg48Hhj7cvefbzeONBBGZt92/hwRa2GO8x6xm0PHeLh90bW2QPMdS8ieae7dxAtbtBgs1zMvNtI6qiFmS2AbHAY7pv8zFw4B4beB9sD77TwlAXF2XXv7zEjxZOdBA/1uA43BOQp5iQOOKguAc4JfZ33DvfsRPvt+i+I9c9v/gfbXY89KWvUO1P2H0CjFeRxbJ0oSqJRUnm57ybzsG2G1wacg7tLqiVakHMMj1fMe/hE9Ous4gvnC2q5xaugBugMwZ/cMnJeRHGGcT4MTsqH/xn+1/BVQ3b+nc4LD2w/wFn5X/bT+Fh4an9tQCqn9gPYRqP7Ls/n1Y1VCDcB+STIX7FTvlHbGM+sPd/HUChKmb9OtiT2hd4rgObHgbU4DwuepZlmodGVYFQ9D9K3WMLyOL5uP8ZO3dh1rDoOxpzUsaiiMncYzXn9IerPYFl/XNWslhtEbjqrvvshgeVc4GMhjRxwkVUVVG6sAiZVGHrjIl4C4rXTqCToVfTolj+ECo0e/YAVQ/B/h2cH5TTIz4bLCVDD26Bdk7vKGzBnWfCk2iZUsfgDQGUUlbin7HjZ9AHSa+u17I3o89UZakq5nLsJQuoeYQnSFDUc8uuc4TZZZXXYzE2HnrfxeAuNvQ2ZgoTpAtiEfab/5MV7MTgVnOomfzaTU3nuPLMPU6MKDxpGLw6q2tbZtvyvYkzrKZZX8J3mKMv7aEDvnJdqevzVrOtZ0LulbdHa8O8Xmpb9Zqhz1/R6i3o5m0a7roENixp7Zar0t823LusX68Za56uTsNwv2Wz3m7oEp+Np7u/fVhKkrLsFb/X7pO2EcOb+jXnlsfyQeNw/6J+wxpV72kdFqjUa2t6yahvjYwyfMcr6b53zWpNb3uQpYM+uqFBo+tg98rfBy0o4Pv3lnciTou/a8Nc0+fxBb9uWAwfVWsNHcMAYhFveQ0PnWJ5xtCu1daZ9CLKrGyx6bcQZ/LdGERxaHIYZ6yaVddPj3E2HXPd9E0Pr8clgtNnXCZwvGjYJ7xVsLY29fMzmmVpqxsNxPNmBEfH+RmmkwNzpwk6TtWbCPVNJ9rQmlf1pmqa9SnHNExLn1LE5Fk/WSgTGvFUJjRpjTKO2tOX0Gg3VvSmDFFQg3LHo9nf5u29UVvfqMO3tVzTr+trbhdnaU+561VgbYBuA55XT4Q8Lb7Q0rXm6oabyvzCe7/Rrlu1un5Nd4uWp8HjnMnzz7QgPyaHt2gV9CuWp6Q4DVOngVP0BrHo7e2/carYMpg7Xo7fmW7/sbSVFpv8mLLlbkKDeY/Zltx6jdHuK9WmNbTsoTFjQd/TvJ8JefdbqFJj0PWAkDueQtlRCg6/3+CJWHBOEnv83dotPCkTEk9IPCHxhMQTEk9IPCHxhMQTEk9IPCHxhMQTEk9IPCHxhMQTEk9IPCHxhMQTEk9IPCHx7yoSPwGAJCj+TCh+0J+QeELiCYknJJ6QeELiXxGJZ0cIB3wX2PHxgFB4QuEJhScUnlB4QuEJhScUnlB4QuEJhScUnlB4QuEJhScUnlB4QuEJhScUnlB4QuEJhae/h38vQHg/gPTW/0H86cAx4fCEwxMOTzg84fBvKQ6P/8U+NhtN4kM1Hi72CG8nvJ3wdsLbCW8nvJ3wdsLbCW8nvJ3wdsLb3yjePjRJD84EXuT0YAZp7U7xGvk9g/RHbf++vPTukQfOmMHrchRxFIij8GY4CmPsfS1BTNwH4j4Q94G4D8R9IO4DcR+I+/AD4j54pN6t/0HQQmuJ9ECkhzdPenDW6C1iPbiRRbQHoj28Au0hRbQHoj0Q7YFoD0R7INoD0R6I9kC0B6I9EO2BaA9EeyDaA9EeiPZAtAeiPRDtgWgPRHt4fbSHJ/Zf2CP8PfYq4DHM8D7RH4j+QPQHoj8Q/YHoD0R/IPoD0R+I/kD0h++X/hCfjYaJ8/CD5jyI4XDqzXMeotl4Ph0nzsN7wnkYS5whzgNxHojzQJwH4jwQ54E4D8R5IM4DcR6I80CcB+I8EOeBOA/EeSDOA3EeiPNAnAfiPBDngTgPxHkgzsN7xnng4U+UB6I8vCnKw3AbiIK+qzVDYs21T1i5O9H7X1BLAwQUAAIACAD8rTJItNP/gWEbAAARWgAAFwAAAHVuaXZlcnNhbC91bml2ZXJzYWwucG5n7Vx7PJRp+yc1bTVpVMs4U0q7CY9xymKqkU5U29amLQ0zaSqEpAZzoDYGw3TYIqdRdrHlkBRCg4yZ7cAkRUwZmZbkMJ4GM8zB7/HuvktWn/e/31/j+RifGff3uu/r9L2u+4+54nbv3LJ4od5CNTW1xdu2uu1RU5sLqKnNoX8Fgz75lLTSAPqjHrpnyya1wkaDXujNXMJGz41qasWMRXLfedD7BcFbD4SqqWnWTf6qc4PyjqipHcjZ5rZxL/HwwFtefP7+V/M7Q+c/+PnQJkvT5IvRKK1zR1Zfptua4OSY51FLw5bKl50zcVse5/g8+oPuB5NziKsmbtm6ZqmPgY20LdmXxg8pipcEHb5dUVHRevD2iYe76kzX51ZKCpUDPf1X7+/xJvujwisjJYPdiQ4dr+W9u6gV0pFPT61kqzRgSJ8o9ekvjqnRwBXamNuzb3KCyjhByk/J1QYD6rpJSE2gRk0Dbj3tpWYfnF2Fq/KGAx0Rfes04D/Y/VvaNg2gjFZ2UMSSDW5zrbntgSfRfzf8XIyaRp81QpxwEHRZrUkynD+YnoGasc8DPdpYfcH+w+H1iLrmCzP38On8dTFb3tXyYKeP88lmzMwztPjVIOp+HfjVPNDy1zDvrY38cNR02X4wODD5/OvkizRikFmZ8/Y2ezV7zZCJgU8+MzdqfBRlCssjqL9iv2JfnXHCTlPO7SJWRXhfQZm9qErcyEmba2YSXb6oayetcuP33++dvthnm8b8xQBFUikI7CBLvL3/s3Rim8lgTPnKa1V38gtMbKYUuHNycrFytKz6+FszE/UF/R4mg19t9nu7uX7sO+o/Z4hetdjAlv28ctuGOUtfJ9dc1rl2/2u36TYKrEHgsVu6FUsv1mxcsObbPstvGwVjU3ayOF6DEGaNPpu/Y8Mc2VKvT4/ulp77Y5oRKxYjcf19f1Rh5yx1XKM+2/ZInMHLzDGfBVt9sHN2HPZq+RGhO6WyV5k6hk42vC6BxM9flZWXX5nnSO3hTSn5a3S2JnA4cuB+wwC/zIpSX71L0EGRDUSK9I1RyrEXO6y8SR+GxT3GKGzQOMjvKPOvftpyXbRe4WQZGQCGgPajBliedLxMMfbav8OlcYLEx7dfBTdm5C25VmO3bDZ1DPxo4HDzrqDBShGroeBgWYekr5hrVNm6erPQhTohVZxf4koEQ3Y5g+xGRpykQdAlxiWCY80SbKlgOMQ7TPDU6KBzDFE/stGYV4o2xsqGAbTkTaiEpQR7Km0S0IJrj+1ke5iro9eaz6ptfSwSqKHFOMUgm/YysPg8rcSxe7XGDZJhPJdL37gRrs6RcbNwHXe4qJU5i5VyXW18cPCEQiI4uDZGB5RJq4p7TtNC2lh8I/6wf3kvYmVmAWA4tyEW2fyQU80gRB16IBuOXrp1q8/jRU/bF66Ynon2dz4gVsLmZ4OUdxd0OlqN6kV4LwTm/BgCv9/YDjavObq+FJ3AY0Szidru8lBlf7w3Lx7J8B8PiLvdX9kXEhA5yg3LjANYmWMo21IX/MobS+7/PLcwI+rm3cGbXfIM9JSRL8O0DXF0gi99Y33VWj1eBK2VlkKJ3MJBrIwxB9dm1lpnLrgbmDVUo7GkSnTf0Sjiw40EBlPTW1MX5ywfqpsQtxsJD5gI/dNF60+lajrk1MWB+ZcvtUpHf5FGcLiBkYF0/7M3XL+f4/AlLfHj67T5ETfBApNsdYEk/9xt+DIcE2zXErbp4K0Bhfalp4eXrXSljJ+5Si76FGGYPLCeOpB0XHtlLmhxKRBDDyxKDDnv+jJ3e2f7rAmT9ScCb6sA7tFqa4cP7nAnlA7YATiEFu8yLbrm9MWQPxArZdeR+GDAiFcYZA560P0lb1yB9dGrrCz819Km0V8+v+Ymht4UxQjqSxnd3qxzywCdaSu8jhTrDKejMb7KAkNxa24KRSl9jYlBJivcLvbJT1+Wal/+I8hZuyju0puQg5Yus2akhRObNnisKgnjjPEd165mUhbVmxbFaRWZAh3dGjG9JZY56GK883d4UsLjwuhNVa5c5HJ21qoOjlHyQOXLRZGN1L23TN0jeIG17+fOxkoJSwDcGmvKpm2k2+7wZZyyADaTKxMGChArXYPyUYqmG+J3tdKU4sEPPE7wig60IIjft41+4+k+ycN+yFCK3j6KwafmbStu9/ILTTmlRb6sXaeKTqxfEOC54fsDZ78PUTYypxMmtNvNp3EEWzphE/3odxR0Zi/CeBkmRlrinSghCuSbHYRhVl1k4YhVlwBiCacCqZhIhS/PkSXe56LxUYARf99o4ghXmFJkRzGWJbr0oAfD+EwGL00zAMcMd68cTUAzRdk912qApV9gixA657ERxJ7HzWZLaIjemj/InBcuuLdttmj0oTXlhA1f2Nppu3T33hbvvenVYsIUOb6IMuUcHyYbXZjbbnbn/QW/wHmXpqpLdJi+NftYs9P4JrNgvS8xt+24K2PTnMAvEPe944Zk06WOiXOXXw3T+bpHJJ9i5mu2PrQQPTJzi2m0/QKLcN8DBzcemVao3kK1s/1eEguxIN19TvyTioR48VnllGI79KzZjoksXvbFDWmzxkgMMvCnLVja3J0rv1Az0t0FPd9vzfL8QsmwL8i2cpuTe2lWdoEDO7NF4jVmz1fPllRRpu5pLU06K6Kbt84aUDHI3CZJ+PKlx67MXi2zPfs+LLqkcvf/m7ujX5py3laedUArenc5COTdDg5YeZeOA1P+3lxxWV2DcNJEackV9EorDalcycNvZrGMSSAtpKcxo0HIQLPCh5u2TMI8F7MFoLSS0safxcsQABwIoh4Utt8LsUuxSUnTo1X3xSD7LA2UdbXTRO/V3aqPI2rHuLfewRvCukQVpjE39+271//UaJryxzHwxf1Oel49/el1kIcrFsVOBAdPs94+yLikRbQgDVynD2Sp+B/3Nd21ivzMc8d8lpz0cdGvK4Ha1RZvR3ns+Wlxk2fjQ/OFntqaWkjS8oJbN/2wo9PCxvEjQiipnlAc5Rfxy4KM37j5ueibUF48cmCBiQkKLAmsz3ZJkqYK5y0Vtk6uyx5Iu5oW1qIIgGPoYTqaE+86pwXKLbhBGE0rkbe/evyVRBFfuxFufyu1C7mCzrWO0eUSLXa5jLx8SBYKGMW5Li0uxD+cqRj45tu3jrUlu0yLpiRXdorDHvR4E6PDgU2LocCdctCldq6WFDRVkAv52bMKavUQKyjoURqa31KeiDb2T2TE8RiEowGydK+zJPnpD9ajmcpQEoX0RirurQBFzVxdHpt2XyjOgfq9N73co/Y3W2xelheqz6pD+kvEytQxSFdRmvTHhGOdWKpipAGJdGteznuNTFQQR91tJ84Ovnkg6QFFeB8Es6Rgmz7VtUWv7vzrSH7JJhxxaR8HZd8V2iXkRK1qSdW05rQDiLaRchwDKvsMfX+28PXoCJ3x8GRdrxi+9i7kwTU/7dv8lNUPTHFB8B4MvVcNV+VeT8yIP5aaw9tK27gJrnazlqlpxFEzc524aMoJoojTIotaiwfaVjQT9rBZze+eDAtzIdyQr5O1LoaO/JmdtZriyTS0UUTkaDD63V9GxOi32vnQigcfvUMbpE/R4oar0Vf0cAH+dHcM2ngrneDHzvJxPr9CGVA1yEHi2Mz6iz6QVcsBhf0voDKQxy4PuGhNPdQs4KJ2cBZd38kMBFr0NZJ78QlFhPE52TFI2OJWQ1uLsfDZ4jX9DdQzCr/2bB62s8FZa/GSUtDLVsKWgfnxYyigK1S4LnMjoDhzGWnGRm3g+H9/yI+mFTk4fu1qbzvoCJm1G3Kk+pZ+fUYo1Kcw0pT3lkJ3LvqqWK1Wbz4C//ZCHdXRcRp9fKthbsem5VCrogi2+4E8JJoSpqzQEoZ9042hgz8t32+IYzsJD67vtrJx0qtCfsvG6wsabcjafxQScGwu3dcNvpvjT6bf2CynkCofn6YBsG/xQZMb9mnqXZM7zxq9TuzXoxaxRPc65F63EuO6c6C9kgQ36+JbdK2DqQl1NUEeuE5fyBSSxWhjzAXQESeSSkA4oxd/3SEKL3pNdS6UvgHzGb3PTZXkKh8CiQTH40Rg4AroHhGkGydgcG2oz4QHj1wL2FoQuPtUnvqX8jDkWPa9gXmooLuc36mDpaY8ue6qXKUdkdSHpM0WcT40UEDwTN8udFEsWNPMtWW9/XOvUS43xOnorcZHs1qWgGKnKMtf3OI0sFLPwpSCqNn4DVr03FnPxDrYCTYrO120h4RIf2jo7rVNa3x04Ig+El1IbDXJ/mhTUrTpyVSN2kCFqJLuXdRz8e2GA7t+aNxQEC2tHLyOVCScn1AL5kwRZu6xvwk9En1r75UD/CNPsModujSCL1sQhoHPG1i+KJXLXvVfuc8FG9qhbE9txVLJwnmOds932D1vKbj/NbVMKJKyHC5kU98FcxpT/il2WU82fISuxKFC6Eq8YWLuLUuU7Ntfp3UQww5QFa/OHf56e2fegjUGikWxqDOcz9k8qb2jzWOOYllexbP+2xenlcLnkAXdJzJf7F8Tnb06K3jYyqDxte70cgLV0RORBNSC4V1Zs5gnBqmI3I69MTcpNepRU3WwI57w7J//7/aD6n/eQEaD2XN09K2nz1gLv5nWeiggChoWfUO+sNTxxJyFWyYevaNnANPJAbplG5GGahukI+xluwIyKeO92fb78SVco8gA8Sg/CCt3asETe39LHhz4OpLT0WH2HJhtk8mY7GspmLyrixQRndHz7YFnjqMH4cuNKNJ3CdHb5bLiDhxRK5KDqE+bWzGrBRzHEfj28odDjxalIQPY/FCey1ngeYoyYuB+q2WHDu8nZB0DhMcQsaSd8tCqoI7lSWjjPjo5p5pRu4n0prQMGfyslcbLQDcSDYTrWDmgEjDRZYSRPORjp4moifbcvrDA02Rv8myuqWmCrskE6GKK8YhFSgTUifoSs5uPjTXOS0sAJO0GF2n55qyAnAYGJIHri3/s1xLpU7WZaFagWeYCIEYbT7s70GYCAngBsduN1OEVOU7MwWLylxk7kPPxf9i4oltoXOcYB1BGFBDzm0fGSx+w7jbOGj9QcURC1zFPElyvW9AIGNq4ZetonO9FmeM2IBKVSBsP5ltrmAao7C3R5ezGw+FdEpCehFzdP37tGtFATOaiNuVoxHn5yynwwxx8/H3u86OkZ9Jrl6GLPPzHnL6wk6fJgV/Wv2UdDNn0bBf2/SmoRNvLhNcRQnxO3c/QoRsSx/SE5GZTd+dK3PizuPAd6wVnq6iuR1KUrqwk0CMeDEjohW7wK4BfrlP0G4geeB8cransAfbp/pxZ3LzGEOcRuzC7lg+Rg+Z6nNrQc8wSb+c6U9g84TrX1bAlAJxm1yXMESUQyHRFVxsC8EBWC0YHzMTQ/iV4ZX58726/ilHkVnqRH3x1VwgjLKePwbXHBq3zLCoq2T9nX/J18td7pvV04/qTgTWeigQ8UuyH+DF6TVKGaZ1U+yJyN9sJ+ApZFw+VJ6+VLYk8fUjbM2xpnAngRXPhlgXRW++klF0Sk4WhuCJwwISfeR04XISHr+QI/1NIvBN7F6VyhPwRD8bhgYKio4tn96kT5NNYQKnbIBvWXdbUWX/Hd9xJFx+s5UmV62kkgh50MFAf5PWi7HED4HrgIlKUMJKLOS9VlDJhNm8dYEgQAMu7ihk6CxK5+lR7mBm0NhP0EuK5PYm1j4ehCLgYbim8gGl9PjSuJ1u1O+x6235Tv6kOPqt6MsNt+Pc1iwy1sHWlQX666LdmKCv/bZ1eXyKxV22BbQS59NVYJafszXJX24M7OtsX7PU+Orpv67T+/ENQZ0AsEhwwEhvzIgYKn5pv3zDn+KwiG8/QLrWEHNg6Z+lWz9nZ7feBtHozE/VZKBkqPJk/qIAqoAqoAqqAKqAKqAKqgCqgCqgCqoAqoAqoAqqAKqAKqAKqgCqgCqgCqoAqoAqoAqqAKqAKqAKqgCqgCqgCqoAqoAqoAqqAKqAKqAKqgCqgCqgCqoAqoAqoAqqAT2o2YuhnO8K3xK5WX7DVhzAnZMtsX/zK+nu2leih5F7w0otRc5Xm0eX6XUm7Hcd1NAn99M++rmzLps0fe7K2KGCw4+HtC1ei5poFW0WXL+s6mVfxR/9t2vSBEZoa85cANV7z4T396bqfj9ra2RBlyqEyvU+diO0CHZfNnMSlbIVUhh7NmYPGCL41CI2XJVEn5hxf2PD5NLO/pyfMHHF2AGnNVhuxyEotTy23+XwAGhI3+VjPmIoWrA2DAxtcFuWtLlxdOGP7GOTkM+NDePoFdQx8N2/OrbjbcWs/3/4vNWBfVKPrRNeTGdv3GU9IuRwrXet/TWv7Xd+abc0G2LiZ49MsIFWiIrR37yLrfQCve6E+Qz79D8qa7fMllKdtMvPYEy/OZ6f4+D+mqr38gQmLIK1u+fyEn/7XLLZlDX+ap9pcAz4zX8UX57HV3I9BBlUrRru5aCXYfZ2Q2UZSipkCZ6VUaC5Za7TfmUVMB4m7yKnvwetEm5mOfBB9PhYZxBrr7o4zz3R8cKPe7/wvxCqw3DfY9F9OZ8E0jXDOE3Ixwa4GWZdIfJOVabWXcFZJSFbAC/tc+U+EjtQdgxqEf4ax5LfW1GLooZHak3MXhDDyw+cZ5IE2K2j17cnVeWGdohvTvuh/8sTkCLlvWMr6fcbNnnWfxpSPgGAXDS4R1rovM/DPkEMieXmy/jRfQ2E7tPBe5o1HNV2wJBCS6gxJ3U3a9Zs0wsDiH1VbUT60G9HeVdEjyeII6vrv/jzzirDj7bBw1O9M80jR+FjPJ8dRl50iydnkKb+/hPx+yIYtrTNW3hkbb61mjT3SYQ2xsCABZP3wnQeDOy/0FqywXS6AxJAVDt4Tt5jUDG5xGzj6VkSRtFvlVIlCiNXfnZ+S+AaSGKCLY0etgOkwXMc/dP+em9lO+nMtNlxQZM4knRJfYpDed+HhKPlv6LLq4a8Zkm8bJspYIwUNT62qq8aExhPlD04KWSL/yifCP6Qpfc5JgSh6X7c1K4bMqJO9xU55qudoVgANmFgyelwY3CY7+cLn0J/BSkiHk66jxYxA3G4tz1eFWJ6rrL+ey+Zyeg75BRoLz3ndjn6q7KCMPcV2yMd4VIoAK5ucOtMaMVrLIhWFUvsjLMCoswVnM7hAtaQwrXYYGIg06BDtnMozRwcofksIOHaJpSsYt+uQU02Kpn0XXhjaONDpcjj5FbC4/8So8IK9IKKvIFIRKZeVEnDyoVh0lbScePSRn1XjA5G/0xGaloyNb7PL94qghUgG33rCiZrhz8SMt8mxksr508J+khuP0EC+QDnaxXezjIRxSiXkDxjjdnnnfPRrOaTuaN8zG2mHhHUWDMRQBhpN9HrTDgdU6oGAGS26xo/nTAtCXWcpPu6vbm/vFEWm7zf8ijTgj+WzEb5VDcxvtKuxJ2haWD4xgRt8hZl312qJSGK8brqRaxB4GzZNp5/eWpOy5NubD8brrSgh4FolWankkQdD03ikbhQMSbCvQWLMNegKTDq0PT9mPpgfD2onyvw0YrytItYbk/oj01vb8K75yGosjgYc1sCnepJuN4TN15V9GqJMND2aSr+TEHGsxtAZlOHsNCn6TrPpZudEshKeIC3p5TqLn6HSllCGzk9ybyCzKaQ5IZA/5ONcuYLl+f7uahdloaegq20BUEXTaXEZ5puftGGnLLG6G4sU64B0Qg27NeJK0NoHvQ/GSBPf101teeKvLbcYhb+nZvoV9x106+ZxpDXzXf8qJMXCLdpB+kb0WjaPqhTvYF4AFKPx0nTi0U3di04k3T/jwse3Dq2IpBUP+Mdv5Hge1hG+XJjEFaLPIaflfA2iDoEfqdMR7NwjHjDDH7sjyg2mB72Lp56MTIzHUPS436CXCW9NTobRXdNq+PHNvSgpaUJrml0CoLiLZGWY6eWOlQDdRQnv+NsaZfM8FwMnYpGyzDhAb1hafn8J0HXgGz7r4ZHWErsk7939PWjc1CGu2fvQACg3Gdvfjj7KRMvaeIOLbboEZQ/vEOR5+9AZ751jdWOQdhg6eGVblx1Q+MniZ6n95SdB5tcp/MdL0RlHsDAwwqWZ+ZMNTEd4H1VKVr6Yxx5Xrrwwlf6v/7KkDpYEdtkt1lRo3TZWDsU6CMYaz8KBxiE7YDL1SsmGCfnvnk0S+WYK++OweXC/7Nrl3oRIzqK+wxK++ejihRxZrqDiVD5z56mrXPsGi8xLWtXG6IUtiDrqBgMZ2qSfa/DfuQMQOaY8RLzLdR35veHKLtfwPze6kwJIO+vftTX/FmIJO2P3AbSgk4sStTToTXlctJVs22rZp/InWT4kD2fxu7vqtcDh16ECRk4GC/m7aYzMh0kVEX7+WyGnSeGLgQ6iMNFTnveKRxktSda0ySSPtiUw4hiJvN6o2tbOPQef1BS+q5X+SGuic8vo7BITThGI9+LK8FkhbSY4gRANZbuxvsYVaWmyN9rbr5fwc/9PVKXHJW+Nq+RwYnW1eAanhRxDXQLB/S7pyO3sPjy7+YOQKQ6yGnuRzDoNrvsKdNWAU3uLPp5oMD7bJhBIj+sLRyzPKFKaie5uziicwOWOlZDMZI4oVxlzSUOhbQkZg5MMpvw3g3ksGRod4KcduwOF/SWJIh6dIMng+0ZWWeZ9qyGL0QDpscSChN6yZLdQo2oGc/upV8ZrK0R9fInj3Y7ql8LXdjVDHnBqmeS6mOL+3y4zQR1D3xGD9NZsa3336Jb9RTuD12WNrKJQQQ/h4cQhIy6L26sY1JyaR/MDajLD3umugluc7LyrI3ymZ8A2kll6MTBaHQS2TNf3nyaRD7VPsDNBwh4r8PjEKtdYcbhyrEfCyqz3jNUt5rIsnDWvSXTBf04SFd1sHzyEECInzMU5Dc9KedVPJn67MHKv2IkpdmE6CEjiF8aJEc3VYlDy3ehrAlvoiMXIGltkGes+b1mTQKpNUPvzAJn8thz704fW6I71reli/6KHpeFQD/KCeUnLn9O+32U/I7tbXhTh6to4NtVJHDo6WedfTJiHxqlz9k1YFVRbKO/+q9uomOw22L6WI1SbZKSPwTj1uK+Ld34jp23GWF374AJTmG2fu3D6aLy/Gv/JnhPK3idFq3arv8y0dP+8eYr2naSeOsR59Rmfl0B9svrHAxvswu3C/T5v0spHIKb7YZn/xZk9tJqGeaBJt06ZcqSImjF83vY46jg+aqbgFOybcQiPp/m2c76At58giwPgy9b94Dmz09v5asOzdV0DOJpW0IRSUr0rouvUrY0Rh5SXUTMsdyc9OmU/vSwSQ5eel3REBokHK0V6R4kLtWbuCP9F7+8ZyBPzjRxDUBX7GveoQT/bNu90K9zkc+7/AFBLAwQUAAIACAD8rTJI5z70CU8AAABrAAAAGwAAAHVuaXZlcnNhbC91bml2ZXJzYWwucG5nLnhtbLOxr8jNUShLLSrOzM+zVTLUM1Cyt+PlsikoSi3LTC1XqLBVMrKw1DOAACWFSqAaIwS3PDOlJMNWydzcECGWkZqZnlFiq2RqbgEX1AeaCQBQSwECAAAUAAIACAD7rTJIBlcnLNQFAACDFAAAHQAAAAAAAAABAAAAAAAAAAAAdW5pdmVyc2FsL2NvbW1vbl9tZXNzYWdlcy5sbmdQSwECAAAUAAIACAD7rTJII9kGfh8EAACNDgAAJwAAAAAAAAABAAAAAAAPBgAAdW5pdmVyc2FsL2ZsYXNoX3B1Ymxpc2hpbmdfc2V0dGluZ3MueG1sUEsBAgAAFAACAAgA+60ySDn+gS7AAgAAWQoAACEAAAAAAAAAAQAAAAAAcwoAAHVuaXZlcnNhbC9mbGFzaF9za2luX3NldHRpbmdzLnhtbFBLAQIAABQAAgAIAPutMki4e/Aj8gMAAJ4NAAAmAAAAAAAAAAEAAAAAAHINAAB1bml2ZXJzYWwvaHRtbF9wdWJsaXNoaW5nX3NldHRpbmdzLnhtbFBLAQIAABQAAgAIAPutMkhC46mDjgEAAAQGAAAfAAAAAAAAAAEAAAAAAKgRAAB1bml2ZXJzYWwvaHRtbF9za2luX3NldHRpbmdzLmpzUEsBAgAAFAACAAgA+60ySNKErmavAAAAQAEAABoAAAAAAAAAAQAAAAAAcxMAAHVuaXZlcnNhbC9pMThuX3ByZXNldHMueG1sUEsBAgAAFAACAAgA+60ySIMa2XF2AAAAegAAABwAAAAAAAAAAQAAAAAAWhQAAHVuaXZlcnNhbC9sb2NhbF9zZXR0aW5ncy54bWxQSwECAAAUAAIACACUgD1FzoIJN+wCAACICAAAFAAAAAAAAAABAAAAAAAKFQAAdW5pdmVyc2FsL3BsYXllci54bWxQSwECAAAUAAIACAD7rTJIxJoqEFIMAAB7xAAAKQAAAAAAAAABAAAAAAAoGAAAdW5pdmVyc2FsL3NraW5fY3VzdG9taXphdGlvbl9zZXR0aW5ncy54bWxQSwECAAAUAAIACAD8rTJItNP/gWEbAAARWgAAFwAAAAAAAAAAAAAAAADBJAAAdW5pdmVyc2FsL3VuaXZlcnNhbC5wbmdQSwECAAAUAAIACAD8rTJI5z70CU8AAABrAAAAGwAAAAAAAAABAAAAAABXQAAAdW5pdmVyc2FsL3VuaXZlcnNhbC5wbmcueG1sUEsFBgAAAAALAAsASQMAAN9AAAAAAA=="/>
  <p:tag name="ISPRING_SCORM_PASSING_SCORE" val="15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b424bff0f6d8de338da48c847f4b9ff1828c3d7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ISPRING_SLIDE_INDENT_LEVEL" val="1"/>
  <p:tag name="GENSWF_ADVANCE_TIME" val="24.09"/>
  <p:tag name="TIMING" val="|9.1"/>
  <p:tag name="GENSWF_SLIDE_TITLE" val="Подсказка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Подробнее"/>
  <p:tag name="GENSWF_ADVANCE_TIME" val="43.13"/>
  <p:tag name="ISPRING_SLIDE_INDENT_LEVEL" val="1"/>
  <p:tag name="TIMING" val="|2.4|6.5|22.7|4.4|3.4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INDENT_LEVEL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32.1. РАЗРЫВ ЛЕТЯЩЕГО СНАРЯДА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ISPRING_SLIDE_INDENT_LEVEL" val="1"/>
  <p:tag name="GENSWF_ADVANCE_TIME" val="24.09"/>
  <p:tag name="TIMING" val="|9.1"/>
  <p:tag name="GENSWF_SLIDE_TITLE" val="ПОХОЖАЯ ЗАДАЧА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ADVANCE_TIME" val="29.42"/>
  <p:tag name="TIMING" val="|11.4"/>
  <p:tag name="ISPRING_SLIDE_INDENT_LEVEL" val="0"/>
  <p:tag name="GENSWF_SLIDE_TITLE" val="2. Разрыв снаряда, выпущенного под углом к горизонту, в верхней точке траектории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INDENT_LEVEL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32.1. РАЗРЫВ ЛЕТЯЩЕГО СНАРЯДА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ADVANCE_TIME" val="29.42"/>
  <p:tag name="ISPRING_SLIDE_INDENT_LEVEL" val="1"/>
  <p:tag name="TIMING" val="|11.4"/>
  <p:tag name="GENSWF_SLIDE_TITLE" val="Подсказка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INDENT_LEVEL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32.1. РАЗРЫВ ЛЕТЯЩЕГО СНАРЯДА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ISPRING_SLIDE_INDENT_LEVEL" val="1"/>
  <p:tag name="GENSWF_ADVANCE_TIME" val="21.06"/>
  <p:tag name="TIMING" val="|20.5"/>
  <p:tag name="GENSWF_SLIDE_TITLE" val="Подсказка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INDENT_LEVEL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32.1. РАЗРЫВ ЛЕТЯЩЕГО СНАРЯДА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INDENT_LEVEL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Фронтальный эксперимент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3.03"/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TIMING" val="|14.1|7.4|1.9|2.3"/>
  <p:tag name="ISPRING_SLIDE_INDENT_LEVEL" val="1"/>
  <p:tag name="GENSWF_SLIDE_TITLE" val="ПОХОЖАЯ ЗАДАЧА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TIMING" val="|2.9|25.8|6.3"/>
  <p:tag name="GENSWF_SLIDE_TITLE" val="Подробнее"/>
  <p:tag name="GENSWF_ADVANCE_TIME" val="38.22"/>
  <p:tag name="ISPRING_SLIDE_INDENT_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ISPRING_SLIDE_INDENT_LEVEL" val="1"/>
  <p:tag name="GENSWF_ADVANCE_TIME" val="31.80"/>
  <p:tag name="TIMING" val="|10.6"/>
  <p:tag name="GENSWF_SLIDE_TITLE" val="Подсказка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ADVANCE_TIME" val="31.80"/>
  <p:tag name="TIMING" val="|10.6"/>
  <p:tag name="ISPRING_SLIDE_INDENT_LEVEL" val="0"/>
  <p:tag name="GENSWF_SLIDE_TITLE" val="5. Назв 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ISPRING_SLIDE_INDENT_LEVEL" val="1"/>
  <p:tag name="GENSWF_ADVANCE_TIME" val="31.80"/>
  <p:tag name="TIMING" val="|10.6"/>
  <p:tag name="GENSWF_SLIDE_TITLE" val="Подсказка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INDENT_LEVEL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32.1. РАЗРЫВ ЛЕТЯЩЕГО СНАРЯДА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Подробнее"/>
  <p:tag name="GENSWF_ADVANCE_TIME" val="42.80"/>
  <p:tag name="ISPRING_SLIDE_INDENT_LEVEL" val="1"/>
  <p:tag name="TIMING" val="|16.9|3|6.2|7.1|2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3.03"/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TIMING" val="|14.1|7.4|1.9|2.3"/>
  <p:tag name="ISPRING_SLIDE_INDENT_LEVEL" val="1"/>
  <p:tag name="GENSWF_SLIDE_TITLE" val="ПОХОЖАЯ ЗАДАЧА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INDENT_LEVEL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Построение урока в диалоговой форме с использованием МКС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Использование микролабораторий"/>
  <p:tag name="GENSWF_ADVANCE_TIME" val="0.00"/>
  <p:tag name="ISPRING_CUSTOM_TIMING_USED" val="0"/>
  <p:tag name="ISPRING_SLIDE_INDENT_LEVEL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Использование микролабораторий"/>
  <p:tag name="GENSWF_ADVANCE_TIME" val="0.00"/>
  <p:tag name="ISPRING_CUSTOM_TIMING_USED" val="0"/>
  <p:tag name="ISPRING_SLIDE_INDENT_LEVEL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Использование микролабораторий"/>
  <p:tag name="GENSWF_ADVANCE_TIME" val="0.00"/>
  <p:tag name="ISPRING_CUSTOM_TIMING_USED" val="0"/>
  <p:tag name="ISPRING_SLIDE_INDENT_LEVEL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Дальность полёта"/>
  <p:tag name="ISPRING_CUSTOM_TIMING_USED" val="0"/>
  <p:tag name="GENSWF_ADVANCE_TIME" val="38.01"/>
  <p:tag name="ISPRING_SLIDE_INDENT_LEVEL" val="2"/>
  <p:tag name="TIMING" val="|5.9|2.8|4.5|6.3|8.8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7.73"/>
  <p:tag name="ISPRING_CUSTOM_TIMING_USED" val="0"/>
  <p:tag name="ISPRING_SLIDE_INDENT_LEVEL" val="2"/>
  <p:tag name="TIMING" val="|25|5.5|3.1|5.7"/>
  <p:tag name="GENSWF_SLIDE_TITLE" val="Время полёта и время подъёма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INDENT_LEVEL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32.1. РАЗРЫВ ЛЕТЯЩЕГО СНАРЯДА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ADVANCE_TIME" val="24.09"/>
  <p:tag name="TIMING" val="|9.1"/>
  <p:tag name="ISPRING_SLIDE_INDENT_LEVEL" val="0"/>
  <p:tag name="GENSWF_SLIDE_TITLE" val="1. Разрыв выпущенного вверх снаряда в верхней точке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 CTT">
      <a:majorFont>
        <a:latin typeface="Calibri"/>
        <a:ea typeface=""/>
        <a:cs typeface=""/>
      </a:majorFont>
      <a:minorFont>
        <a:latin typeface="SchoolBookC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 CTT">
      <a:majorFont>
        <a:latin typeface="Calibri"/>
        <a:ea typeface=""/>
        <a:cs typeface=""/>
      </a:majorFont>
      <a:minorFont>
        <a:latin typeface="SchoolBookC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21228</TotalTime>
  <Words>85</Words>
  <Application>Microsoft Office PowerPoint</Application>
  <PresentationFormat>Экран (4:3)</PresentationFormat>
  <Paragraphs>55</Paragraphs>
  <Slides>30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Тема Office</vt:lpstr>
      <vt:lpstr>Открытая</vt:lpstr>
      <vt:lpstr>1_Тема Office</vt:lpstr>
      <vt:lpstr>1_Открытая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1-Усл</vt:lpstr>
      <vt:lpstr>1-Подск</vt:lpstr>
      <vt:lpstr>1-Подр</vt:lpstr>
      <vt:lpstr>Слайд 12</vt:lpstr>
      <vt:lpstr>1-Похож</vt:lpstr>
      <vt:lpstr>2-Усл</vt:lpstr>
      <vt:lpstr>Слайд 15</vt:lpstr>
      <vt:lpstr>Слайд 16</vt:lpstr>
      <vt:lpstr>2-Подск</vt:lpstr>
      <vt:lpstr>Слайд 18</vt:lpstr>
      <vt:lpstr>3-Подск</vt:lpstr>
      <vt:lpstr>Слайд 20</vt:lpstr>
      <vt:lpstr>4-Похож</vt:lpstr>
      <vt:lpstr>2-Подр</vt:lpstr>
      <vt:lpstr>6-Подск</vt:lpstr>
      <vt:lpstr>5-Усл</vt:lpstr>
      <vt:lpstr>5-Подск</vt:lpstr>
      <vt:lpstr>Слайд 26</vt:lpstr>
      <vt:lpstr>5-Подр</vt:lpstr>
      <vt:lpstr>5-Похож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13. Сопротивление. Закон Ома для участка цепи</dc:title>
  <dc:creator>ADMIN</dc:creator>
  <cp:lastModifiedBy>Asus</cp:lastModifiedBy>
  <cp:revision>1820</cp:revision>
  <dcterms:created xsi:type="dcterms:W3CDTF">2014-12-23T08:50:56Z</dcterms:created>
  <dcterms:modified xsi:type="dcterms:W3CDTF">2018-06-19T11:12:47Z</dcterms:modified>
</cp:coreProperties>
</file>