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0"/>
  </p:notesMasterIdLst>
  <p:sldIdLst>
    <p:sldId id="260" r:id="rId2"/>
    <p:sldId id="257" r:id="rId3"/>
    <p:sldId id="259" r:id="rId4"/>
    <p:sldId id="262" r:id="rId5"/>
    <p:sldId id="268" r:id="rId6"/>
    <p:sldId id="263" r:id="rId7"/>
    <p:sldId id="264" r:id="rId8"/>
    <p:sldId id="266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89" autoAdjust="0"/>
    <p:restoredTop sz="90929"/>
  </p:normalViewPr>
  <p:slideViewPr>
    <p:cSldViewPr>
      <p:cViewPr varScale="1">
        <p:scale>
          <a:sx n="70" d="100"/>
          <a:sy n="70" d="100"/>
        </p:scale>
        <p:origin x="49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B54FE52-F60F-4FE2-8729-F5252E838584}" type="datetimeFigureOut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E4CFAE-FDBF-48EE-A4A5-DD58C656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1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6D65F-0A8C-4E03-9995-6EBBCA4EBB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C865C7-F5A7-4C01-ADC4-061E6909E4C3}" type="slidenum">
              <a:rPr lang="en-US" altLang="ru-RU" smtClean="0">
                <a:cs typeface="Arial" charset="0"/>
              </a:rPr>
              <a:pPr/>
              <a:t>2</a:t>
            </a:fld>
            <a:endParaRPr lang="en-US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6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2CD074-BBB4-4FBD-B703-BAD64921CFCD}" type="slidenum">
              <a:rPr lang="en-US" altLang="ru-RU" smtClean="0">
                <a:cs typeface="Arial" charset="0"/>
              </a:rPr>
              <a:pPr/>
              <a:t>3</a:t>
            </a:fld>
            <a:endParaRPr lang="en-US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0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CFAE-FDBF-48EE-A4A5-DD58C656E0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CFAE-FDBF-48EE-A4A5-DD58C656E0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CFAE-FDBF-48EE-A4A5-DD58C656E0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7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4CFAE-FDBF-48EE-A4A5-DD58C656E0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81400"/>
            <a:ext cx="81534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953000"/>
            <a:ext cx="815340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EB234D-2F8A-4735-8B44-A2DD4B369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0AC9-529C-4AA3-A05B-4362585F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DF72D-F929-4E12-A8AB-4A0B53986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3370-51D7-445C-BB10-E42B6A80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A50A-725D-40BC-8F89-E15BA3705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E4F5-E80E-4959-8067-FF37AC2C9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79D4-4998-41B4-BC5D-D0D5D7DE4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C07E-AEC5-463A-B53A-975B737B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3DBE-8EC4-47B2-9A13-4888560E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7462-E5C0-48AF-96FD-BC33489A0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B83C-55FF-43C2-8210-E31FB0CC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52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71116-42DA-4EC3-954A-8B43FA224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0%D0%BA%D0%BE%D1%82%D0%B8%D1%87%D0%B5%D1%81%D0%BA%D0%B8%D0%B5_%D1%81%D1%80%D0%B5%D0%B4%D1%81%D1%82%D0%B2%D0%B0" TargetMode="External"/><Relationship Id="rId7" Type="http://schemas.openxmlformats.org/officeDocument/2006/relationships/hyperlink" Target="https://normativ.kontur.ru/document?moduleid=1&amp;documentid=465121#l0" TargetMode="External"/><Relationship Id="rId2" Type="http://schemas.openxmlformats.org/officeDocument/2006/relationships/hyperlink" Target="https://ru.wikipedia.org/wiki/%D0%92%D0%B5%D1%89%D0%B5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0%B5%D0%BA%D1%83%D1%80%D1%81%D0%BE%D1%80#cite_note-1" TargetMode="External"/><Relationship Id="rId5" Type="http://schemas.openxmlformats.org/officeDocument/2006/relationships/hyperlink" Target="https://ru.wikipedia.org/wiki/%D0%9F%D0%B5%D1%80%D0%B5%D1%87%D0%B5%D0%BD%D1%8C_%D0%BD%D0%B0%D1%80%D0%BA%D0%BE%D1%82%D0%B8%D1%87%D0%B5%D1%81%D0%BA%D0%B8%D1%85_%D1%81%D1%80%D0%B5%D0%B4%D1%81%D1%82%D0%B2" TargetMode="External"/><Relationship Id="rId4" Type="http://schemas.openxmlformats.org/officeDocument/2006/relationships/hyperlink" Target="https://ru.wikipedia.org/wiki/%D0%9F%D1%81%D0%B8%D1%85%D0%BE%D1%82%D1%80%D0%BE%D0%BF%D0%BD%D1%8B%D0%B5_%D0%B2%D0%B5%D1%89%D0%B5%D1%81%D1%82%D0%B2%D0%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310559#l24" TargetMode="External"/><Relationship Id="rId2" Type="http://schemas.openxmlformats.org/officeDocument/2006/relationships/hyperlink" Target="https://normativ.kontur.ru/document?moduleid=1&amp;documentid=459781#l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kuryanova19@ramble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Школьный химический эксперимент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ru-RU" altLang="ru-RU" sz="1800" dirty="0" smtClean="0"/>
              <a:t>Курьянова Татьяна Николаевна</a:t>
            </a:r>
          </a:p>
          <a:p>
            <a:pPr algn="r" eaLnBrk="1" hangingPunct="1"/>
            <a:r>
              <a:rPr lang="ru-RU" altLang="ru-RU" sz="1800" dirty="0" smtClean="0"/>
              <a:t>Методист ГБОУ ДПО РК КРИППО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1. Запрещена для ОУЗ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Общие свойства веществ данной группы:</a:t>
            </a:r>
          </a:p>
          <a:p>
            <a:pPr marL="0" indent="0">
              <a:buNone/>
            </a:pPr>
            <a:r>
              <a:rPr lang="ru-RU" dirty="0"/>
              <a:t>Взрывчатые вещества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 Условия хранения в школе:</a:t>
            </a:r>
          </a:p>
          <a:p>
            <a:pPr marL="0" indent="0">
              <a:buNone/>
            </a:pPr>
            <a:r>
              <a:rPr lang="ru-RU" dirty="0" smtClean="0"/>
              <a:t>Вносить в здание школы запрещено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9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Общие свойства веществ данной </a:t>
            </a:r>
            <a:r>
              <a:rPr lang="ru-RU" dirty="0" smtClean="0"/>
              <a:t>группы:</a:t>
            </a:r>
          </a:p>
          <a:p>
            <a:pPr marL="0" indent="0">
              <a:buNone/>
            </a:pPr>
            <a:r>
              <a:rPr lang="ru-RU" sz="2000" i="1" dirty="0"/>
              <a:t>Выделяют при взаимодействии с водой легко воспламеняющиеся газы</a:t>
            </a:r>
          </a:p>
          <a:p>
            <a:endParaRPr lang="ru-RU" dirty="0" smtClean="0"/>
          </a:p>
          <a:p>
            <a:r>
              <a:rPr lang="ru-RU" dirty="0" smtClean="0"/>
              <a:t>Примеры </a:t>
            </a:r>
            <a:r>
              <a:rPr lang="ru-RU" dirty="0"/>
              <a:t>веществ из типового </a:t>
            </a:r>
            <a:r>
              <a:rPr lang="ru-RU" dirty="0" smtClean="0"/>
              <a:t>перечня:</a:t>
            </a:r>
          </a:p>
          <a:p>
            <a:pPr marL="0" indent="0">
              <a:buNone/>
            </a:pPr>
            <a:r>
              <a:rPr lang="ru-RU" sz="2000" i="1" dirty="0" smtClean="0"/>
              <a:t>Литий</a:t>
            </a:r>
            <a:r>
              <a:rPr lang="ru-RU" sz="2000" i="1" dirty="0"/>
              <a:t>, натрий, кальций, карбид кальция …..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Условия хранения в школе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sz="2000" i="1" dirty="0" smtClean="0"/>
              <a:t>В лаборантской, в шкафу под замком или вместе с ЛВЖ</a:t>
            </a:r>
            <a:endParaRPr lang="ru-RU" sz="2000" i="1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6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3. Запрещена для ОУЗ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Общие </a:t>
            </a:r>
            <a:r>
              <a:rPr lang="ru-RU" dirty="0"/>
              <a:t>свойства веществ данной группы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i="1" dirty="0"/>
              <a:t>Самовоспламеняются на воздухе при неправильном хранении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4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Общие свойства веществ данной группы:</a:t>
            </a:r>
          </a:p>
          <a:p>
            <a:pPr marL="0" indent="0">
              <a:buNone/>
            </a:pPr>
            <a:r>
              <a:rPr lang="ru-RU" i="1" dirty="0" smtClean="0"/>
              <a:t>Легковоспламеняющиеся жидкости (ЛВЖ)</a:t>
            </a:r>
            <a:endParaRPr lang="ru-RU" i="1" dirty="0"/>
          </a:p>
          <a:p>
            <a:endParaRPr lang="ru-RU" dirty="0"/>
          </a:p>
          <a:p>
            <a:r>
              <a:rPr lang="ru-RU" dirty="0"/>
              <a:t>Примеры веществ из типового перечня:</a:t>
            </a:r>
          </a:p>
          <a:p>
            <a:pPr marL="0" indent="0">
              <a:buNone/>
            </a:pPr>
            <a:r>
              <a:rPr lang="ru-RU" i="1" dirty="0" err="1" smtClean="0"/>
              <a:t>Диэтиловый</a:t>
            </a:r>
            <a:r>
              <a:rPr lang="ru-RU" i="1" dirty="0" smtClean="0"/>
              <a:t> эфир, ацетон, бензол, этиловый спирт, толуол, циклогексан, </a:t>
            </a:r>
            <a:r>
              <a:rPr lang="ru-RU" i="1" dirty="0" err="1" smtClean="0"/>
              <a:t>пропиловый</a:t>
            </a:r>
            <a:r>
              <a:rPr lang="ru-RU" i="1" dirty="0" smtClean="0"/>
              <a:t>, изобутиловый спирт,  …..</a:t>
            </a:r>
            <a:endParaRPr lang="ru-RU" dirty="0"/>
          </a:p>
          <a:p>
            <a:r>
              <a:rPr lang="ru-RU" dirty="0"/>
              <a:t>Условия хранения в школе:</a:t>
            </a:r>
          </a:p>
          <a:p>
            <a:pPr marL="0" indent="0">
              <a:buNone/>
            </a:pPr>
            <a:r>
              <a:rPr lang="ru-RU" i="1" dirty="0"/>
              <a:t>В лаборантской, </a:t>
            </a:r>
            <a:r>
              <a:rPr lang="ru-RU" i="1" dirty="0" smtClean="0"/>
              <a:t>в металлическом ящике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0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Общие свойства веществ данной группы:</a:t>
            </a:r>
          </a:p>
          <a:p>
            <a:pPr marL="0" indent="0">
              <a:buNone/>
            </a:pPr>
            <a:r>
              <a:rPr lang="ru-RU" i="1" dirty="0"/>
              <a:t>Легковоспламеняющиеся </a:t>
            </a:r>
            <a:r>
              <a:rPr lang="ru-RU" i="1" dirty="0" smtClean="0"/>
              <a:t>твердые вещества</a:t>
            </a:r>
            <a:endParaRPr lang="ru-RU" i="1" dirty="0"/>
          </a:p>
          <a:p>
            <a:endParaRPr lang="ru-RU" dirty="0"/>
          </a:p>
          <a:p>
            <a:r>
              <a:rPr lang="ru-RU" dirty="0"/>
              <a:t>Примеры веществ из типового перечня:</a:t>
            </a:r>
          </a:p>
          <a:p>
            <a:pPr marL="0" indent="0">
              <a:buNone/>
            </a:pPr>
            <a:r>
              <a:rPr lang="ru-RU" i="1" dirty="0" smtClean="0"/>
              <a:t>Сера черенковая, фосфор красный ….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Условия хранения в школе:</a:t>
            </a:r>
          </a:p>
          <a:p>
            <a:pPr marL="0" indent="0">
              <a:buNone/>
            </a:pPr>
            <a:r>
              <a:rPr lang="ru-RU" i="1" dirty="0"/>
              <a:t>В лаборантской, в </a:t>
            </a:r>
            <a:r>
              <a:rPr lang="ru-RU" i="1" dirty="0" smtClean="0"/>
              <a:t>шкафу под замком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0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Общие свойства веществ данной группы:</a:t>
            </a:r>
          </a:p>
          <a:p>
            <a:pPr marL="0" indent="0">
              <a:buNone/>
            </a:pPr>
            <a:r>
              <a:rPr lang="ru-RU" i="1" dirty="0" smtClean="0"/>
              <a:t>Воспламеняющиеся (окисляющие) реактивы</a:t>
            </a:r>
            <a:endParaRPr lang="ru-RU" i="1" dirty="0"/>
          </a:p>
          <a:p>
            <a:endParaRPr lang="ru-RU" dirty="0"/>
          </a:p>
          <a:p>
            <a:r>
              <a:rPr lang="ru-RU" dirty="0"/>
              <a:t>Примеры веществ из типового перечня:</a:t>
            </a:r>
          </a:p>
          <a:p>
            <a:pPr marL="0" indent="0">
              <a:buNone/>
            </a:pPr>
            <a:r>
              <a:rPr lang="ru-RU" i="1" dirty="0" smtClean="0"/>
              <a:t>Перманганаты, азотная кислота, нитраты калия и натрия …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Условия хранения в школе:</a:t>
            </a:r>
          </a:p>
          <a:p>
            <a:pPr marL="0" indent="0">
              <a:buNone/>
            </a:pPr>
            <a:r>
              <a:rPr lang="ru-RU" i="1" dirty="0"/>
              <a:t>В лаборантской, в </a:t>
            </a:r>
            <a:r>
              <a:rPr lang="ru-RU" i="1" dirty="0" smtClean="0"/>
              <a:t>шкафу, отдельно от 4 и 5 групп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/>
          <a:lstStyle/>
          <a:p>
            <a:r>
              <a:rPr lang="ru-RU" dirty="0"/>
              <a:t>Общие свойства веществ данной группы:</a:t>
            </a:r>
          </a:p>
          <a:p>
            <a:pPr marL="0" indent="0">
              <a:buNone/>
            </a:pPr>
            <a:r>
              <a:rPr lang="ru-RU" i="1" dirty="0" smtClean="0"/>
              <a:t>Повышенной физиологической активности</a:t>
            </a:r>
            <a:endParaRPr lang="ru-RU" i="1" dirty="0"/>
          </a:p>
          <a:p>
            <a:endParaRPr lang="ru-RU" dirty="0"/>
          </a:p>
          <a:p>
            <a:r>
              <a:rPr lang="ru-RU" dirty="0"/>
              <a:t>Примеры веществ из типового перечня:</a:t>
            </a:r>
          </a:p>
          <a:p>
            <a:pPr marL="0" indent="0">
              <a:buNone/>
            </a:pPr>
            <a:r>
              <a:rPr lang="ru-RU" i="1" dirty="0" smtClean="0"/>
              <a:t>Бром, йод, оксид бария, оксид кальция, гидроксид кальция, гидроксид натрия, оксид свинца, бихромат аммония,  соли бария….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Условия хранения в школе:</a:t>
            </a:r>
          </a:p>
          <a:p>
            <a:pPr marL="0" indent="0">
              <a:buNone/>
            </a:pPr>
            <a:r>
              <a:rPr lang="ru-RU" i="1" dirty="0"/>
              <a:t>В лаборантской, в </a:t>
            </a:r>
            <a:r>
              <a:rPr lang="ru-RU" i="1" dirty="0" smtClean="0"/>
              <a:t>сейфе, надежно запирающемся металлическом ящике)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5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Общие свойства веществ данной группы:</a:t>
            </a:r>
          </a:p>
          <a:p>
            <a:pPr marL="0" indent="0">
              <a:buNone/>
            </a:pPr>
            <a:r>
              <a:rPr lang="ru-RU" i="1" dirty="0" smtClean="0"/>
              <a:t>Малоопасные и практически безопасные вещества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Примеры веществ из типового перечня:</a:t>
            </a:r>
          </a:p>
          <a:p>
            <a:pPr marL="0" indent="0">
              <a:buNone/>
            </a:pPr>
            <a:r>
              <a:rPr lang="ru-RU" i="1" dirty="0" smtClean="0"/>
              <a:t>Хлорид натрия, мел, сахароза, борная кислота, сульфаты магния, кальция  </a:t>
            </a:r>
            <a:r>
              <a:rPr lang="ru-RU" i="1" dirty="0"/>
              <a:t>….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Условия хранения в школе:</a:t>
            </a:r>
          </a:p>
          <a:p>
            <a:pPr marL="0" indent="0">
              <a:buNone/>
            </a:pPr>
            <a:r>
              <a:rPr lang="ru-RU" i="1" dirty="0"/>
              <a:t>В </a:t>
            </a:r>
            <a:r>
              <a:rPr lang="ru-RU" i="1" dirty="0" smtClean="0"/>
              <a:t>классе в запирающихся шкафах или в лаборантской</a:t>
            </a:r>
            <a:r>
              <a:rPr lang="ru-RU" i="1" dirty="0"/>
              <a:t>, в </a:t>
            </a:r>
            <a:r>
              <a:rPr lang="ru-RU" i="1" dirty="0" smtClean="0"/>
              <a:t>шкафах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4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Приложение </a:t>
            </a:r>
            <a:r>
              <a:rPr lang="ru-RU" sz="2000" b="1" dirty="0"/>
              <a:t>8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Сведения об особых свойствах и группах хранения веществ из Типового перечня для </a:t>
            </a:r>
            <a:r>
              <a:rPr lang="ru-RU" sz="2000" b="1" dirty="0" smtClean="0"/>
              <a:t>общеобразовательных учебных заведений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1</a:t>
            </a:r>
            <a:r>
              <a:rPr lang="ru-RU" sz="1800" dirty="0"/>
              <a:t>. Особая отметка (графа 2). Если здесь стоит знак X, то в формах, предусмотренных Типовым перечнем, вещество используется только учителем. Учащимся можно выдавать вещества в виде разбавленных растворов, но не в виде исходных форм.</a:t>
            </a:r>
          </a:p>
          <a:p>
            <a:r>
              <a:rPr lang="ru-RU" sz="1800" dirty="0"/>
              <a:t>Если в этой графе поставлен знак XX, то вещество требует особого обращения из-за того, что у него высока физиологическая активность в относительно малых дозах, повышенная </a:t>
            </a:r>
            <a:r>
              <a:rPr lang="ru-RU" sz="1800" dirty="0" err="1"/>
              <a:t>пожароопасность</a:t>
            </a:r>
            <a:r>
              <a:rPr lang="ru-RU" sz="1800" dirty="0"/>
              <a:t> или возможные тяжелые отдаленные последствия воздействия на организм. Учащимся вещество в исходных формах не </a:t>
            </a:r>
            <a:r>
              <a:rPr lang="ru-RU" dirty="0"/>
              <a:t>выдается*.</a:t>
            </a:r>
          </a:p>
          <a:p>
            <a:r>
              <a:rPr lang="ru-RU" sz="1800" dirty="0"/>
              <a:t>Если особой отметки нет, то вещество при соблюдении правил техники безопасности используется всеми без ограничения.</a:t>
            </a:r>
          </a:p>
          <a:p>
            <a:r>
              <a:rPr lang="ru-RU" sz="1800" dirty="0"/>
              <a:t>2. Группы хранения веществ определяются, в первую очередь, их химической совместимостью: при случайном смешении веществ одной и той же группы между ними не должно быть взаимодействия или, если таковое произойдет, продукты реакции и тепловой эффект не должны представлять опасности (графа 3).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9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8538" cy="990600"/>
          </a:xfrm>
        </p:spPr>
        <p:txBody>
          <a:bodyPr/>
          <a:lstStyle/>
          <a:p>
            <a:pPr eaLnBrk="1" fontAlgn="t" hangingPunct="1"/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Приложение 8.</a:t>
            </a:r>
            <a:br>
              <a:rPr lang="ru-RU" sz="2400" dirty="0" smtClean="0"/>
            </a:br>
            <a:r>
              <a:rPr lang="ru-RU" sz="1800" b="1" dirty="0" smtClean="0"/>
              <a:t>Сведения </a:t>
            </a:r>
            <a:r>
              <a:rPr lang="ru-RU" sz="1800" b="1" dirty="0"/>
              <a:t>об особых свойствах и группах хранения </a:t>
            </a:r>
            <a:r>
              <a:rPr lang="ru-RU" sz="1800" b="1" dirty="0" smtClean="0"/>
              <a:t>веществ</a:t>
            </a:r>
            <a:br>
              <a:rPr lang="ru-RU" sz="1800" b="1" dirty="0" smtClean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818507"/>
              </p:ext>
            </p:extLst>
          </p:nvPr>
        </p:nvGraphicFramePr>
        <p:xfrm>
          <a:off x="228600" y="1676400"/>
          <a:ext cx="8686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вещества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Особая отметка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хранения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 вещества на организм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Йод кристалл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Химический ожег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Кальций </a:t>
                      </a:r>
                      <a:r>
                        <a:rPr lang="ru-RU" dirty="0" err="1" smtClean="0"/>
                        <a:t>металлич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Химический ожег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аллерген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Фосфор красный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Заболевания кожи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Аммиак 25</a:t>
                      </a:r>
                      <a:r>
                        <a:rPr lang="en-US" dirty="0" smtClean="0"/>
                        <a:t>%</a:t>
                      </a:r>
                      <a:r>
                        <a:rPr lang="ru-RU" baseline="0" dirty="0" smtClean="0"/>
                        <a:t> водный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Катар верхних дыхательных путей, раздражение глаз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Кальция оксид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 же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Кальция гидроксид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 же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8153400" cy="10668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совещание для учителей химии и лаборантов общеобразовательных учреждений Республики Крым</a:t>
            </a: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>
          <a:xfrm>
            <a:off x="500063" y="4724400"/>
            <a:ext cx="8153400" cy="1219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altLang="ru-RU" sz="1800" dirty="0" smtClean="0"/>
              <a:t>План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800" dirty="0" smtClean="0"/>
              <a:t>1. Место химического эксперимента в ФРП     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800" dirty="0" smtClean="0"/>
              <a:t>                          2. Виды химического эксперимента, методика проведения 3. МТБ и хранение реактивов </a:t>
            </a:r>
            <a:endParaRPr lang="ru-RU" altLang="ru-RU" dirty="0" smtClean="0"/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934200" cy="1143000"/>
          </a:xfrm>
        </p:spPr>
        <p:txBody>
          <a:bodyPr/>
          <a:lstStyle/>
          <a:p>
            <a:r>
              <a:rPr lang="ru-RU" sz="1800" b="1" dirty="0" err="1" smtClean="0"/>
              <a:t>Прекурсор</a:t>
            </a:r>
            <a:r>
              <a:rPr lang="ru-RU" sz="1800" dirty="0"/>
              <a:t> </a:t>
            </a:r>
            <a:r>
              <a:rPr lang="ru-RU" sz="1800" dirty="0" smtClean="0"/>
              <a:t>—</a:t>
            </a:r>
            <a:r>
              <a:rPr lang="ru-RU" sz="1800" dirty="0"/>
              <a:t> </a:t>
            </a:r>
            <a:r>
              <a:rPr lang="ru-RU" sz="1800" dirty="0">
                <a:hlinkClick r:id="rId2" tooltip="Вещество"/>
              </a:rPr>
              <a:t>вещество</a:t>
            </a:r>
            <a:r>
              <a:rPr lang="ru-RU" sz="1800" dirty="0"/>
              <a:t>, </a:t>
            </a:r>
            <a:r>
              <a:rPr lang="ru-RU" sz="1800" dirty="0" smtClean="0"/>
              <a:t>предшественник</a:t>
            </a:r>
            <a:r>
              <a:rPr lang="ru-RU" sz="1800" dirty="0"/>
              <a:t> </a:t>
            </a:r>
            <a:r>
              <a:rPr lang="ru-RU" sz="1800" dirty="0">
                <a:hlinkClick r:id="rId3" tooltip="Наркотические средства"/>
              </a:rPr>
              <a:t>наркотических средств</a:t>
            </a:r>
            <a:r>
              <a:rPr lang="ru-RU" sz="1800" dirty="0"/>
              <a:t> и </a:t>
            </a:r>
            <a:r>
              <a:rPr lang="ru-RU" sz="1800" dirty="0">
                <a:hlinkClick r:id="rId4" tooltip="Психотропные вещества"/>
              </a:rPr>
              <a:t>психотропных веществ</a:t>
            </a:r>
            <a:r>
              <a:rPr lang="ru-RU" sz="1800" dirty="0"/>
              <a:t>, включённых в </a:t>
            </a:r>
            <a:r>
              <a:rPr lang="ru-RU" sz="1800" dirty="0">
                <a:hlinkClick r:id="rId5" tooltip="Перечень наркотических средств"/>
              </a:rPr>
              <a:t>Перечень наркотических средств, психотропных веществ и их </a:t>
            </a:r>
            <a:r>
              <a:rPr lang="ru-RU" sz="1800" dirty="0" err="1">
                <a:hlinkClick r:id="rId5" tooltip="Перечень наркотических средств"/>
              </a:rPr>
              <a:t>прекурсоров</a:t>
            </a:r>
            <a:r>
              <a:rPr lang="ru-RU" sz="1800" baseline="30000" dirty="0">
                <a:hlinkClick r:id="rId6"/>
              </a:rPr>
              <a:t>[1]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ПОСТАНОВЛЕНИЕ</a:t>
            </a:r>
            <a:r>
              <a:rPr lang="ru-RU" dirty="0"/>
              <a:t> </a:t>
            </a:r>
            <a:r>
              <a:rPr lang="ru-RU" b="1" dirty="0" smtClean="0"/>
              <a:t>от </a:t>
            </a:r>
            <a:r>
              <a:rPr lang="ru-RU" b="1" dirty="0"/>
              <a:t>30 июня 1998 г. N 681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ОБ УТВЕРЖДЕНИИ ПЕРЕЧНЯ НАРКОТИЧЕСКИХ СРЕДСТВ, ПСИХОТРОПНЫХ ВЕЩЕСТВ И ИХ ПРЕКУРСОРОВ, ПОДЛЕЖАЩИХ КОНТРОЛЮ В РОССИЙСКОЙ </a:t>
            </a:r>
            <a:r>
              <a:rPr lang="ru-RU" b="1" dirty="0" smtClean="0"/>
              <a:t>ФЕДЕРАЦИИ</a:t>
            </a:r>
            <a:r>
              <a:rPr lang="en-US" b="1" dirty="0" smtClean="0"/>
              <a:t> </a:t>
            </a:r>
            <a:r>
              <a:rPr lang="ru-RU" b="1" dirty="0" smtClean="0"/>
              <a:t>(в последней редакции </a:t>
            </a:r>
            <a:r>
              <a:rPr lang="ru-RU" u="sng" dirty="0">
                <a:hlinkClick r:id="rId7"/>
              </a:rPr>
              <a:t>от 07.02.2024 N 135</a:t>
            </a:r>
            <a:r>
              <a:rPr lang="ru-RU" dirty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Таблица III </a:t>
            </a:r>
            <a:r>
              <a:rPr lang="ru-RU" sz="1800" b="1" dirty="0" err="1"/>
              <a:t>прекурсоров</a:t>
            </a:r>
            <a:r>
              <a:rPr lang="ru-RU" sz="1800" b="1" dirty="0"/>
              <a:t>, оборот которых в Российской Федерации ограничен и в отношении которых допускается исключение некоторых мер контроля 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554914"/>
              </p:ext>
            </p:extLst>
          </p:nvPr>
        </p:nvGraphicFramePr>
        <p:xfrm>
          <a:off x="152400" y="1828800"/>
          <a:ext cx="8762999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2131"/>
                <a:gridCol w="3540868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Ацетилхлорид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Ацетон (2-пропанон)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Ацетонитрил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Бензилхлорид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Бензилцианид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2-Диметиламино-1-хлорпропан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процента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(в ред. Постановления Правительства РФ </a:t>
                      </a:r>
                      <a:r>
                        <a:rPr lang="ru-RU" sz="1200" u="sng">
                          <a:effectLst/>
                          <a:hlinkClick r:id="rId2"/>
                        </a:rPr>
                        <a:t>от 14.11.2023 N 1909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Диэтиловый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эфир (этиловый эфир, серный эфир)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Метиламин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процентов или более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Метилфенилацетат(метиловый эфир фенилуксусной кислоты)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процентов или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2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ред. Постановления Правительства РФ </a:t>
                      </a:r>
                      <a:r>
                        <a:rPr lang="ru-RU" sz="12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от 28.03.2018 N 337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Метилэтилкетон (2-бутанон)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процентов или более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7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Таблица III </a:t>
            </a:r>
            <a:r>
              <a:rPr lang="ru-RU" sz="1800" b="1" dirty="0" err="1"/>
              <a:t>прекурсоров</a:t>
            </a:r>
            <a:r>
              <a:rPr lang="ru-RU" sz="1800" b="1" dirty="0"/>
              <a:t>, оборот которых в Российской Федерации ограничен и в отношении которых допускается исключение некоторых мер контроля 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347137"/>
              </p:ext>
            </p:extLst>
          </p:nvPr>
        </p:nvGraphicFramePr>
        <p:xfrm>
          <a:off x="304800" y="1904998"/>
          <a:ext cx="8567738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3611"/>
                <a:gridCol w="3684127"/>
              </a:tblGrid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Перманганат калия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 процентов или более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Серная кислота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 процентов или более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Соляная кислота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 процентов или более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Тетрагидрофуран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45 </a:t>
                      </a:r>
                      <a:r>
                        <a:rPr lang="ru-RU" sz="1800" dirty="0" err="1" smtClean="0">
                          <a:effectLst/>
                        </a:rPr>
                        <a:t>проценто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Тионилхлорид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 процентов или более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Толуол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 процентов или более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Уксусная кислота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 процентов или более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Этилфенилацетат</a:t>
                      </a:r>
                      <a:r>
                        <a:rPr lang="ru-RU" sz="1800" dirty="0">
                          <a:effectLst/>
                        </a:rPr>
                        <a:t> (этиловый эфир фенилуксусной кислоты)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процентов или более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2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</a:t>
            </a:r>
            <a:r>
              <a:rPr lang="ru-RU" dirty="0" err="1" smtClean="0"/>
              <a:t>прекурсоров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Приказом директора</a:t>
            </a:r>
            <a:r>
              <a:rPr lang="ru-RU" dirty="0"/>
              <a:t> образовательного учреждения </a:t>
            </a:r>
            <a:r>
              <a:rPr lang="ru-RU" b="1" dirty="0"/>
              <a:t>учитель химии назначается ответственным</a:t>
            </a:r>
            <a:r>
              <a:rPr lang="ru-RU" dirty="0"/>
              <a:t> за контроль и учёт </a:t>
            </a:r>
            <a:r>
              <a:rPr lang="ru-RU" dirty="0" smtClean="0"/>
              <a:t>химических </a:t>
            </a:r>
            <a:r>
              <a:rPr lang="ru-RU" dirty="0"/>
              <a:t>реактивов, относящихся к </a:t>
            </a:r>
            <a:r>
              <a:rPr lang="ru-RU" dirty="0" err="1"/>
              <a:t>прекурсорами</a:t>
            </a:r>
            <a:r>
              <a:rPr lang="ru-RU" dirty="0"/>
              <a:t> наркотических средств и психотропных веществ, имеющихся в кабинете </a:t>
            </a:r>
            <a:r>
              <a:rPr lang="ru-RU" dirty="0" smtClean="0"/>
              <a:t>химии</a:t>
            </a:r>
            <a:r>
              <a:rPr lang="ru-RU" dirty="0"/>
              <a:t>, а также за ведение и сохранность журнала регистраций операций с </a:t>
            </a:r>
            <a:r>
              <a:rPr lang="ru-RU" dirty="0" err="1" smtClean="0"/>
              <a:t>прекурсора</a:t>
            </a:r>
            <a:endParaRPr lang="ru-RU" dirty="0" smtClean="0"/>
          </a:p>
          <a:p>
            <a:pPr lvl="0"/>
            <a:r>
              <a:rPr lang="ru-RU" dirty="0" smtClean="0"/>
              <a:t>Образец Журнала регистрации операций и правила учета находится в приложении 6 к методическому письму о преподавании в 2024-2025 учебном году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7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Реактивы и оборудование для лабораторных опытов и практических работ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Выдача учащимся реактивов для опытов производится в массах и объемах, не превышающих необходимые для данного эксперимента, а растворов концентрацией не выше 5%. </a:t>
            </a:r>
            <a:endParaRPr lang="ru-RU" dirty="0" smtClean="0"/>
          </a:p>
          <a:p>
            <a:r>
              <a:rPr lang="ru-RU" dirty="0" smtClean="0"/>
              <a:t>Хранение раздаточных реактивов осуществляется в шкафах лаборантской</a:t>
            </a:r>
          </a:p>
          <a:p>
            <a:r>
              <a:rPr lang="ru-RU" dirty="0" smtClean="0"/>
              <a:t>Первостепенно необходимое оборудование: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Пробирки в расчете 4-5 штук  на каждого обучающегося</a:t>
            </a:r>
          </a:p>
          <a:p>
            <a:pPr marL="0" indent="0">
              <a:buNone/>
            </a:pPr>
            <a:r>
              <a:rPr lang="ru-RU" sz="1600" dirty="0" smtClean="0"/>
              <a:t>Штатив, горелка, </a:t>
            </a:r>
            <a:r>
              <a:rPr lang="ru-RU" sz="1600" dirty="0" err="1" smtClean="0"/>
              <a:t>пробиркодержатель</a:t>
            </a:r>
            <a:r>
              <a:rPr lang="ru-RU" sz="1600" dirty="0" smtClean="0"/>
              <a:t> в расчете один на двух обучающихся</a:t>
            </a:r>
          </a:p>
          <a:p>
            <a:pPr marL="0" indent="0">
              <a:buNone/>
            </a:pPr>
            <a:r>
              <a:rPr lang="ru-RU" sz="1600" dirty="0" smtClean="0"/>
              <a:t>5-6 склянок для реактивов на каждую парту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9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Правила техники безопасности для кабинетов (лабораторий) химии общеобразовательных школ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За создание безопасных условий труда и обучения несет ответственность администрация школы, а за выполнение настоящих Правил - заведующий кабинетом и учитель </a:t>
            </a:r>
            <a:r>
              <a:rPr lang="ru-RU" dirty="0" smtClean="0"/>
              <a:t>химии</a:t>
            </a:r>
          </a:p>
          <a:p>
            <a:endParaRPr lang="ru-RU" dirty="0" smtClean="0"/>
          </a:p>
          <a:p>
            <a:r>
              <a:rPr lang="ru-RU" dirty="0" smtClean="0"/>
              <a:t>Обязанности заведующего кабинетом химии</a:t>
            </a:r>
          </a:p>
          <a:p>
            <a:r>
              <a:rPr lang="ru-RU" dirty="0" smtClean="0"/>
              <a:t>Обязанности учителя химии</a:t>
            </a:r>
          </a:p>
          <a:p>
            <a:r>
              <a:rPr lang="ru-RU" dirty="0" smtClean="0"/>
              <a:t>Обязанности лаборанта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1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Интернет магазины: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en-US" sz="2400" dirty="0" err="1" smtClean="0"/>
              <a:t>wildberries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en-US" sz="2400" dirty="0" err="1" smtClean="0"/>
              <a:t>ozon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sp>
        <p:nvSpPr>
          <p:cNvPr id="8" name="AutoShape 8" descr="data:image/png;base64,iVBORw0KGgoAAAANSUhEUgAAA4QAAASwCAYAAACjAoQOAAAAAXNSR0IArs4c6QAAIABJREFUeF7sfQe8HVW1/jfttFtzUykCCSAgICBNEPH99b2n2FGK8h5IC2AhCUVaCAmk0iIhARKaimJBHii9o4BIbwk9hCSElnJz22lT/6y1954zZ+65NQlCMuMvJtx7zpy9116zz/r2t9a3NOO7Pw6QXIkFEgskFkgskFggsUBigcQCiQUSCyQWSCywyVlASwDhJrfmyYQTCyQWSCyQWCCxQGKBxAKJBRILJBZILMAWSABh4giJBRILJBZILJBYILFAYoHEAokFEgskFthELZAAwk104ZNpJxZILJBYILFAYoHEAokFEgskFkgskFggAYSJDyQWSCyQWCCxQGKBxAKJBRILJBZILJBYYBO1QAIIN9GFT6adWCCxQGKBxAKJBRILJBZILJBYILFAYoEEECY+kFggsUBigcQCiQUSCyQWSCyQWCCxQGKBTdQCCSDcRBc+mXZigcQCiQUSCyQWSCyQWCCxQGKBxAKJBRJAmPhAYoHEAokFEgskFkgskFggsUBigcQCiQU2UQskgHATXfhk2okFEgskFkgskFggsUBigcQCiQUSCyQWSABh4gOJBRILJBZILJBYILHAJ9YCmhxZoEao+eJfgf6JHXMysF4skKxf4h6JBT5xFkgA4SduSZIBJRb4ZFggCAJomgZN1+C6Hgw9Cb76szKe78M0DQR+AGXD/rzv43gNjSd60foml8QWib9/Yl1hUwGEtNf6ngC7uqHzHrJRXgkg3CiXNZnUp9sCCSD8dK9fMvp/twU24i+2BBAOzrmqACE8BtUJkzE4W36c70r8/eO09sA+a9MDhDp03UAQuAMz1Cf91er7Uo0zYXg/6SuWjG8TskACCDehxU6mugEssBEDQjqtphNqz/OQSqfhuW7IeHUL0DaAaT9tt1SAwjBN2OUyDMOApguWkK9/Y/BDa0mXplWzvEEg2IiNlonopxPRGilGppa/9/M2n4qXRedaNeBosP5v9NW4EaMc9sacMqr2CdOyiB+E6zgAfHGgtLFcCSDcWFYymcdGaIEEEG6Ei5pM6WO0gPyC8yECbT2e4RP/AowP7RMUeFUPTWfwQIChOkD2oGtaOE9fxiqDT2xSAEXWBKlBfOxAu4dxDMCV+gSE6l7hmtNnxuY9gM8b6EtpfD6BU/ojg0xaSwEUjarbqXWt+LMc53oP6OJpyB+fPWjCap5a4EHXKUVPY3+3Mmm4rgvNF2nTn9TLjwF8XQL83sarACGlJoZz43WN2r6f6eEbeP/S5Jj0QOe1UvuMr8u0Sr+PcX6K9l9+PjXAIkAY6HBcAoT0bNJ+K+ar7BGEJ3Lx+dfex5Sfx/2i2/fVBnL08PPleoj59NPHaoypx+/bDTT+5LaJBTYFCySAcFNY5WSOG84CvZ2qh7+TX+Yhaurri7Cv32+46dCdxTAJDIpgmBgvxxOpS/RFTrEIBRL0h77oo4HaQEbGMU2gQwQ3PgJisTSfP1cEKt2DBk3aUAUyfQU0KhAJgSt9lgxiPZoL10VG7e13B/UDmRSAmimjNBfNh8YBbPfPDAO8Wp+1jkF3FM4oAEgf4xEgIJtH7h8dB9msChBKf9aqQIdav76NpNZuXQLBvj8l+goJGmKnFeyvEb9ll3B9GIZI0/NcH77vwUyn4fu0ZvIGtH6DP/noc+jdfKDHdRf+WivI7w8gJP8k0EGMP9cI83Mm/JP+FmsufLQ2PO9rf+rr97VN0e3wIfIyXbd4TXi/of3B0uH5Dggohpf8twJNlV/EZ9HX+Pr6fZ9L2ccLqsej1p3BuW7yQQTZnnzR91zeowxyPJ/2xco68RrJOccPBqIDoOVUPq9+Ht9H13VGfb2/GhCKZ4p9T+3nfd1A/p6AINuLvjfk91M/35q8LLFAYoE+LJAAwsRFEgsMwgLdgw4RZNKXFAEb0zDhUMpP4DCjpkAUf1SfAX7/A5J4gKqCqioAJE+Z6aMVIyCAUK2xVAAa3cMpOahrakTeKbOojG9TEAYYgQgcBwsItUAXgafm8z08MpBBtpNgkwJTClV9h4NyHjuRW56PwHYQlG3AC6DD4MAptBjdlwJ704BhmPANDS4FUQR8LAOu74M1GwIPMCwOwBRbVh0s1QYT/XEVCrhThiHYOBDD6iCVMuG4ZZiaDstIQfeJ8VCBvY8gPDyotfb99wff8/hzlc1Mw4ChC/aPAIDjurBME4aR4gBb88k3zRBcqHHEwYYOT8zFd1GXTaNsFwWD7AMeHSH06dMRGFjjtRUwIOa6zsArwngpfyWbeIHGPoG0BS1lIpVJo6OtnYNt8m9K1yuXHMB3YWVz4hGhwJNI1cClMD0EydHDiIq9emc4e2Jq+HN4/xAe5vE/RMCfJmCq6SiXy9XPbOzAKeqbtQ5KCPzTz0kgyrLSsO0SAj7ocZHOmvy3eq71wOQnUBz2iL8rVx/+OABfiK6zAt70rBSKRX6G2fYkrqKb8L1A2IXmYRGDVoYBDbphiDWpCQhrrUdfz1Nfv+/PLlD7Neqgi+xJe7FpatAMA0VbsIEe7amuWHvdsuCXXSDfiXRzExy7hDTNHS7EoYwA7WJ9hK+YpskMd2HtWmSbm+HBY3/36PdUAiDXUfgzbb8b5oQjnuZLjC5/UhDANHS4NBcrJcfgs9/x3k7fn/I7lF7O68vbi9hPfUrDN1N8QEl31FCd2TD4lUnemVggsUACCBMfSCwwGAvE2AI6S6dAK5Cn7j6pcpri64p+N7AAt+eAJB7o9RcQcmDnqy/cWApcjQBOnSinc3UoOh7MugycfAFaOhMCQjLbYFNGGRCG/IMPT6dgyKVBIpMyYboeSsUuBIEUZZEgYYsRozBiSAu2GLkZhjYPgVMsMbiii/6/WCyhvbMLa9aswdquDry1YjlyjU0wCMQ4NsxURn6WBhEKU2QWcYDQFpU164uFrOU+6pb19Tm0r21FXc6Anc/DdOm+BCoqDEygEyiOBK7d1qN/ASqnnPk+pz6mUikOOAUIkqfxJgXWGlzHha6bMKy0SJGMGCAaHlZO9T3JDPsot7ch21CHYtta1DXWw3MFWKKgtLcrnnTZsx/LtVznOFUxKeKAgQJoMjH5maMDLjFklgiSKYBm/9HMKsaUwJLvONC8ACaxNDRHn0BT99Tw/gLCOAsYBVq8fgQEiJW30szMU9zvOHRgIA45CBgRs125TzXg6Z7qW1kVBQgdx0U6nYVbLkHzXKQswLW7QE8EBeYm31IADAIaipXpDcxWrX0twF/DOaJ7Fwf9Eg0rQGhYJmxNg0NgPZWDYaVESqVpoejkmTUzHFcyZ7GDhKrUxIFu8P173gZ6V3q9mLNYP0rHV/ssrbdNYJAObwj8aDo03eK9wndtmL4ATbpXgu7RwYQrD+RonQR4V4d85DNFBtQmH4IhnUaQMvjeym9kxu3HDwhdG6lsGnZXJzJWCrrnQbM98UzJLBQ6YGL7EFglnyC1Zvq2IPZe1+HQ/pbJ8bNLdlrnrWIwC5m8J7HARmiBBBBuhIuaTOljtIAEhhadVtoO9v787vjs6NH8BZcxdP4Sr6Rj1RrXwGqm+gSE8iPUXVUAwIGHPH31u0V2sQBIpnHSl61nGLj5tjtR1AJ4pgXbZwgVgrDw5HcQJhcggXkI/pttVbZhuGU0pjMY2tSIUaOG4zNbbo4dd9gRn9liSwwdMgSN2RyGNDajPpsG8Rpq9BRsERHY1lHGmjVtDAjfXrMKr7/9Nl5f/AbWrG3Ha28tYZaQgi6jLoOuwOMgQ1yRVM6wNkkAw4GDQrqXD8+xYek+vvXVr2D08BFAqQTL02HI+xMzSoCw1/qtfjAuyvzETiomkE7RV7e2or2rE6vbWtFeyGNleytsYlZTJnJNTSg6Pq+Amr/u05m8uCjQcnWPf2sEAix8btsx2Gv33VDq7MCQhnrAoTo7Avf9u7rbsdr/B3Zw0sNnSjBQYV0pEKeaWA0BDDgGUNAClPQA9z/yCNa0t3FgaRdtEAghP6BxWL6PQ/77IORgIJu2YGoGNNdjdjk+j+pHqudnOv7oVQHEQEehXEKxUEZnZycfbqx4530UymV0FAsoeh70dEYwPnSAIheqClTGfqYOSxiMSGEhOhAgkSiUHWzR1IQD9v4C6rMmUrpYY7EGKh1RrGzPKc0D27+iKxZf6wogTKFYKEDPZbG6WMbfn3gKH6xuh57OwXYd5OoyyK9dhT12/zy+tNMuSMk2DTzqKDrQounfPY1z8OPvn8dXv0rteeL50lG0ywz+ift9auEivLZsOcqUNkrpo4YFC6bYFx0b++25B3bYanN+Fq0gyhKK9aLjRz5U8MAHPp3FEh55/im839YG29BhM/NmSLZb7HYbSkyqR4bQLiGVzcArFPDZbbbGl3ffEykPSIVlAjJrxND4MJDBoDwo8TST7fPswoXQMhnkiVVl8FypLR3MmiTvSSyQWEBYIAGEiSckFhiEBaI1EXTKmSaiqVjGmT/9OQ751tfRnGL6SYCJHup9un2N9SGAEA9C+wKHUTDIbBGVqLBAhhbPkqy2gAyqHA1YnQcOP+5YLFu9mlkVP0XQlwJmkTrXGyBUAR7XIDpOtz6GlHZLYJDBhu8jTamWnosv7LgTDth3LwbWe3x+V6RTBjJWBqS9x9meBL6pBoVt63NaEZeV+MSQiWDIMEQGWRFAB4DVbV1Y29aGx59+GgtffhUvLlqINYU8ChZgUyosnzTTSlEKqQyG5Wn+4AEh4NllbDGsGVNOm4D/2n1nZAhoULaqjEMpsBc7cQ0nHODRt9KL4fBQTsH2gfZCGa2d7Vhb6MJTLz2PV998A08//wJWdnQgSKdAgRYHlL4pmUsKGnV4ug9H9wDNZXCU9l0cfeihOOnII3gtsvQu8nE5dMU69Pg49aXNoqna0UE8kLG3EOMarZsi0GpQkKkBNoAuAAUEOOHUU/HCa29CS5u8/pwyWihC93yMyNXjnt/9CY06UJcBz5n9jALuGnWJNdcwPq7Yf8eBliXHVyoDdtnDBx+sRGtbB55/ZREWvfEGnn/lFawtFOCZGlxaY6qpiwA2l/xY1kdy2mE0lTIGCPVSGWOGDsWU00/HHruMQU6n+YmnQFQKQ7KFPaxHt/UcoMPGbaMYQp2Akg0tlcLyvIMzps3A48+8gHRdEwNCM6Oj2NGKnx19NM484lB+ptjn1cdH0iKrPqJP/1t3v+vtDt1rJHUUia1NmVjRUcRl116LW+5/CLaZRkmnVFKLD44010FTNo0zxp+Mbx6wB/sh/TForaIml85E+DhjAu+32ThjxnQ88txzvHfr2SynpLKtpL1EavL6v2oBQvqUwHWQNnRojoPvfvWrmHzKOGQIEPqAKbWuaN8OaII8R/EtSX8oqfYvdz+CS6+cj7wfMFPoakKIZ8PMYv3bJbljYoFPsgUSQPhJXp1kbJ9oC4iA04fue6ijWo72dkyZMAFHff8b/CWXpoy06Az6Ckj68bXW39S7KBjkL+KBREbyxWUNWJF3cOjxx+KtlSvhZ7JwDIsBhBJzqCgwdj9p7w0QGqZIhcqSgUoFpD0Xe+30ORxz2GHYe5ddMKKpHgadGssaEgpRFctJU6F2DhQMiXRAqseRg5ZInVLs6N2uIQIJUQEHPonPlzw8+8LzuPeRh3Hbow9jVVcnGocOQ8kNeG5eBBRWwOBAmQTBMhFDODRjYs6USfjmbjshHQBpwlhcP9kb8yIXbICRTlQQk0zhyvpMmj/ZgQAy/Xvxe8vx1MKX8Pubb8F7q1rhOh5KNjCkaThs20d7ZxHpujTslANoNjKuj4zn4rgfHIbTjj0SGRqeC1DpmQpKB8zu9Wf+67ADRHlX9RySDUpcfaTjvXIRPzvjPDyx8BUYDVmp8GjAKZWhlcvYZsgw/PXKa7Blc4bhUZ3BhEVNxri/6ZS9pYzSVKNeRocbXKMZgFlNAoCLFr+Hx595Bn+75y4sefcdWLkciq4N3UhRtRgHyLTm5P+C+ZUpuBE1TqUyatouxjQ2Y/6smdh56xZOjc0SaJY+QuOhowIK1PlaD/tXb8spam4rqaMl3cA7RQ/jJl2AR557AbnmoSi7JdDeUWxbjQlHH4XJRx2BXOQZiTPVVT7Z1/gH7MADd05VQ8hrTTXaAVAONHR9dBgxbfbl+PO998PJ5FCUaaO6FzBDOLwuh4mnjcM399mNnz0BCMWf6Jxpio7nwzJ0vL2mDadOuwQPPfcSkE0xwFassshcoTF8PCmXfBhJ3u17zAaavoNvffnLmH7a6RhugeekDrQIEKruiwoQ0nNLBzl/uOvvmH7ZXBRp1ukUbMpc6WtdB75MyTsSC2ySFkgA4Sa57Mmk14cFFCCE56JBM+CvXYNpp5yKnxz8TWQdIK3q3XsMNGqAjF5Ywm63iYOF+H+rL0r5d/c6r3iqaPU3a1kHlhWK+MHY47F01So4aaq/s+AToyRr4CoJht3nEqao2Q7S2SwcmwJXHZZlcDqc7jto0H1sO2IYDj3oWzj0G1/HFvV1DDC8UhGZVFpwfxyFSzaE0od0qisUYyemjQV+GAlRwKGMIILhEBjK95uaAIX021b4eGHJ67j8muvw2FPPwNctBJl6+FoaDonNVKWgDQIQEs9SttGSTuGK8ybhoD134oOCkEljc8fTReOeGQ9x+0jOjAdHChASOJSBvgr4C/Dxfvta3HbP/bjlr3dgdVsejm/CCSw0NLbgvbaV0JpIuMFFznVR5/g4/geH4Mzjj0GaTF72YKUGIeoQjlECgKoxD9TOte0VrW2l2+vyB1Sn5dDhgqHj3WIRJ515Hv616BVYjfUoUyoe1VxRXVqxhO2GDMPNV8zHVs05BoEZisJFuaG4egRKPaD42NrUBIdBRfhD3Z8sQkEvffSqLg/ZegNL32vFH2+9Ff931+0cGHcVCihRbaFpwE8xdxQBhHqY4h21Vtr1MKahEQtmzcSuWw+D4XjIWkJAxpboj4EHDaDmHraO+1ds6dQBEtU602UbaSwr+PjFpGl4+IXnkGsZhkK5gIypofRRCvQpPzkKk48+Alk5jG5gsNsmX2tdBjaHdfreqLE/O4HH4CYPA1Nnz8Gf7n4IXrYOBcNgIRgChJbvYlh9DuedMg7f/uIeSAOgBBRmrKW4lxoX7bnUv5CY7iWr1mL8jNl4+LmF0D8ClI4WIDBVje7HCwjV+AiI0tGFYZfx7QMPxMzTTsOwlIYsPRtUQk5ZJ/QIysWk2kn2R01HCcCNdz3EgLAQGNAohVh3E0C4Tk6ZvDmxQMUCCSBMvCGxwKAsQIGTVIf0XDRSsfuqVZj2y9Pwk+9/Gxk/QIa/1NY1wK0eXF9povGpxJnCbpL/vfQ7KGrAW3Y+BIS+lQF0CkckIJR1WQI49QUI00IlMQiQq8uhkC9geEMdDv7a/jjm4O9jq4ZmBtX1hgG7UIBp6TB0maQnT7FpqBzUsN1JbU9cBAhZjY6YHwkIOTFWpctJ8MqaIJQqWC4JgY6UiVanAN3K4YZb/g9/uuV2vN/WhZJnwmUmNLLG8rOUMmhftXD0cqojpZrIYakUrpg8EQfttTMDKc45lABVBMG9+MgAm4UrEB6qfoZ9MgV+oRQxh4QcSLjEoLUUjNAjL76Ka37/Rzz54qvQsg1YW3QR5HTkrU5osFFnAw2OixO/fwjOPuE4pMokV+lQoaxkjvpbRRhlRVVQ2v0BHCAxGrlBd1hAfqBSdImRIVBIKWnv5h2cdNZZePzlRTCb6lGW7RgIEOoFG2NahuEvV12Gz7Q0QwsCZFgmX6Qq9wwIe1hL9tnqecZfKW6rpJZoHuINIk1a/M2gXjKzq8rArQ89gAU3/AarOtoRmBa6PJuVGEmAo8IQ1gCEms+s7+j6JiyYNR27bT0CJh3cWCLltMQMowZKEKc71a5xrTXXnv2gpvJpdKHVYY5srVDW01hRAH466QI89OJzyLYMQbFc5oM2t70NE476H0w85n8htGDVXlB1wwHU/qpxr9/9Ou7ZUVxNKdllOMzaFxkQzsWf73wAqBuCvCaUQakcgeoFR+QEIPzufntyqnYqIOY2MlalsEp7pFQSXrK6FSfPvAQPP78QRn0dHPInFmKp7NeVg5P+P78D+bpULi8TIlgchwChbhfx7a8ciAtPJUBoIEUvpBMPeiExhMTGQzCJxIzbMBk4//6eBzD9V1cgT4AwkxbfBwMZUPLaxAKJBXq0QAIIE+dILDAoC3QHhPbqVZh+ugKEHjIsVtIzA9STMmP3DJiBBVnR4K27Cmj1vbQ+AOGbTh4Hn3A8lq1aBRAg1NKsaqdEJ0T1Xm1AKKLZACnTQqlcQDptsTJgvq0DW44chdN/fhK+tMv22L55COVWosGw4NslDriNdAZu2YZppEQNiayLUgp0lCKqwiGaEXEiXN8lBT+qACGNgwOmgNPqqCE3qI7FEkIMa1FGwQFefWs55l5zA559ZTFKPqWbGnANFy5Lpou+VyTKQPcSVqxK8OvmRQoQjkilMO+8ifjG3gQIaTYui4JwIBMRU+hv2mFv7tq9iXpljKzVRwIw7JeizYDtuKy0alppvLT0fVz5uxtx76NPcsqa1phDm9cJzXeQdV3UOz7GHnwwJp04Fha3ZqC8aGrdQbmNvQeUfaVKxoO66rBcshr9OlzpBRAS80yAkG6eBt7t9HDC2Wfgn6+8BLOpEWVqNWGlmSHU8y7GDG3Bn+fPxlZDmlncP0VNTqToSnw+YWsKiXp6eqx6gxsC9MU9qwIMad1JENVxPW7BQEy3lTPx2Otv4tobbsADjz7GTJBrGrymumkh0CzR1zOWMkqSqyTGQgzhNTNnYvetR8Aql2GlTBY5Kst2BlZYTUjPAI2+L+DQ/fe9pblXEY9RQEhnKXoKK4oBA8IHX3ga6aFDWCmY6iyD9g6MP/IITDr2SKQjwMhQmQLhQ1JrzGKMPSVUdH++Yt7YDYH0ZJPaq63mrAAhp7FHAKFfNwQFyjgh4KYA4UdFrFPGT8D39heAkNPOo8+Dev5IRVcCwsVrWvHzaRfh7y8sQqqhvgoQxg+h+lIJHtRXZI0sYzo4JEBolsv47oEHYOZpp2BY2uoOCNmkJN7kiNRapBgQ/u7uB3DBnLnoYkCY5ZY3CSAc7Ook70ssUG2BBBAmHpFYYJAW4JRRCoaJIdRM2Ks/DAFhzoswhMTS9NDaoVaA1e0kXUaX/QYM1VFWOLsoA0FQSNXHxTL4xOsDoGQCb5SLDAiXrFGA0BKAkIVXiIWTPcC6Beuihi5Nvd0QIJ/vQC6Tgt3Rjj133AGnnXgiDthjF04V4loYmfoUbYVNLRE0TaQkqrkr2yjRED0yV2IyROP3ysUtHWQQ60bUIdV9AkP83kWKA+y3V+Zx1XW/x8233Y0uz0WmJQerIYO1H9WHIkVS5wIMq1og9flRRUv16SylXrIxLG1i3uSJ+MZeuyJFbTQIEErW04wG6pFm6eIeFQ5U1Bz2J/QRQaiCyzQ7dSeGtQE1uRb9HTnkohRcKaJDabJvf7gGsxdci7seewxlMw0/leNG2QZsZDwbY3/4A0waSwyhy6f9kIySmrMCpLUAUS3/rcD6+EOo5l4BRCx4Imv4KtL9QlSi8vmxFFY5ECGuAriUVUznAcQQdno4ZmLPgHD0sBbctOBX2LqpkdneVKBBl6nKFIbS55L96N4VdU75+CgGWAq5VEaoUva6L6c6JBBHSJV1q3iBqK/j+QYkqKGjzXa5n+Jzby7BRVfMwxMvvcjpzqTCaKVyomWEdBtiz1VaZggIm5pwzazp2HPLkTBtG0aKlWXCZ0ak2vq8zymmMrpSFYXaao8N10P+I7qn9ebG4fgoZVQ3sbwQ4GfnTcEDzz2F9JBm2AG1KPChd3Vh/BH/g/OOPRJ1RJuGyrLqk0WqIe8fnIYbfXYqzGt0LuxptRSFYwPuPv6eith6eF75WRbr6wXEEOqgph/nXzYXf7zrPihASP5AgNAMXIzKZXD++An44f57cpYBC7DEACG3aiA2jZ5Xy8SS1W346bSZeOTFhUjXN4o0YkMwhOqgMlAP6gCUjONPau//Lb4H+JK9QamGkA4fvvOV/XHxqePRkk4zIGRwR2Jh1C9RZX5QKyJ+dFMoaBp+fc/9mDLnCnQSW5/Owd1AfRQHNsfk1YkFNg4LJIBw41jHZBb/BgtEAWGDbsJZJQDhMZQySoCQG9JHi44qYCUaMCtFPzWFqjJ/+cJo6k1vUw2D4x6irvC7mYJbUZpXOSqPxS+2CbxZKuL7JxyPxa0SEHLlSn8Aobh3ikCd5yKbNlDuaMPu226LM046AV/9wq6wPOqP1xfIqdgsGlSGQQ2lQKlej6reSQU3Mk1PqdD5ypYyiKBm6wTOWHxGs2BTny4AS1c5uHz+9Xjo8X/i/Y4P0bj5SBQCoGBT9VkUEFIGluB1egOEw1Mm5k6JAkIS/yD76DAUCpDBnBhrJdQLwUBfZgojcJVcWAGFob9IZKDJGi0K0AQgJIZXZ0Edkrxf9PZSTLrkQrzwxlL46SFwKCHXKyDl2zj+0O9j8vHHwyh7IvVL1iRVAJnw1L4YwYoP98SZRQBh5GYUUyrriB+LwL/y+TVqGiPvJ1KT/pgECDscHH3uWXjslUWwoimjRCEWXWw7tJkB4TZNQ2D4HkzPh0FIkgJ5XTATFMQyo83iHxTFihpAqvlju/IeELnkc8fxcfTZk++h95JHqoCYrCCSNyttAsR8xXoRrM97xKYBDz/xLC6+ch5WtndyDSAxKOyzCsQqCX+ZpkyqvqOHNOO6mdOx15YjYVFfwjQ92+L+YqJy9PJZCltd8C+rD1+iwDW+R/VXeIgOgdRVMoB3igF+PmkSHnj2SaSGNMNhljuAls9j3BFH4IJjjkId5QGzqiylQovaX/E8ihpivsLUwp7AWwUMRrckdp3ID/oFBque1RoPbiQNnJIVSnRg9tGx2JTL5uAPd98jASG1FqEcdw8pvwIID9l/T1GHLAGTGg/tYaxYrANl12fhnbfyeJj1AAAgAElEQVTWtOFnU2cwIMzWN4V9CMVhmjw4Uv64gQEhK1JLETZT85AqlfG9AxUgpJYu9FTT/4SQmHg+ZCsiKTtK/nAtAcLL56KT9qQEEMYfs+S/EwuskwUSQLhO5kvevClbIBSV8V0oQEhF8kcfTDWEnJUmK7TCcLWbuVS4UIs9CYMojnAigUXPMY0Mhiqy8dHAPHr6zWewlF5V84RV6HgzICyWmSF8kxjCFGnB0Yk7SUuKQItSTuO9v8LZBkBLfSM616wBaXduv/lmmDz+ZHx1t8+hXgbDPjdnjjOogoHjNLyobKZkChXA4zo8iWdVwKyahktYEtqbT899cTquWAiue9QcFqhxNer9Rc3HhRLn8lUO5l13He58+H54GQtOJoWOkk2tu0XKKNVP0oczCqidFqwYwiggTMvXUnc/HjM3ImR0GKbFcnqsHHlNQNgniJbskqorUgyR9CE/1PDzuQaHQ3tqgE3Mp2FhtevigScfx+RLZuODsgmksgicPANCYgjPP/5YaCUfOXqvSQCoAuq6p6z2sUPI9xJs6pb8JcevAA0BOUr5VSwC+x+rFxIQEACl9udXgAsDQgJ3pol3O4o4euJ5eOSVVxgQUo9NSm+GQ4DQxuihLbhp/mxs19wsWEDHg2EKwMlgkHoBEliTgJABiKzR4mWVkIkYcl7rXkB9eGgRqRlUPq0AodgG6MGQaaUEdjRqK+LAylnoKAMXX7UAf7vvXnQ4Hvee81kISjB+1KpFpbYS40cpowoQ7r3lCE7jA4kE1QSE4qBC3KtS1xiOMWRue08q7ct1o2VxlKGwvAz87Nxz8NAz/0KquYlBcOD60Mtl/OJHh+OCY49CHfWGJGjOjGA1SFUZBmS76B6rRIaqxqPWJ7xFuDtHnDiWgVBDerWyPdd6f+VWBFZdXwOV41IblAt+dTn+dA8xhA0oQmNhFUqBp5YvI3M5TB0/DgQIc8yISnVluVPUAoRL1rThxGnT8NgLC5FtbEGgUQN7X6TAq2eW9//aokPr57td7JO8v9ABlO5zXWqqXMT3vrw/LjrtZE4ZNblSNQoIxSEIb6/k777BGSvX3X0/Js8VKaPIJAzh+lmj5C6JBYQFEkCYeEJigUFaIASELCpDKaOrMOOUU3HsD7/Fp7jEJYiMMXHeH78EwyCCWgUComlZlYCwcnrdV9poKCIjgzbFT1IYI1Izqa1cIPAcf3BPUaoGOpF9u0CA8AS82fohSFRGQCYzZB0okO8ZEPrQbQ9uZyd23nYMxh17DA7+yr7IUgBdspE2DBb3IJalklIrgSb1FKSxGiKyFraWf0faSERjODXHWnYj27NmQez0XifOgfoQMuMiagPXloFcGljyYR4z587BQ//6F8ppk3uDeVTnCJNrskTc3HPQVxsQ0ptc4tY4EGOxE4lqOe5R7JICHYP0TQ6mqMYsIqgiZN2FKA8HyLrHDCFd1O+MWxUYBI41LG1fjUmXzMa9z7zMoEILHJiOjeN+eAgmH3c0daJARg+gkWxrJHUtxoeFo4+G0dEngQJeAnEKEHJ/ydghAK9dQFy7BodEcQg8cvBPHKvL1W6GxknQsiNlzycm5FO+78M0dLzfWcSxZ0/Bo5IhZLl+6rVpOwiKNsYMH4qbrrwE2w1p4RS9OCDktZJz1+iwgTgNEsTgmidhlWhrgPiolE3iHKnyKLWGgvMSQEuRu8qwnksHKjqyFtDhA0s/7MC4c87C4g9XIg8fJdOEb6Vgu15Vv84oILx21nTstcUIWHYZWqgaK0cXOX1RzCf1J1Xzi/C4IYsZd9no/KrhVHfnjj6f1PbmPRs4eeI5ePjpfyE3pIVZM6dsQ3M9/PTHP8KUn/wv6iJvivtOT57A2x/1LI0A2WpnrTDtlVFWOFCq4aS9SQHkvh/T+D4reG5up0DnDx/519RfXYmb7r4HbiaDMu01LOzjcWo2A8Jx43DoAXuFgJADuAgg5O8GZghdUO/XEBASQ9jQAl834fkegzKxB9BhhtiHojWmfc9lIK+IAkI6RCFA6MG0izj4gH4AQnqgmCHUBCC860FMnjdH1hAKQNjLOctABpq8NrHAJm+BBBBu8i6QGKA/FqAG7OqKfnnSFxzXEEpAOH3CKRh7yLe5zoNbInDKUe0aQhK44P54pJpHtyHAI0/gVSCj+kyJFKGeG/Cq10eDSQo2CvI93ETcB1KkA8IBsTxiVjeOGkEyELYGLCk5+OHY4/DmmtXwqA0EfzmLJt4UgFTaTsgbhGyRSPcxSx5yfoBJp56KQw86EI0AN5I2KDIPPARhTYsMtqjeh4J2L4Dn+zAsA235Muob0rJhNtAJYMXKVrz7/nt478MPUCgUkMvlMHL4CDRmc9hp2+04QKZAmkB5segjldKFOiGtiTQSmaBKXIEaHUcUHWltXlj8Ds6ddSGeW/w60NAgQCEBQhlI9ZbyOiBAKM3HdUMaOEX1oSeexKvvLuMedH2JtvDbNR+NjY3YfLPNsN1226ElVYeRNEMHoMxOAhNEoOgRZVO6N62pKe3iwINrBjA1C3e99Cz+55QzEeQa2E60nj876igcd9ihaAYwhMUwqn0yHvBHAYNyNY9TL3Vm6gIJwmitvLCOVK2Rz6BPABFaG40DaPJpWid6IsmvVcP4Wq5c5dbyPRyE20DeB06+4ALc88jfodVnYWSyMEnMw3URFF1QDeGfCRC2DGWZf8Ml4KnY3EoNoeLEyF9WrOnC3598EqudvExGFj5WVe8lzxHIDwkAlwoFjBw2HDvtsCO22WY0rxX5JqlnqhYD7fkSmuoyrJDK4FA+vr7r8ZhpXel5JGXgvz70BH529lnIjBqOzo+ePS+VEQ3dOQVRsIRkU8UQVgFCVRMaphBSQF+hrAm4/OvFV/Hc4sXoKNNzVyfAuTpsoNYXsUOm3oR01PqwOi6xPmJ24bp32iXceu+d+LBtDbfUYLBt2+w3R/3wEFxw3NExldHq3bwWIFR+ohioNKXp2kCKnJA32QoYrGRYCFBCgi2u47MwUyZrsi+2OjbqrVSfbRrV3hw9QiI/pv56+QC48to/4rc33Qw3JbIVRKsRqiH0MbIug6knT8BhBAiVQbWK4i2nmfN3DWB7HgzDwJLWNpwwbSoeffFlZBqHAprF9cAEBj1DPEEJIOzPt3/ymsQCm4YFEkC4aaxzMst1tEAcENIXKQeqDAhtBoTcdmL8BIw97DuiTxvVFXHkVgMQksCFDhT9ANfe8Ds89uSTgGXAs0QgwLUvnJYo0ifV370xhBSIEeMjAjLBeJEKpFMucjuH7TffHL/82YkYmk4hReE0RZ0h0I2F8oEOAoRLOWV0LANC30oLIBRQ6pGYfzc2R548s2iFCzTDwH/u/UX88ucnYVgmjaF1OiyW7icD+bJEKQIbJCAk5oPBW0aAtPZygBdfXoRb774L761chRWrPkS+WGB2sasrz+CiPleHtGahpbEJn912W3z1wAOw3177YERTBpRVZhAYNgVrxsFgGC2KCEuJGQhXoepCqu8BrvvL33DFH25Al66jzRGCMKr1Rm8pkn0DQgLG1d3Z6XCgq+Sho1zCObNm4M5nn0LJEKf4fV8+0uk06qmXo25gzIjNcMxBh+Br++yLYQ3cAQOWKYCyRrmTxFDQvQMNFh9gUJNnF75BvR4NrPIdnDbjUtz56D9hZtLMLoxsacEO24yBUSwjcMrMropLpqlya4bKSCtpz77oL1m2udefZzv44r574yeH/xgN2TSPie/gU5sD0UKEARO3GaF2I8Tlarjzn0/gz7f9FWsLZWgG8dVSHEm+nmr2ul8V/2KA6Wt82EAiQi8vewtrCnnUDRvKvuTZLgJmCF1sM2Io/nTFxdhu6DAGZgwIpUgMiZTw0hGTLQWCiDl7+pUlOGfWLLy4/G2kGnKi1Qq7U+RASdqH5uc5LkYMaUHKsFDuKqCxvh5f2m9ffHGfffH/vrgPRlkavJKwQy6thYAwhE6xOmDCVK+u7sBR407G6x9QH8kmdLrUB7QOtmNzXzu6+gKESixGpEZXAOH7HQ5mzrsCf3ngPgS5LMqOUIFUz0HY9iQmptMfUEjMLa1NEMkbpRRQSsOl1AYn8GGkTGimiWKhE9ttNRpbNbSw4qbyP04ZjRxKaeyA8U8XjBg9n41WhtngrbcYhf85/FBst80oGJH9SahvimdE7BFiOUtFH8tWfogLrpqLlV3tyGZy8OW+G/pfpC5P+SWz4Tox2aQiKg45Oool1DU1Y9Frr6O1o5OFX0TLGxo5KW36LCozddwEHP7lvXsEhLyuJCojAeFbrW04adpU/CMCCB3HYUDoK0AoW9tvWIZQpNjTKjBDqJHKaBEHf/mLfaeMJgxh39t+8orEAuvJAgkgXE+GTG6zcVugJ0DIvQj9akB4IgFCOjFXAWQPgJDYGQoix55xJu7/+z+QbW5GSaM2B8SIEAtnhoycYKSioXd3e/PJP4NC8TsO+rJp5DvbEXR1YI/txuDXv5qNz44aBs1xkWZA2K1wRt5YNAJeSgzh8WPxZuvKboCQXxgL/AQTIlQJqc/ZzkM2x7TTf4m9dtoaOQlGqOZLiBqQhADfBIZk3IhLobiKeq0RWCZluX8+/xweeuRR3PePh1H0PRBr4Og6UnU5VtOjQNcteyCxFG7kbJgoFwtorqvHlltshq9/9as4/Hvfw9BcGjmyCZW+STwsgjxSiiQ2itpSVATYKTW0FGjo+Ch17YQzzsDjr7yMommyJD+Ly0jFTmHs7oCt/4CQR8G3KXsi5dC3gKNPOwMPv/4mCibxU/25fK6Ny3e0IdvQwIGyvjaPr+6zP47+8eHY7wvbMSim/pgm9S8gQMhtNCAAIRleJzDoI+8VAKseV9/6N1w0/2rkhrZgbb6AMiFrz0fG0AVTQ6tnVIRcqGYrKiASqrFKwOb7FAIDq1d9iK8f+BVcP/syNJs6iZWKFGHlfcQWClkQTstzQP6o4Td33IUZ8+ZiTclGfUMz3FJZAlAJ6qWoSLW1KmvDIi/Ug5H8jNhe+lzT4meulO9Cpq5eAkKbAeEf512E7YcNZ0Bokj3lAKOAkGVfuHk28Mxb7+C0C6bhtVUfsnqkEQLm7uunGzoDQWIdCSB7ZQe65yOwXTTWN+A7X/kKjjzoP7HrmNHI5AxmuKm8kWajLO6z7xIGEsxlW8kGcilMnHclfnPr32A0DlknQCjSCTVxpqUBq0vAjCsW4A/33wcnRaI2Kn1XPMkM4FggSRgqeoAVFxqKWyTwPHGYJeuaeY1oTyPlFarNJN8xDaQyaXR1drIf0gGQ6jHJBxHS3ry/aIJhVoq00fGw2i69pLPA9Yh7fG5HzJ4+FTtuNRLU6MYI1S1pbSuAsFwS7LZlAYuWv48jzhiPdzvbYZgpeC4dIalMB3WII1MeyUc8n0EjAV4+TPQoXdSDbhnQTRNm2hKp0ZLBZdsFQmWUU0b7YAjVNhQyhFxDOB3/eHEhMk2CISQ/41o+UzKECSDsz8aavCaxwCZhgQQQbhLLnExyXS0wOEBIqTsqguwOGEg0oECA8Kyz8Y+nn0WQTqHgCwZKnBALNq5S4yECz/jFASGptElVQxGYiRc65QIymTSCYh5777A9Zp5+Cr4w+jOA7SBrmVKOXSjyxYNoSmUKASGljKYtaL5Il1QMQhWrpvncZ9B3PE57o95143/4I5x85I+QM6ReBQV8xEJJMKg+2WDRCxOeJpg5AkaUjnX1H2/CTbffjuXvv4+GYUPQVizBymWYwSo4ZQHguI0C5X25DCxbmpuRL3RyYG2XyhjW1Ih9dtsVE8aeiM9tOQIkjUOiPwQedYNO7CuAkCAhB5Zc1qhjbd7mOqy/P/8sJl5yKVp9D3mPgjZGQqxqKFoarB9AyD3yLKDLDzBuylT87dlFKFYBwp65FmasSgVY9fUgJkBzPNRTW5BCCTuM3gpn/uJnOHDPnUSaJfU30w1myRQg5LYOxMjpLrpKXcjkWvDcihX4xdkT8fr778MxqZ1BFmYqg2K+S/pY9byViIcChZX6UpE2SQCJWDannMf+u+2Oa6fNRAvp1jDbVl1qSyCd/Ylr1nQW2rjuzjtx3qVzOI1VS6UZvEUvZgBjvqweGQ7IfQESLAli3cBl8EJClalMBvBd+GUHWrF/gJBSPumiFD+qeXtl5VocfdppWNbWBddKV4OEGpsQjcUkdOH5sPMFWLrJftnU2AivvRUH7rQdLjjzTGw+agjqJI1K9YwKmJLaKV3MNFN6tOejYOq4+8lncOaFF2J12QVyWdj0TJomiCpXKaOm72JMSzOumzGzUkMoU0Yr7SRkhoIngF+bD5x7yTz87r57YQ4ZwvVvak/iFGB5KMWlsZG9qq/aZ96vNMEi8/4laz0ZHHoeUikThmHCtm2Y6Qz3I6zL5dDVQbtE5Vyr0qZGAELeGyLsbHQcFtV5ux5aUhY+u8XmmH7Omdh1q82Qlmma4tGoBoT0rHR0FtFQn8VLy9/FUZPPwbL2Vt6rHfLFqOCPPOTiAy8pRqVcQAFmWkgjZaFkU1p8HQr5fJj6ycwmAUJVQ9jPlFFHpYyGgFCmjOqCma8AQjpDEIWHCUO4rhFC8v7EAp9+CySA8NO/hskMNoAFRG2FuDjFJlZDqFJGA9bTdlFPjMmq1Zh28jgQQ0h1cnDo9Lc6YI6qBBIgpJqfY8+aiPufex4eyWhXzv5FShon03HIIwOl7oCgx2RCSvfi4FdHsb0Vu435DK6aej523XwENAIEnL6kUqpqAUINy4qeTBldyTWEJD7CAQSnjop0rlCxTiPmyECpK48mK42tm+tww0Uzsd1mI1hWXPSRE4GaAISitxlJuZgyFbWz8JFUYl0GS9oLuOKGG/DnO++ER6fnhonANOH6lERF7RJEgEqXUg5VwFjZixgAr1yC7ntw2tuw/xf3wfSJ52C74UNRr1Mw6CNtkhhJZVycyioiQc4Ps32fVUfXuD4uue4aLPjTzciOGIl8qQzoFsCAsPYKCIawjOEpC3OpD+E+n0ea0tHgMoCgi/sQchAsJkMsE7FWpDw49sxJuHfha1UMoViv2pfAsZ4MSoWYA6297tjIBT722H57XDFzKoZYOupI6c8UacGE0YkhpNpCBoSBi5JnI0hn8U57HudedAnuffxxuNSTMEOqlbT+IqUz9MxuNqgwJZVnh2CGLyTmS3l86fO74PqZs9CsAxlWCxXZfUpkiWZDdYt0UcooMYTX3nEnLlxwHdp9Hb5uyRrWSusJ8czEQGqVuSqgQziPSElVmbtkLwUISVTmxit6YAhZlEewc8oHaXxPr3gPE6ZMxWvvroRvZGoc4FQ/v2GKpRxjdHlTnguj0Imv7b0nrr1oGtfKEcPLwlDsn8T0kPfKthR8MGSg0wnwzDvLcfLkC/DWmrXwcxkGhMRIapSHLfc0AhoCEJKozKgqURnFz3KiXwhygFYbOH/uAvz+3nvh5epBQjw9HVH0BQLFOKKLU2nAo/aUSr0viQ0Ry0Z/G0KIKpadIA5mJHeqVdr9RAFh1L50QEF9UvViCTtuPgpXzJqBHYYP6RUQ8nmWHPMzi5fiyEkTsbwzjyBlcBqy2guEIIwQqWJV4lgqM/93pGZSjdENHLkVqH2IACExhPXMEFaJyoQMqDCkqiHsFyCk7zOd7C3slQDCHrfV5BeJBTYZCySAcJNZ6mSiA7FAFBCqAEoFtqwwKWsI+wcIKwxcKLgQ6CwrLgDhJNz9/ItwqQ6FcgXDCjalrBlJeYvqssuT9Oi8Ko3dJYCEwaAg39GK3UZvjQVTJzMgpODfJHDST0D4eutKBLKGULGEItZRwEwAvaZMFvnVq5GyXZxx4nEY/z8/BMFcBWhpfCLUEYBQXCRqQimyBtuERGPOuXw+fvPXW5EdMhRlqm0jMQSKHgngEKCQaVVq7squzDSodgvE3BRKGNYyBB2drdDdMvbccQecN+EUHDBmK4ZgQpCEND9lymEUEJKASaEIP5OGbWbx4AvP49Rp09Dq+ChwfqMChLU9azCA0DPArB39OeGMSbhv4WsoGpWU0YB12Hu+CC6L+dNhADGYFOy50IsFNELD6WOPwUmHfZfTHylFj+pW6SLwTOmZArBTSq9IJ32/UML0uVfg1vv/DjudRdmymL2mYLpaoTEGiuUaqD5wKuCl+1uUllrqxAGf/zyunzkDTQQIpSIqZ/oxKJbMl1wPYmCIIbzm9jsx6+rr0OGaAhBKxKBAnRLFjIOREAioNheKieIawAowGQggFM+pOFCheVJ6swKEb6xYCc/IVPrgKa+PsFX8/hioibbwIDCcpTXq7MSvL5mN7+y9C6tQUbqz2CQIEPIRgOxVSKnXBkoesOiDDzFh2ky88O4KlE1Rr0bPSKWG0GfmqTdAKOCMAiaitnnNR3jl/LlX4cZ774ef7R0Q9me/7QYawwbzFZjJbQsi41Apumz5WMZE5XAmBlNj6867jjww0UoF7LT5KFw1cwZ2HNHSL0BIiR9PvrkUR547GUu7BCB0idGWH8s9BDnlUxz4KD9VNgmZdCoaZhZSvNELu1AODBCGUJqe2whDeNLU6fj7SzUYwgQQ9sc9k9ckFtikLJAAwk1quZPJ9tcCAwGE1Hi9zhQM4YxfjMOJh3+H69QqDGEUEKrwjQJunQP/Y8+aHAGEIkAPa/EkexECqoECQskQ5pkh3BrXXCAZQl8E/1RCJoK+3hlCBoSptGi3INNG6Z1RQEhjpp5ZVtnBtsNH4rrLLsGOw+uRYm3I+CWZCv4xAQxuHoBVBRd3Pfo4S4u/n8+jrmUYHFIcJUDoa4LloLTAmJJhFBCK4F/Mh9PMnBJct4jGugzyq1fi2EMOxfhjjsFWDVmhHtkLIHQcG34qDUdLoRUBJl56Gf58731wMnV0c5aF7Ym06x8gVOmmIrKtBoSTcd/CV9YBEGosLqN5DsyyA7OUxz47bI8/LpgDywEaUkBJsXwUtEbUFQkU2rrBKYKXXf9r/PqW21AyUijpKWYwqwFhDYa0n4DwugtnoEmphfIYhJ8oQKhAJwE+AlxXxwAh9TTjuFsxxfJ5UcCwm9vFgIHyG8VUDRYQ0ucUdQNPr1jBqb5vrFgtAWH1CKJsFT/nfQBCy3WQc3wc+a1vY9K4schRaqsSUZEMYRUg9EXbkCVtJfzyogvx0MKFKJGIj1QYJUBIaa7Ui46e1TFDmnHtzOnYe4vNYNolGKS6xDsCwcEIIOQWCTrWuBVAiAwBQrdmGnt/99meWMSq3pbdAGGkDU1s31ofgDADL2Sm4ymjiiGsBoRFAQhJFTn034gsNAPCauRaDQgrwJYAIe+r6uCA+xBKhnDchKo+hJUayUrfWXoYCBBSSvSS1aQy2h0Q0vscCQiVTnTCEPbXY5PXJRbYeC2QAMKNd22Tma2DBXpLGWWgodTPDBI9WB+AcCHcdI5ZMApCKoBQpcOJoJsZnMgVb/QsTtIrAbpKGSVAuMdoAQh33mIEB4X9BoRjT8TrawkQWtB9k+eucd+6akBIjEaDacHv7MDYQw7HWSceIdsC1AKEIuwMVfwgVCSfWbwMZ86YheeWvY1cyzB05oWapK6bQrBCzr/SXF4YQyj8RdtgiPGRwIJfLsKsz6CloR5r3n8XI+vrcM64CTj0awdwGwzqi9UTQwid5ESAtTY17U7jziefx6nTp6PNsgTMdXtuON5vQMgRIK0Z9TkU7CClqZ545mTc99IrDMTUNTCGkARUqD7IZUBolQsYmU7h5t9chzEjWhBQDaUlAlWC46KBtORvdQ+uZiEPDQtuugmX//ZGFJBC2bQYXFDaq1K/rfmY9RMQXjtrBpo12T6iD0BY0jTMZ0D465AhTBHrRayzbASv2D5WaJQ/q35gFBMsfro+AWFJN/DUiuUYN2W6AIQmyZNUg+UBA0I6YCmW8J9f2BNzpp7P9ZYkWBWq9JrEb1cYQo3whGngvSJw9uzZ+Ou/Hq8ChKYrhKcGBAg5PVUAwtUf+cwFl8/Hjfc8CGRzGw8g3GxzLJg5DTuObOlVVKYaEC7Bkeeej6VdAwSElMovDwJ0Zgh7AYT07IaAcBwO/dI+lT6EkZRRxRAS7qQ9rydASOnQJPhFap8i40U0DkoA4ToEC8lbEwtsJBZIAOFGspDJNNavBWoBwkpdCynUSfW4GoDwpMO/w60NajOE8gi5KmV0Mu55biHXEAohGSWdLhoIi1P0HgBhbNohW6XSJnVS3dRRBQg3Hx4G/z2njFJ/LEPUEBIgbF1dDQglC0cpaxKSMePQYJjI2g5mnXUOvvHl3VDHvQor9TyV4YrAPN9VQF19Eyua0p85v/0j5v3+93DqcixgQqIRpmFx368QFEXYwTg7pwByWF8oFSB57egPtT3wffzHXnvj/Akn43PDG5FlaXeRgldVQ8hpqTrrWhA4snUNb6zqxPhp0/DPV18BGuoHDQhF64pIY2xec6F6qQDh2LMm44EXBwYIeZ6hmIWwGAF1SuHN+g7XM1514Qzst/N2KNkuq7SqqrsqQEgaPbpI07z+r7fjwvnXCobQSHGvTFKAEVVSFYXRKlfsJyC8ZsYMtBii5x7Fp6z8yCq74m4EVNXVIyCkMl5qtt0flrBG6iADQ/l5zBDaQlRmzDBZQyjbTnCvRjkYNSqVMko/Xt+AkHwxQxF+Rwd2Hz0a11x0CbYakuP6ZDowYlVcVYLKdYRUI1gNCG97/HGUUpSKLWRcawLCGTOx95YjazOEojBVAEJSGf03A0ICLiHY57YMledIeYzaj6r8sdeU0RJ23kymjI5sRqaXthO0k9GSCIYwDgiF/9LlsSNL2/FBi0zhD5lCmcEgxx8K88jaRwJt7JfUP5IBITWmn4DDCBCy+FKs9jvSFsN2PRhmDYZQs9i3yWquScwujfHTDwhrffP3nlhf6x3JzxILJBZIAGHiA4kFalhgcIBwJWacPA4nHfa9dQOEPB4hTV5hFD4BgFDWEDJDKAMcAoQ0RgIdBFmt8UkAACAASURBVLT8tk7st+POmHnW2dht26FhjV53Ewsms1S0kcpmGQy+9sEqnH3hxXj0pUVwsmkEVCMWGJxupZgcjoXU6XqNb/2oyIewYqVfpBBZMYFyGU0fNZImQPi/X9kHOQlYmfGSbTM4GJN9xZg0CwQgbP1oTc6bdy2uu+NWoK5+wCmjlOJIkvZ9AUJq+H7iegCENAdam7TjMSAcZhmYO2Mavrbbjixcw+Ic8rihN0A464qrUbSoljIdAkJuVi8Zhm7rWxMQChBJYkaihnAXXD1jOoYaxgABoaohTINTRkkRVh6cxGsJu42rBjBQ76HXEiCEVBkdHCCMpIyuI0NIgDBFACLfib233R7XXnIJRuYsUCN1alZOgLDCgm5AQEiGIeaJxJU+Sjk9f+6V+AMxhBsyZTS6cHxQI1jQ9QkI1XobRQEI58+YgR1HNQvhJyl+Fe9DWBsQUg2hxX1T1zsgpN6RvotREhAefsC+fQJCx/FgWAbeWk19CKfjoZdelY3pjQQQJtFOYoHEAj1aIAGEiXMkFlgvgBCihjACCH2XpN5VHY4AdHFRGWo7QTWE9z73IjwSlZGqooKNrKgnqiF2Y8RiY9+gDGEVIJSCN4aQdWfQ4fnw1rThJ9/7Ps4b9zOMINpHirb05GQEKDodD75l4Nd33Y9Z869GwTBgp0hRlDpUBBAtwZQ6orynPGmPd+GoMDdSvDNkjYT901YKcByUV67Gj7/zTVx11smol0l3Aj5KlpD7SwpJdj60Dwx4moFWAH/4++OYMHsWkE7xz3tTGSXwOSJlYd55QmWUAAy1ow6ZDfo8xTZHGMIqQEjtAhTA6kNUJs4QKkCYcV1kPBdbNmRx5awZ+OL223CA70hRFGrXEQWEZCtilYiVu/7W2zHjyp4BYe21jadKKnhOgJBEZfIhIBwmASG5fG2GUKx9STMw/47bMWtBJWVU1WYpQBimjipVYGm3nkRl+JkM63QHDwiJSSZbPf3Oexh3PtUQKlGZausMJGWUQAkD3nIJ++2wI37zq4vRqAkBHj680INQmEnUdOrUpSBMGZ146Wzc8kQ/UkZ7YAiF/q+46LbELa3xA0y9PAoI7aoMhoF+mfRYQ8g3Up8uewpGagn5jEY2b+dXMm3dyxUT8+F9SYnKFEvYdYCAkLafpxYvwVETSVSGUkY/eYCQaghPnDqTRWVS3IeQ8tFF24n1zxBG1qpqGcTh4WAb09P7+PAx0FAygGvvfhBT5s5BJx1EpXPwZNuX+MonDOFAn8Tk9YkFaIv47o+TZyfxhMQCMQsMhCGkhsnUdN1bGQeEjuj9FanrqwkIz56Ee59dKAGhBI4ygAkl++OBrRxvHBBtKED4JvUhlG0nFADi1C0JUAgQUiP6Bs/DCYcejlOPPgw5KbQnEFWtS+e+YtRP7oOPGrKfO/sy/OHOu5EZNgxFx+Em0zrlDlJjbGqHEGkzofosxgGyCjDjTKFSu2SpjADIGCaGG8BTN12PepmaKPT+XGYHCGBQPSf5AQ/fN7j3oW0BD7+2DD+dPhXLPvgAeq6uZg9Cmi2bJgYISUuV6u9UbZkK5IW/1UgZfWlRWEMYZUej1oxv4CrFmHo7sh08h8FgxrPx2VHD8Nt5czA8m+VekbKEifs39gYIZ151DfJknXQd1zmKpoGCIexpbdXPRV1fheURgFCojBJDOGBAKFVGPT0dinW48jPCz5QppOo53iCAUBPsJF20qiUdeGb5B2HbCZcYwtgDWtUCIdIvtGLDyiEQHU5QjaRhl/GlnXfBby+dwWJVVNXKRxXyw9mH5MEC1yAbuqghvPQy/PWJx/oWlekFEGpBhYUsQ8Nqz8XMuQvwp7vvRyBrCHmONVuv9ATSZJ1qlW1kv0OVii5Buk49WSVrr4SMRNuaagXmwQBCsjm3ZSl0B4RCpiVS4ywXkncyOa2n3lqCo8+ZjOVdRXhxQEgHEpH84v6mjHYTlfGcATOEtkwFf3tNG066QADCbOMQBNSHkPZV+HAMsceJfVQ8+z1doQ/30F5HvG/DA8KiAVx394M4b+4c5BNAmMRsiQXWuwUSQLjeTZrccGOwwMAAoY2cVBmd9YtKyqhP9R8MCCtXVB2TeqsxQ0iAkBjCdI4b0asAOtr7UAVcHx9DqMOGhmUlBz88/kS8vqaVVUaJzeLTXgJMUlRGgR9ioRocF5ecfTYO+X97c2sDAU4iEvIxVUVqMG1ZaSzqzOMHx52ADwol2IbJDcQZEEqgooISBQSjYIPDERnQxAEhf3os8CSgBN9HzrMx5aRjcNR3DoJWttGcTkELPAHYGJBTMZsh02NFa4GyoeOtNR044axz8cbKVejwfK61q3VFAeGV503Ef+/zefQFCInooFTOkkZ9CEll9CUU2IdE6mt8/uQXan7kW/R7zbDgOw50w2TwQKCCpPVTTgnf/sr++NV5E1ldlQJe0Q9SVAIKQFiZC7UAWeO4uPiqq/H7O+5Bp69xqwFOd+Vitd4AobAI18RK1USV9jcoQKj5KMHE/DtuC0VlGBCCWiqQKikBKdljUKWPykWpEs1YXymjCoxxuqqAD9TT8fmlK3EK9yH8AHYqxbaqfgbEs8Dwn0R0JGqIAlb1emJLg3IBZqmEnx51NE454X9RF4BzCLiOLZyfAITsI4EGT9Pw2oddOPviS/DIa6+iYBGoChCQkJRkVMhWocpoD4CQ9VsJYFJqsS4YwjYPmDHnctx4221wrRR0M1V5vkLfkXOWrXm6PRvx1htcp6gjpZnIIQXdsNDhlaFZJuzAhyuzJcjKNGa6SBRH7AnSXyOtZpS/RT+3274g67RDQDhqc8ynthOjGpHmkxdP1BTLvqtCy1YwpSEgXLwUR0+chOXUdsLKVlJGoyqekrlU+1ioKqsO+OTzwXt+IHyYvyOUjahlzABTRstlBynLwvK2Thw36QI8tuhlpHJ17APsB2w/sS/ruibnSJPz4bhCAExLWTB0nWsRy474Hquvb0Rbezvg2DDSGViWBVeqPwubi/0put8qhm99MIQDAYRxn0tYj5pfUckPEwtUWSABhIlDJBaoYYHBAcKVIEB44mEHc+1cIL9Io7ePAsKyrqNAbSfOmYT7nn0R/icWEI7F662tHPSEAZISu6GAQqpDEkO4WSqFSyeeha/v9TmYjvhFVBc1LrNvuw40M4WHFi/FsaefgVYvEAIYKu7qByDspVd7jZWV4g7EEno2jvj6V3HRuJM4yNZdGxlqJcEMhFSj9A2ZjiYAoU3sS3sXxp83DU++thgdpsE/q3WtD0B4z6KXUDQpwBZiQ1X2i4C3aHDMaqy+B5NAA6kKFvNozqaQ9V1MOm08Dvuv/2ShH4uhrwIoiiWotNGwdbB/njJ1Bv768KMMBsvUdmIQgFB0nCfAFq0h7IMh1GRfRI5QeweExHiwz8jar6jC6AYHhMTsakBZA15cuhqnTDkfr7z3AWxLtOhgNrgKBCm2VABCxc5Us5giDTvre9iyuQULLvsVdhrZKGvpBCAU3I4ChhIo+QTedDy5+F1QyugLK1agaIgaXF+CQU5i10SK9+iWZlzTCyDUPFIxpWdYYxBBoPfiq67Bn+64jRlz/kO9LiWzJ54DpdkrDjEYelQdylR2hMqzq8NwNRglDSyK0pRDZ+Cj5BObJcbLfQMZENIhjGrNsA6AkBhCkxjCAnYdtTmuphrCzRphKUDIoF0eaEQAIWE8ms7T/QSEDP4lMOwLEHrcRzQCCANvUIDQMi2s6iph3NRpeHnpMgbX1CKIchO4J6Vcj6j/qT3M8T1u80NrRi0sCqUyuooFeJRl0FAPw0oj39HBB09WSijpiudNr7QhkoI6ZD+qOU8AYRJmJRb45FsgAYSf/DVKRvhvsEB/ASGnTPo2spaoIZz5i3H46aECEBJDyCImkas2IJyI+56LAELo8AzBUolgsQI44qlRGy5lVDGEZWYI31zTCi9VAYTEyHCQK2v5TF/nlNGdRo7A7HPPxt6jN4NFTbV1IdOirjggpN5dZd3Ab+57kHv82ZksHM0MQ0pRx1cJKuMMmQoo43boj8sQo7nX6M3wf/PmsKgJBWJpCVwqgJBabXBIy0FUCRrWOj7OvXgObnnwYZTr6vsNCKmGUIRNxK5VUqxIHZKCJmIhKP4khpCURo8/azLufOUllCypPMusRjxFswJwaZSWmYbd3o764UORX7sWDTpQp2voWP0+jvnxoTjz5z9Fk2FCD8qwFHvHoESNp+JrFPwv7WjHzz9SjH1i0RvIDBuBLrfC+nKaYo8po9UrwMuoACE1pi9SDWE/AaEEUyXomH/nbbKGkMBWhSFUgJBAFK0V+adKZdywgFDojBIgJFb3+eUrMX7K+Xj5g/cYEEJTz3+NlDqK+zVNtu8QoEpAKfFspTwfqUIJ504YjxO+91/Il4CGtFC4VIxHCAgZCANF1+V2F3c98QImXTob75RKKNMzGK+16gcg1MiAngCT9E9H10Cs8XMvv4ol774LK5NmVox3qBoUjKqT7Q4KozuCUngVz4BWDKBT3890Gjfe/jc8vnAhPGJauUZSAcIoQ1jtZ3GV4ejeUb0Ri4MPgwBhsYDdRlYDQl8XysO9AcKn3lqKYyZOxPLOYq8M4YABIQ000oewvyqj/DgHgG37XLuetz28s/JDrGxtE3kApgGHFZgqgFCX+zfN1ZcMIWVtuG4A1/fwYetarGlfi7dXvIt3Vn6AJcuXYsWHK5GtyyHT0IiC4wjhLvrO0nU+IBDYWe5LXBfcGyAcj2EpCyYxi2G+At1ANNIQGQuyhlAHrvlIzGjK5XPQSeqo1KbJ6x/3179X9edbI3lNYoGN1wIJINx41zaZ2TpYYCCA0A9s2Zh+5QYChJUv2H4BwghzRMITg2s70R0Q+laW+xCqFD0OWigFlNLYJCDce8wYzJ50NnYe0QDdcaAZRq+AkL6ou6Dhot/9EZdefwPQ0MQMlIKRvowmFS5cr4DQszG6IYu7b7wB9dDQRHEHqXJUMYTVgJDAa1egYdrcq3HNX/4PflPzegGEHPhQep4OlHzBxBx/1iTc/fJLnPJHv+D0q5o1PxVWz3U9NORy6OjoQFM2DXR1IeXb+NoB++GUn5+E3UeNRAkeS9lbxMRKJVW6PzFB1DCbgsdA01h05t5nn8I5My/C0jUdsJqH89hYbISUfujAop+AUAW4rJwpAeH+u60bIPQ1AQgZrBii9m6dAaFuAna557YTqmZQIiAGTdSWhNaNAeEHGH/+5AogDES6b08XMzQSUBG7Kf4t6teIwTvx8MMw9kc/wtCMaM3huAFMAnh8y4Ctz69nIKyj3XPgWRn86f5/YPKlv0KXabHYTa0r7bu9MoRRQMhHIiQgRSxh5GZREac45I0G4dUQUB7wyPtE70GpzO1FwMkCl1z/B1z955vh52Q6JrRIyqgExbXSTyNtRHoDhHyAQjWEfQFCbrshgT/ZQTKEFUBIKaN1PaaMfpyAkNzAcXxYlo5y2UYmSwweHTIFYb1tdF2UZ0hCj1vskLuogwZRcQi0B8CHbR14851lePnNxbjjnrvw8htvwqxr4P2awKAHE65JzyMZSPRDEUJRYn9S3xvU99W0izj4gP1x0Wk9AUKR0h4FhAUduO6eBzF57hx0yRrCBBCuQ5CTvDWxQMwCCSBMXCKxQA0LDAgQ+i7qmCGMA0JqEFxdsB9lCCnVsEumjN7/7IsIUhTymfwFHBb9h3BKplHG1PS6hXpVTI8PQ1s/gHDx6jZ4BAhlzVrIEMYA4Tf33RdTxv0cOzWnWMCgv4Bw7KQLcPs/n0BQ31gFCJX4Sk9qhOvEEHo2PpMxce3FM7HLNqPRQLE9p6S5smkzYHhUV0i2J8aW1sVkfu/C3/wZl173a3iNTf0ChPMnTcR/71thCIkVFCG9TP2TgLBou9AzJoo+cOypZ+D+l19AiZVqhZKiRnWVER/g9WewKGqQiACgep9cyuL0V8Mu4XsH/SeOOuJwbDF0KNcUmoEHg/5ExCQoiPOCAGXfh26aISC89MYbMOf638JoGoaib3JvSroIeFVzv+Ihigb30ceq0sNTAcIivvT5XbBgZi+iMn2kjPYGCF2l/08gOqpC2a2GUHQ6VP5V1XZi+BD8cd5F2G7YMFb25FtGJqjWjuapGMIXl63AuPMm4aV3l0LL1cP3BJCPXpxeF0nfpDXTfJEimjLFum29+Zb4wbe+gSO+/Q00G6Ju0Lcp5A6gGUJ8iCraiEtnZVYWXaKaZB3vlgqYPu9q3HjbHTCaWkSNa1wQhBlIAQivnTkTe20xAhYB4VSU0eTiSKEfJEEWk4ZUgisnxMQv154qPrDyu/gzWxHY6Q4PxbvFXAhcr/aAWddcg6tv/hv0xiFwPJfTay1ueUNspWIW5b1i69pdzEcMOC66JRjCEnYfsTkWcMpoPbcM8nWRrqxSPWsDwiURhrAOrqcLISkWbXFFY00CQ2HKqDrQqXgDiebwO3QhvEXPoDiUkq8JxOGN6kPIjem594VgkukARy0OYzD6SD9gBVqyGTkODymsSRQMYajOG6bniw+UxxOihSLvKTQmsebk4/RpHQDea12NhW+8iT/degueemEhkM4CqQzyrs8ZDlT/zT7nC5vQ2vUOCIkbD+AHAQRrqQ5HeNV4sXsChDXZ6dgXY8IQVm1ByX8kFqhpgQQQJo6RWKCGBQYHCFXK6PdkDaEAhNGrChDqOrpIVOacSdgwgFCkl1lGMIjG9NUMYX8B4UH77INpp43HZ+uFol1fgJBSRgu6gSNPPxv/WPgK7HT2YwWEW6YNXDn9fOy1444CLEUBIQVOBAh5AQUg9AyT6+qu+vPtuPDqa1DMZPsNCL++7+cpKZTv1RMglPEhPiz5mPeb6/G3xx6q1FSGKYYVn1IpxSEwDoBhw4Zhq802w4iWZnz9a/+B3bYbA8d3EdhlNGWyHHSTUEWlqYCQ8KeAz+Rm9EAp8PHO2jU4ddpUPPvW2+i0DWi5Brgyyjf8gQNCJSqToobqxSL2360PQChkUsIUyriojK9lYwyhAFVcYyYBYagyqkD0gADhUAkIW/oFCKlx+6JlyzBjzmV4u201Ou0y6nPNlfQ5xS5G6upMaldRKCKXyWDU0KH47FajscO2Y7DzZ3fE9ttsBtMBHzZRXRvVdVG6caAH8KhANND55wwoSfSFa5I1PLfsbRx3+jlYXXZQDkxmb2oDQh+jhzTj2lnTawJCWmEyF5PICp9IIKYgnU4HCFKRM76NVjGENUhK0eJFBPxcl0rg3dfhGsAq38XMBQsw/+bbYTUNRdl1YOimAIS+znWFAvRVUmwZ0MRsrMZUU1SGQH4EEFIN4U6b1cOkOfMDpVrCSIaQnv8qhrCfgFC1TqihKtsNEBJPzzTdwAEhvSNcK2otETjw6cAuZFF96B/1keQDEtW2R4oeCSBIH2uw7Iw6xOB0YRKTknNn0WddhwmNDzPbXRs33347brnjXry54j0+kHBJ1IqYdkrrJGGafjGEAweERqrnlNFuhxFJlJNYILFAnxZIAGGfJkpesClaIAGEgwOE/73XnrjknF9iizRgeaKOq7caQjrF7tJM/PCnJ+OF5e+iZKU/VkC4eQq4dOI5+I89v4DAptRfYkgkQ1gDEMIw0Ua9CO96GNPmXYk2KTRT6xmJisoQQ9gfQGi7PoyUzgzh8lWrsLaUZ0VFbsrNgFAwKdUy8ZWUUV3XGVw01DegPksplSKtkMM8ZlkCpDQSyqkecRQQriqVYGYyuOnee3D6RdOgNQ5hQAhisCnQ87ozhPET+Hj8H207sTEBwqgVKQgt+j5eXbIYBd2HZ5rQyV6SDWbBm7AvpninrhsoFQrIpbPYnBlcHUOyWfhugKylUfYq0pZoYeK5lKzpgk6biCGj+1qe8AVyC1vX0YEAs65ZgNnX/x5Nn9kaXSUhhtR/QCgYJ8XYKZZIzZNwROWZFhSSqnuMMjVKXTZUwO32gBB4pwMYwbrSGAOis4ghtAgQepi2YD7m33QLMi0jUaJWChIQ0lxcej078acbEIZAO9ZmKHyeAg9WhCE8ZP+9e2QI44CQcx00IQ4TrigBwoi6LTN5nGTQHbGrw0sFMnnv0UiOKoDruciXbaRz9by/PP76Ylx/01/w4L+eQpvtAKksAqqf10mlWdQC9swQplkAa6AMYQIIN8XILJnzhrRAAgg3pHWTe39qLZAAwsEBQmIIZ597KoZ+lFaZpX5zYets4Qq1RGXavADfPf4kvLGqFQVTqFiGB+TSgzZUyuhIw8WsM87AN760P+w8qXFmOXhS/eLiDCEFOa0+cPs/nsSUy+ZgpeutN4aQTuJdag1gaSzxr7o3UmDHbSE4TI+wg7GnS2U08gm/rO6jV9MaEM9Jog3UV44KhaKAksvg6GSf2mpQsKdpeGvlhzjzgil46PnnYLUMF6IZ1ICQAA4B5VjK6MABYR5UQ9hrymiUIeTG9Hql7YSTgi9FZSo1hB8/Qxhlnhg86aKsts0jdpx4FOHJ8SpCCqqrLwGQGmQKYLGrhFQqzeyMyZLFlA5IXuEiMAJOKacPMz3itUmEKkBZ0/HkG4tw5MnjUa5rRBEmHFes7boCQqUkysSSdB7WDw4pqeoThrDdSI/fACIlMEVOrgAh+aBP7KeBVXAw/aqrcPVNf6sNCKtSRitpo/1iCCPps/9uhrBXQEgg0SdA6IcpowMFhJ5GuqKqHo82A2L/Iu1rGBAKddBwLJE1jaaic19WTYNHtc6yTyT92/ZJbEhHIQBOmzIVjz3/PLpoXdMZ2HyCoFoVifYwlubALFMN4QGyhjABhJ/aQCkZ+EZlgQQQblTLmUxmfVogCgqV6ieDGmaORK0NqYxSY/o6S4/UEMZTRoXgA5/Eqi/bgFoYoJIy+sxCBJG2E1SDwqxKfEKRYKZW7URcLXLwKaMkHmGEfQgXr27tVw3ht/fbD/POHY86H8gwGOy97QQlMK22bXzzmLF4feUauNznjgJpEeT1VUPIJ9+DLBDJ+DZGag5mnH4aDvrygajn0hXBOAhAKNY5njJKYfmNDz6Os2ddhHwmw8xMrUswhDZGpEwwQ7jPruG9VMqoeh8BPZ8U56XOC9eZcc1OZXIci0c8otanhqf6oZCIsGMIsX3R54xq1lhWnlpaMMwU2qcdrgvHNDFz/lzceNudcAyh+kqgggR+NAkIQzXMPh64ENhHGtMLhjCP/XffBQu4Mb3FgilCgEKwXZSaJsat5u+jpBmYf8ftUmXU7D8glDWW0aFGn6vqGkITKDtCVCasIYymjMrxhEyZAnyVdYq2vKg2T6XFRCX4rrxCqFqK/1aKkVQGRp1QePsg1V46JqAgnzU7qE+fAcfXUWdpWFws45dTL8ADTz0Fo7EJXbYHXU/Vbhov+xB2TxlVDKHJWK9bf0+qYVRFhXLoChxUP4ZhUmmvHhKVnCI/LPqU5phGK2xMv3I+rv3LbSEgNHUzrJ9Vz4e4eS3Jmr6+CcRRyboBQlIZPVuqjPZSQ9hLymjoB5Ih5LYT7PhyTtQ+hhnCekwdNwGHUQ0h/YodpfK9EvaRUDdUjkSbigSEylRkO25NE/Y1FbWN3Ps1cgWBK9k9WTsrTz94LzAE4yf8Q4OridrPNz5Yi3NmzsSjL76Ipi22wOquAre5oLpn+rsKEH55f1x06ikYllKAkPEqdDk3Tm2VtdX0Kf+fvfOAt6sq0/6z22m35KYDRkFFlEEQRRwpdp0ZHcWxMI5+zgyWkWIDLEAChAQCCIgiHewN1BkLHbGj9N4JnRBIQsptp+36+bxrrXP2OffcmhtIwt7+MMm95+yz9rvW3uf9r+ct7TmEYymEsir0TT7Fr4fxFlD2+8wCW50FMiDc6qY0u6DpsgDhyjRh7wyE/GIkQ9QVEK7ROYT//r62HMJNA4TiN7R92z3fQMiiMqcffRjm2hMLGSXgPOvHePcBn8KTw1UM6XyiyQBhJztMZA0QCLd1Inxz8dHY9zWvRUnyXcYGQhaVYeDedy/5HZadfQ6GcrlpA0LpFccsQ12RjyGGLP5gKkgqzy7Vc6DTRUoPs7aFIe0qlDogOUF6U4JLx3fZZ04sKEC4Pgxw1d/+hhPPPQurh6uwrBJiljJh43dipVawTPjjeHYeFQhrQ0oh3AqBUNlEOddNJdbge9v8dfBWRdHRLQRkckzlfQEBOums8KocbN92UU6AagL86JeX4GvnnoOkqwirqwvDZTYv6aAOysBUk/exgFC6yqRy8lTrEK0wEQp1/p/UDhmxLMeCtPZ6pGp58lLLsQ/YBfTDxwnnnIvv/uJSFGZti5rvQ4CQn6nDD5s5hOOtwk6/V2MwbSdYVGbyOYRPaiDUVUZHKyrzPAGh3OeMBtDPNF4vFT2ZR60IWrotCoFQNorkT75Sz7PZcJPwA/0cYc9NXXvIY2chIUwVxsyCM7csfxifO2ohVvs1BF4OIdsISXXqiQKh+vxGlVFdIWiyQGigMAPCqdwf2XteiBbIgPCFOOvZNU/IAhkQTl4hfOdrX4uTj/gSXtHjAuFE+hACG4IIn1p4LK67f3kqZHTiCuHGAOGL8wm+e9qp2GX7l4Il73PiDSn1TEIjWcRCVosqKsO2E3XLwpk/+SXO/slFGHCcTQKEBipMNUCzYKXtxFgeTjPhR73FvFaA0FQOVD+UapGOCk8lDA5HMa658QYsO/ssrBwcQrFvFgYHWELHVERtAuFEVZmtHghHpl41ni0dlWuqrKmnT5vY1vhNi8CrpOFGdKbKnVNFZPqDEAN+gEt/93t8/+Jf4JHVq5GbMVNaYLA6JNmx4zEaEHpKORLVOHaa7fAM9OnBt+awpi9Il81Nf2jbi1VZk0b2n/xd6XVAhYqW7aAfoWy4fPf/rkChbx78MJBCKGnFcuMc/c0DCJuKvskv1SC9kQqhCSQZGaqs7CyPt7apMhmZsqek488ZYaKKUDV3NxiuzOgWfj8WpJiqmk8+Twa56ZS3ClWJCwAAIABJREFUcPoPL8K5P/0pKnkPIXKjA+FhX8KcPPsQ6vUgCqF6cGVAOCE3JXtRZoFps0AGhNNmyuxEW5sFNgoIxRkzVUbHUQiPWqyqjE4yZFQcqc1CIbSlOAQb079l11dj2ZcOxWvmdiOo1eHkvDGLytTqAfr//t6Tv/MDnHPxL+DOmjOpojIGTMYKG01Xdk33MaRCuEPJxk/PPgs7zJ4LJ4pQlPDP0YGQjelrjoOvnf9D/PCSy9BvU6WZnpBRoxDKfTSKx92KEyPvOFUhUOcIiZqiX6OBkCtRKiXqNgIsvkkgpOr517vvwTGnnopH1jyLWgJ0z56D6jBVJn1Igpwucz/BML3pA0LmEFqpkFHmEHpjVxmVAoumh2OrraYtZHQMIOz4PGzrh5Cu4Gler+ZP/auxDBhGK7l2ev4YokdFNwZ+fullOO97P8S6oWGBwUqSoNy/AdaMmbDa8kUbY0oB4QWmymhQh82el7oESRoISRCm9YAOXB1xeRM1hQl2NFBogJB/VggfNjDw9x6By846Gz/8zZXIdc9EGIaSf7x5AaEKGV0xVEXMPoQphZARJbFpOzGGQrgpgNDksnKtrBuuNsKvRaFjhIAU5FGzZRR/l+2RJIRU/UdA40rIJarCLcPfxfYSGprAl0JXfOZz00xtUvFWizz2lQVWDlXw34d+UdIAGOrtJHkpRsO2nJ4Vw61X8IE37Y2vHXp4BoRbm+OUXc8Wa4EMCLfYqcsGvqktMHEgDFob0zNkdNJAOFoOYVvoVVs/secfCFn/HXAjG4UoxOt22AHfOu5o7Da3G7XhGgpd+UYuR6f5qvsh4pyHUy/6JU46/9uwevtagBA6pGm0ojKm9IpE1bXBMXta8b/RjkLk4+Uzcrjyxz9Gr+3AiyLktCfOHEJpBG8UwiSWiKlynCDwHBz1tW/h57/9HWql0rhAON9zce6xzRxCS1x55Xini8QYB1mGbIAgxXPiwI2z6NP81+A46U2mHHqGIrK5PP/OqC/217u/fxBX/vmP+P7P/xdPDw6ikliwc3kFIFL0IwW80wWEE80hbFxQooDw0stx8gXfw2BocghVgQvVmL6tqIwGwnTfRmOThh0TrYjpH3isjFhL5RCefTJ2nDN6DqE534hs39T8aYFP2Nz812ke+Tuxuc7xZAVS6RhBBVfDIKvPFmxI65N7n1iJiy+9FL+4/Aqp+OgWulC3Xek7yNYA9OylzYDYsO05ooFwh1l9uPAk3XZCA6HJOkXiNHsv6hwxfu6fbrwF9z76COJcTvreCePqfo98T8fD0rlxCRuX8xWmZJJa0ypUGyh2d6GWhFhXqeDaW27Gbfc8CDunGtOPBoTpZ8N4+cTpeZf7z1ON6acWMtoEwsRlY3rVR1Hanris7qkK/8hzRN9D6Q0pvnJjgdAU7zE5hHx8Me+Ufz69YRAX/PoXuP2Be+EVikoRdPPyUgHCdD66PPds9PXNhO3YWLBgAXZ+6Y74hwXb4yUzc5LjGxHW9bMpspWCx5BRgUXT1iVnYTBJpJjMt39zKU644NuoW3k4jifhqnyxM2Eg1J+XhYxualcnO39mAbVB5Oz30Y2LvMgMmVlgK7VABoQTCBllrymWMY8JhDF2njcPpy08Anu/YluE5TrypdyYQEi3gurUL2+8Hf956OHIzZ2PQHKFtIs9ASDsBIPilmkgTEOh6b/F3xMI3/DSbfCLs84Gu8WxoIGrm7urRuojgTBxbKwNgIWnfANXXHf9hBRCA4T/9IZdVZPqFiBUWGicw3QOobqtVOuOJsiMjYQmHE9KvavUHn0WwE8AX0ec1lhAplbHzbffgZ//5tf40803AaUu1Bkm6+VVHmNkitWnbvCNAEL5wmHzdTtBXC1jn93GrjIqRS8aysRIIIxYZVQD/OYAhI16UbraqIEwuQ7pQMn8TQsJezimVWWp3qhov312uQpNSC//zoKjD64dwE233Y7/u+wy3PXYI6hGkcAIq/MmjlJOZUnphvFTAUJVp7ap/ogyaQFrawkWf+PruOjKK+B0d8n1mPBqtUo6q+XtXxEm/8/Mr/SP5A3Iw7UFKELHkY6dbPWi8ttaYdM4LtMFhKM2phcIUhsP6T6ENz/8OD656Cg8MVzFWEAo2z4ChanqntogmwIIw0CprCsGBvGxrx6GGx58APl8XlpGUOE3eYTqs23V91A9gNRrohD5Uhfm983GS+fOw35vfyc+sd/bUC4nmFmyBAB5MbyXbUQCiY7wPVvTOKJQx5aFu9esxv87/Cg8NVCG6+blgRTEvmxEeX4F7x9XIcyAcCt1rbLL2kwtkAHhZjox2bCefwtMHAg7FJWZtEK4hYaMpoAwH8V4cVcXlh72ebxvr93g1kM4OWdMIIxC7qY7uGN1P973yU+h7OYkN6rhViat7x+hAFjKIel0KCDU+Uqp5szGbSUQfv4jH8CR//lfYLMJOioswEDHzUBYi0JIh9sFHlzVj0WnnIablj+E9ZY1rkLIKqPnHLsI/7LnaEColAI613TWokaFVaXoJSws02hfMDYQtpfyMGoj/TXJEwSw/ImV+PON1+GWO27H9bfejOEgQJTLo3fOXFQrgXCMQwpJVANwaRpuiqQ0ktsmdn+mQ0bbgZBFZS6QojJOxyqjBgjlk6wEDNe9QCuEAxGLVEwDELYWUIQohKkqoz85+xS8YvYssLkDw6KlbYcWTZtVFtUcpXFI1D5tIjMnrLhLYBe/u20azT+blm5qepy3leUKHnriSVzzl7/itnvuwSNPrkB/tQK7WJT58ctVeL19CORDdRUaKQhiittMTiE0QMj8MHM/sGjIOh848bwL8MOrLsdwEqGQ75owBJoV06wQqkKzBSgopkWRKNmO4yBxWX+UTdHVxk7zaNadndgKbH3VaArha+ZvI0VlXrVtr4RIxroxvUMpfZqAUJZx+8RrGFMbUCzOM7kcwo4KIdMwbeDx/kF8eukS3PTgQ/AKeanYHLA3rKjHXMwKsNWYmpVGfd+XzSDPsuEhQZ/n4r/f/2/44ic+gkIE5C2GkUbgk0rdo7rSMzciHEtvPNlYG4U4ZNkpuPIv18POlZAr5DUQJvDqVbz/zXvjlCyHcCrLOHtPZoFNYoEMCDeJWbOTbg0WGB8IX+BtJ1i2XTrkqd1vAuFs18aiQw7Ex//5TXDqAdy8Lkc3yoLwKz5QyuOhoRoOXHg07npiBeq2JRX2Pc+TvmTpw5Hd9tRPTChah/N3AkKLoU50ZhKgFPm4+BunYN+dXolaZRh9xe6UQqhOKDloOlSTziuB6tYHHhIgvHflM/CLJQHYTke67QSB8J/23FVBZ4tCqIvnUDliT68kQRjH8ONI/h5E/Hci+TcjHcqRlRx5Djl0OBiVo2fXrcfjT63A6vXr8b+X/gar+wewfmgA9TgUp7swo0eaqFcqFbheFwtZSsNzHrw29VcNFlMAQskZY86RtFVoKoRTAcLzL0uFjD4fQKjnwbRaMGtRQJ7VPsMIAUPmkhAhw4wF9FmhtQn9VGRa+nHquUoSAlGMWF6v2rXc8+By3HTn7bjhltvw+DPPSCuY2HEwXKuje0Yv4OZQrddF1a1W66KmNUIBqRA2qp1OEQhlzqhusqASsKYW44Szz8FFf/wD4mIJvj9a1ZrRvwGM7WSZ6pfxXhEVkHBo22I7cxBYGtVOJ6hAjvbpLUDIsHDXhlWrYfd5UwdC5hBGzCEcJWTUKIQj718dliD5vPp6LbVWmtV8WttO/Mc+b0ChUeCFQK2fPakwgpi9Bm0Lj20YwKeWLsP1Dy5HrlBSbWYYos/PaOzUNORssTv/S2wXURgiDkNV4KVSRk8c4+tHH4P3vXUf9FII5GZDpMNizZaAaVxv26jFMap/D3le+oOLcP7Pfg6fGxW5vGQAsHCXAOGb9lVtJ0YUlVFZpoKpG9F2Qp5a49Tg2hr8lOwaMgtMlwUyIJwuS2bn2eosMCYQ6mIVzT6EQPCsbjuxf3sfwqZp0gVOWIxk2AI+ufAYVVQmx0wNVxwChsCpPoTGMdI5ZyZXQ59yhF7UyAvRVfS4m+skKA+sx2tfuj0uXLoEu2w3V4fiMXRNffl2CvUatw+hNCRwGj2mvDiEV6vgcx/7CBZ98qNI6j4KeQa5dT740ZEfIc67Uq78uAu/j+/96tcIHE9yprx8Ue1op3ahlZPQzBdMN1Ru/RTVwY9qm8CUOFwiQ6CnuwvV/kG8ZvuX4Benn4Y5js0oNXgWcVMphOYwfRAVHCnl8OI//g1Hn/FNDLHADK+hU+NvBlCJF636EJ61eBH+5fWjA6GEbgkQAnVECG0X5/7oh7jujgcQCUZSKTHw2AiWa7lk01KCUBHG7GiWYPXq1RiuVFGuVulpCzgwbMyoNCwyYf6uykQ0w9tUtcmmWtrRoR1lbhv+pv79WEA47+9FeqjQ2lQ2dI5SGhrkFFoh3Ggg1I53uh2E3AGNHEI7pRDOxgiFUF9PYim7KQWOxTosCcd98KmV+M7FP8PyVWvgFooIa1VjgY6WSj8P+AI/jFGulDHQP4DhSg2B1otpj1B6x6m+kdJsXrcRMM3C+W/z8/YPa+8daNpOjJZD2FAIzVJLLAHCVfUYJ557Pi666veiKqfBrdMFjlDEUraW8Y7yHDNzIkVxRCHfNIcCwmYOYVMhVPqu5ATymTtGyCiBMB0ySuBq5BDqth8CNimFsAG4qSbwYg9dXbQBhbox/TalkupDuO8bUOTQLBaHGQmE5nTco3pkbT8+uXgp/rb8YTglfrfYklMq68aN9JpX4/ISFfovha0kPFhtvBVcS4ptxf39ePNrd8O5J52IOQWGEidwk6BZ/MhMj8Vniy05nxXbwnf/8Bccfdo34VONZOivbSGHCF69LiGjp3zpi5iTY5VRrmuV863C+g0Q8sTqwZu1ndg090B21swCzds3yyHMVkNmgY4WmDwQrsFJn/sCDt7/A219CJunbwFCxxbFacsFQiAXE6JUrpmThEiGB/D+t7wJX/vq4ZjXlRM7KH1h5CGKUWyJArXeAq648TZ8ZdmJqFJDk1woR8BG1ZtQChPbxJsG3gKKbKjc0VtU4VCRqC2R+HSCN9VhzJg1E4PPPovP7v8fWPLpT6BbkgfVeVuAMFVwhJ8hzZcBnPbjn+Osi3+CquQ4qabtLYVX9KWOBoR8l4Iv/n8a+G3UIlbws7G2XsbnFx6La+9cjsBiQ4xUAYo2J9JYNopjRAETiCy4uRxs14XrWuKEWY4jqlQcqT6EJu+rHUjMxoAZVVtRzJEhb6M8OzoBobh2SQxP5xDuu5sKGd18gXCmBsI5zZBRfb3tQEj3lUB4w/JHcMQJJ+LWRx6H19WV2lwYqeYSytrtL1ssLCbjOpIzl27Azr+rdaOdZK6JNgW9kY/aHpLa3t9inKIy7UAo6hJ7hgYxjj/7fFx8JYGwhDAJRvRETy+JEUDYVhRLKnF2ONqfGM8FEJ530ol41Ta9qiCYxZDIWHKjJwuEnNfACaUJe7OJpAIsY48JAaHc9BG40TZRIKQ6yM8gED787Hp86rgT8bcHH4bTVZJnlBvx3o8RuYkany4GJM9xFvxJqPqpyAA56r4AHIaHsWBmD04+8gj86957ynOm4KgNNANvXDPmuUIorFrAT6+9EV/92tcQOHnJB+XvRSH0qRBmQJi5XpkFNicLZArh5jQb2Vg2KwtMGAgTX6qMhmvW4MTPp4EwUDlJqaMzEC5qbTvBXA+Xfe/SatXmqBCmgVDBlOtXsf3MGfjWkqPxxlfuKNqW0uraD13Fk4VLLAsbEmBDEuOLi4/Dn2+5AwkLm+TzqLOXoT4knCzVi4w/Ng7W6FVIqRIq50cK1UQ+wsFB7PKKnXDSV76Mt+y0I0qp4Rkg5Nzzx6LMsJy6hsENMfD5RYtx1Y03wOnpFSd5IkB4plYIiXZsAT8aEA4xBC8nLhg+sfAo/PGu5fAdDYTa+Td5ke0WZbiXbXsCGX5Yl912AiFbf1iWDjsNCZYMS9S5cGMYLg2D5mXOBLWa6QLC5hh0DqEOGe3XOYSeHg8VdeWYqj9D/rtTldERCqGa44ZCaLuAX4dV9fGyObPx43NOwY6z5kg1VgK+QL70XFN/MQqhAcI7n3wGB331SDy2vh/5mbNQrtbGAKZWICQAOlRReP/HISJRx1VuF49OxVNGAr3JGRznUTpJIKRN65YjQLjs7PPx0xYgTENda/j0VIGw0/NC/WxiRWsm+kViFMLdTA7hNn2SN8eA3YkB4SKsGKwi8VgJVVcZHQUIzfOqJeS9AfRa/U8rhHxDEiEfhZjX1aoQJjqyoz1k1ISLsn/gcgHCE5RCWOwV27mhBkIv6gCETYXQAGEeFvKsClqrIhrsx5GfPQif/9i/IwljUQ8Zfp8+ZItLq9cEwl/dehe+fOJJUrmYxY84BgIhvyf+7U1749QvH6oVQlpbhUqbzq+NPoSZQjjR5Zy9LrPARlkgA8KNMl/25q3dAqZcOPtKmTwP/kx2jhMbDBlF7KPkAcGatS94IOwr5FFd+zROX7oI79l3b/RZrjjTbCztuAqORdWQtg664bHjYkPdR1zI4We//RNOPONb0nAbuQIiz0MQxnBdV3Ja2h1MAyjGWba0MxJrR4UgRKc5TEIJC81bCeqDg/jPD34ARx54ELbxWB1VJQnKDn4j56oJhAwVDSyAlTlvfuhRLDr5a7j9gQdRmjtf8vymEwjrsDHsR0hyDj551EL84Z4HUDNAqBuMtRfZSN+DNpQSyBwisTVCsXfiKDu0F+BJ2oCwoVy0STKbCxCed/nlOPn872GwBQipyGgQ2lggdFIhox2AsNEHbwwgPOTIhXhqqIyy5aCeKlDU6VnZ3hbF1oU+mtOiAagtd7OZU6cc8ua8bjogDCwHq/0AJ5x9oQbCIiQwuVGwaSSwZUCoC/y0hYw25qtF4dUVhXUeoQpqUArh8wGEfF64YQQ3CZFn5EF5EMce9gV8av8PSIg3t6kYnp5uadIOhFfd/SC+tOxErKv7qHOLLbFFcXT8Oj6wb1ohnDwQWvkSkmjkM83cZ1n+4NbunWXXN90WyIBwui2anW+rskAaCNMXRiDkXqbs1BII/15MJXi2XSGM4JJCUkd6R79u29JPbDpDRps913TOCnPjNlkOIds0OHBFSuO+boxcEsEKy3jPO/4Rx37+c3hxcYZUkKwHIdhXjQchrQUIXRUqGTkOnq3H+NIxx+F3N94Eu6sbVqGEoVoV+UIJIYsYsOhGyp6m7UA6HEt9SCwgZDsWPM/GcHkI3YU8yuvXY8dt5uPEhUfjzbv9g3Js0kCoFaCGwkU+sIEhndt27q8uwXGnnobCjBlwu3pQDbhRMHrIqF3zMSfvYlyFkA6j5QpADAcR/JyDgxcdg6vvuge1dKGQEQpJmyIjRX5SRSm45y5qoLKasZcxoVnf7Tdtu6ZrAGXCfd70CRvZjlr5aIaMVrHvbq8eN2SUoZnmYJXR8y6/VPchVO0VPC0hdgRCSbWymz3SUnZpyRNNK4STBkI1urRCeNjiJbhv5TOocUPDGbvKbrvCZ1orUKNSh6N6UbRNSGP8GsZGAOG4T+EYXhxDcghPXoY9t50LN/SlyIrkjeq2E83VFSOAjVUZEKoIUm4OPfKoPLubCmFTQZaQUd1KROXAteYQNoHQPGm0QpiqNpoGwvmlEpZ+sZlDOFWFkH0DmadoQlq53riWWESqsdkhIaMMH41h/X2+3SiQSqNsFbHw85/Ff77v3bLJx3SAsYCwbgF/e/wZHLRwIVYOlqVwlUSRIBEgZMjoaYdPPYfQAOFYS71zssK4N0f2gswCL0gLZED4gpz27KInagHjMEsCv3Fq2axc55elgTDSCuGB/94sKvNCAEJV5EUBIcOIhvtXY9s5RZx98ol46467IBdGyLmOQCEPqlcsZmMUOXFuLQ+hbWE4Af540104ctmJ6A8CxPki+stl2PkCCqWiFEdJhzKyAIEpMiNVRaNYGit7nsPaKUjCQCpb1v2qOCI9jo1P/8dHccjHP4YZOgCNZeaNMySsykFqT6Li+7C6cmBpkEeHhvHlpUtw10OPoFxjKU5P8hzHA8K5ORdnHqeKyrB9ATMRTS5YI4dQHEYbdRZjSICai1GAUCw46vJVVV8VorQcHUIl1e87n2vzA8IYNTgpIFSN6ccEQt0QvAVixwsZnQoQ6l58zCG888nVaABh3h0fCNtyABtA2KgOojdR0hOi4aKZf2pmujnn4+fcTQ0In6mFOOHs8/DTq/6AKFeUfLQXrEI4FhDasQrJlImYHiCUojJveoNENIwGhKalCUNGH0oXldEho5MBQhk5n39BDbMKecSDG3DKMQux/zveKs+xKPDh8X5JHWmFkEB4+R33S8jo08MV2F5ONbNn85UgA8KJ+iDZ6zILPFcWyIDwubJ09jlbpAUmCoTdDhVCFTJKIMzRgQsi2N7WrRASQBitx6skePm1CmbPKmHD+hX4j3f/M0466FDMcoso5g0QxqIUsqGx9K8yZdNFCXFAJ6JmAef97FJccPHPsWaojNBmaK4DL59HaLEVgyp8wMMUmREo5Hkd1Wg5COsCg8VCDp5jIQgqGF6/Hgfsvz+OPPhgzHQ9eMyD8VgMpwMQSml3tQ3e7wNhDvj25Vdg2ZlnIt8zA+VaHT6v2/U2IRAuxjV33qUUwlHALa100R7tIbTpm66zuqfWZ6dUwoa6l6KL508hHBsIQ1tXo02HjD4PQHjXijU49NjjRCH0cy5CRzU0H/VIWnOwVG84FjLR1tehv61tF7Ta1A79k3rCThAIUyDKsOkRQNiojNlaDdkMZdyQUWOblrDTVsRovSydS63HNVbu8ETMQUXUrlaw6za67YTOITQFn6TtzGhVRp8jIMwxZNRUGU0BoepZqL9f9CIbtcroFIHQjUIJWc2HAV46bw7OXnY8/uHF26AbQM2vw/PUhpw6VAVc+dOCPMu//9u/YslZZ2GAkR02n04GCFXbia9/iTmEedb0mnSV0UwhnMgKz16TWWDiFsiAcOK2yl75ArRABoQBPvTpA/Hw2vWIvKIogVKWXNRS1YdQFd9R7kAcBpg5uwu16gbkgiouXHwS3rXHHghrAfI5F3YUs3exbtvdBoRUyFgWPWejPwbO+eHP8O2f/S/sQpc0Tw+tGH7CnXdV5EWKJOiqo41wJ122nHDoWBGS+jCG169Cd08XPv6hD+OQ/zoAC7q6UB8oY5sZXdLmQc7UDoU694ufkzjAo0GEz3z1S7j5wQcRuTmwZTNbDSSiEDb7/qVvEQHNmo+pK4SL8bs72oGwVflrB7SW/nYcTFtVx5G38PMFhGVMpMpoM2R0fCBs9G5jURmTeqfXZuO6N4VCmAoZvWvFKg2EqwUIY4eVFdvUWjMnusqoaR7PYhyWVnhNKKkBKrkcfe+1bg60V+mcaNGVSQChDpdWQBhj6TlUCH+HMJ8fBUmbY5CKl+lXpdZjA+ZGwGD7NelwSvYpZGuY1JxK5dXx5dBRv7nSQHg+q4zO70NOwgNUBWABQgnnVrWSie+NkNGHH1cho0NlXVQmFTI6QiFUz6vGfI7YbRk9ZNQAoQkZZR/CWBeVaQdCWSayOQY8un4A/33s8bj+AbadIMLZcGWji/cHq6Cqolw8FVMg0iGjkdiZxZcj9LgOhlY9g//+wAdw0pcOkVBR2iiJA4l2cLhu5Xps6cEJOy/7GVUb+Ob/XobTvvNd1JgDLq0sVMioHWggPPxQzMnn4bL3rK6EO9G2ExkQvgAdsuySN6kFMiDcpObNTr6lW2AiQGhFoVQZZQ7hCV/4Ag7c//0oaIXQYiU2+bZUTlIjZyixUXfQzCG85W4keZYG5xcn+xDqKqNtBmzmCKpftPtC05dDaMOHhSdqdQ2E/aMDIa9OvKRYQkOH1z+LWS/aBuW1q/C+N++Dcxcdo6o0RglyBEJ+8WvvI2lp6q7yMunM02JUCn9x9XW46NLLcOMddyDXU4LX3Y0NlWEEDlAqdiH2Q3WqRnNv2puKYICoOohet4adXjIfb9tnb+y/3wewYMY8FBIb3azIKdUimw6lcYjSjhFTQPsBnP/LX+FbP/gBBpIYgaWcG37maOGinJuNBsKFS/C7O+8YUyFsDw01IYdm2aSvRaPvhG7J6c69aYRbt7SdMDmE3qh9CMcDQlYslO0FgoEO6RZ3noqhziE0wK9umJFFV0yVUa4bhsBZ9QBIVxmdOVut31RqZiOnUscWmxzCFiD0cohd1WC+9TDAxJDCUWCx8YaRgJdWHNsV4nTfzE4T3XxedAZCPq/SOYSOqcwheWXAynqMY884Cz/67dVAVzeTyFpCItVDTgGU2J3AYbG3XNt1WKYPHl+lbCD5waKMMnpAjZ73n+ty8yVBGEYqNN2yVFEvvkeAe0SK5YTWuNyjKYXQAKGENI4ChIRiPnQ5vFseeRyfOopAWEWS86T3nhlX0ABCo+Dp57UuGtQMUU+thVSDetO3k0Vl8lohXMIcwn32lO8Wtf4IrW0RKOwkQSZzgIfXDeEzJ52GP999n7QxYXXiYo7Bns3G9Aq+dJpqnCCKVFi/5bpw2GuzWkU4NIB37PF6nHDEV7DTdrMECJH4cHRvVwn9bwChhZyTl3ZKa4IEC88+G5f85a+oMhqj2AW/Uk4B4d447TA2ps/BdRxEpmWGnGz8xvQZEE54mWcvzCwwIQtkQDghM2UveqFaYCwgFJuwemMDCNfiBAkZfd8LEgjZ2EBUQ9eWfMG8nWB+j4cjDjkIH9nnLXAjoBgnUsxC+TERFBASrPQKSykIdECHADz09Ab84S/X4upr/4T7Hn0I/XW2bo/g5IvI2644iXIQsut1BL6P7p4ZWDBvBvbZ9WX4l7fui3333FN6JnqhhS6LxQ1UnmDsqLYSnQ66JVQz73jqGSw981v42713Se9BAmEiDTU6F5Mx55o4EJqwNLTmEE4ICFtH3qkReOsrJqYgbQogVI4ze8xEAAAgAElEQVRjjBz7ENaGsA/7EC5bhrnuNACh3XRyNwsgfOpZ+LmcVCEeS8Fqzb9rOtbmfhgBfB3UsJbKsOMowlMGQt6tDvBsCBz99TPwwysvh9PbC/a+VJsx5j8DPhoIZSHFUvm29UiDsAr3bbRCkWq4qhiSa9vSU5PtXap1n91OpYm5ueefSyDkpoM84djOZDMFQrF2pIDwsfWDOHDZyfj9Lbcjl/NQLJbk+ZhWmA0QpucmTiIBwySKMa+7B//05n3xsfe+F2/ceQc1y3Ek0RewCI8qSFSUVLiIbI84D2qHT9QjfPzII3Dfiqfg+1wDLnKWakxvBRXs9+Y34dRDWVQmJ5strcHTGsq5tvTN0N6YPgPCF6pXll33prJABoSbyrLZebcKC0wUCE0O4fFUCF+AQGgmOwx8dHUXUe4fRKlUQGXdKvzzPnvhhK8eiZfN6kM+Yu/CRAXGsc+i3qHupGwQ1OhYcFe+v+JjfWUIv/3zH/HAY4/h/oceRLlcg1+tSciqOmy8/OUvRxgEeM3uu+E973gHdnrRNijYCZwwhF+uYk5phmFR8epiVwGhQESbz0oHZSiI8Z2f/Qxn//gHGIYlYXIBe9UZJ3gMB3yjgNBhUZkluOausRVCgYHUGIzjPd1At7E3s1E8NhUQStEnHT64OQFh6KpQw1GPTrlz44b5Tn02NgYIeb88ubaM8370A/zmz39G6LkSwt08mpsNBmjTFW7HNEN7Ww1LKX+252DdwCAqsQU3n5cwbW4ssCqmCl034eNTs4lHCVLnEI6nEHYGwsUqZHQTKYR2FMFLVA7hRBRCLja2++M+24r1gzh4yTG48d670VXqQS6XU0CYfl602Z052L29vZgzZw5md/XiLW/YC+9529uwfa8DP1IquWOFiG0FgwKEOleXm2Sh7WJI2gTZuOTWO/HZ45ei7uYRsKdm1ZeeqKoSdRX7vWlfnHoocwgL0i+1qRByLjMgnNqKzt6VWWDqFsiAcOq2y975ArCAqiaqQ5pSVUYbIaB2AoaMpoHwYAIh8zzCCNMZMpoOjTSm31xCRuUrXPcXdKi6hQlyFlCikFYt478++GF87hMHYJZrSZsHadBOJUB1D5dQ0U4HFbxyrYZ8oYAq808sG8OIMFgdxmOPPakjT5vv3e5FL8Lsvj4JQZQ2yAnQZSlHJqwHyFueoj+dF2WAUHIFtYtj/uT7L/n9H3Dyt87AqvIQwkIRAcPXrOcKCI/HNQwZldYlne2jduabx2hAOJpKNV6RmOm6xZ8PIJSxm4qchsrGCxm1XVh+feoho089jUOPWYr7RCEsIHSbDSSmy5bp87TP63jzOSkgTBwJe1Z2VEuQYZH3LH8cT61fB6+7BD9hH8LOV0b1kEAofTBbXjNyLZuNIf4pYc+2JRs15SDAOd//Hu54YDmcUg9CtpKRPrDqMxk6vjGbH52AkPlxVCgleFYUKhUCO1EgZM4oxy65oyZUVg/ShHRPNGSUQCg5hF0lHDeBkNE0ED69YQD3rHgUK9asQm9vH4aGhpDPM2S0NcczPXuExrlz52L7BS/G/JwL3wfy7N9qJDwJmQ0b6qB6r666DRflyJKNM8aVHnPmefjhFVcApS6EKulb0gWoECJUOYSnHfolzMl7uqiMqqWkxOQMCDfF8yI7Z2aBsSyQAWG2PjILTMkCOidQA2Gv7aK+dg2oELYDoSoRrv0q3VxcnBnTh/Coxbjm1jvbcghVOXcqQGknb4Tv1aYmpCu+8TPoj0ytD+EEcwjpwOn8EXWFTcWARRm6HBcOm6PXavjipz+NT3xwP+lL2KfdEt0/3qQcNexkdBWVCaacK1GAWFRGG4ElbSzwlR0cTH1+yfticQQ6eGwXYoZngFCHjBpnrxyECDhuL4crr/sbzjjvPKxYuwZ+ISftIHw40kmruSs+egjmxBRCfcka7NiHUNpOiEJ4vM4hHB0I24vGjAeE4wHDlG6FCbxpBBBWy9jnNa+eYMiomrQabJx3xSWqMX2o+hDmhDR0yGFaIdRrZMT1jgBC5q021WEpo18PkNR8vGzuTPz07FOw46w5KocwdS+292VkkQ/m3N71HAPhBEzf8pLxgFAKnIod2b/RVT1GJbdN3936T8nZbGhETShLP58klLDTAHXBJvOrtMZonpT8GaMD1iTAIUcsxA133CVA6BMwGThqcgh1ruhk7WBev3FA+Cg+sXCJ6rFnFEJ9AQKE6UfDNADhki8civ33HT2H0Ii1zMNMWKSF6mlbA5r2+Uj/O7VPJk9UUQNVy9jmofMGTY6fWhzq+RRZtnzmegC/v+VufPmE4zGUJAicnIA8e6AScFmohkBIhfAbh31Z+rR2DhnV331jhIzGLEKWHZkFMgtMiwUyIJwWM2YneeFZYCQQsqiMhIx+pFUhHAGE+kt0PCBU4Titlp0cEDJvI5FCGeWB9XjtS7fHhUuXYNft5qrCAwh1wRt+RjvYNIHww586EA+tG6WozFhAyM+IIykMkfdszCqWcNDH/x8+9K53YpbN0FGVoye5ZW0Xpv6ZNIvwaNBsd0yZwTKaQmFyq1QFVOW4mJ/xT76P/9F5o4PLIKgaCGQhnnxmJY454QQsf/QxxIU8KpaNoWoFVqlHCv/YiSvnGquIh6grdR/z2Idw8SK8u2MfQu1Q6Xl+QQEhcwhPZA6h07mojE3n33ijrDLq4oLLL8GJFxAIdR9CKgkMk9PL14CagbyNA8LZ+OlZp2DH2bOmCIQ5jBsy+hw/OFuBMMQOs/tw4UknNRrTtwIhM/aUYaVwi35zOgiW6p+yeevzI12gqT0PMg2Y5twNOEw9B9i24JkIOOjII3Hd7XfD6e5FXVZEEwjbczAnY05+lBQRqlawy7bbIF1ltEUhlJMSeKy2HMI2IExiAVXaifnPLTS8kUC4TamExV9UQMjoCr1NxhrLDcsTCGW/kf1Y+TyLIzCvmwV5zNGeY5zO7ZQCQNISiPPOjTQmWav3qsJLalNOqpLqDTa1JpSKymsus/BQOcbBRx2Fm+7lnHVJRAVDfflZVhgy01CA8H1v3hdnHP6VUYCQ5lO9altzCK/B4jPPxCALC+VLECDchCHWk1lP2WszC2zpFsiAcEufwWz8z5MFmkBI6OmxHIRrn8XSz3++AYTsQ5h4bE3QphC2AeH/LFyC395yK5JCF+LEQSg7rSY/Y3JAKNu5qS9Ix7EEyGoDG/CaHV6Cby9djFdvNx8JewCy2EPDW+sMhCuqAT746f/BI2v7EbFCna6CqsZHoFMOeaeDl83CBATb2bNnYt2qpzD776Xqj/3CYfjgW96C+TmAvx5dY1MODo/RPsNUiJxs6XktEIrDIblIFtU/BYU3P3QfzrrwQvzxumtR7J0Bu9SNoSRGrVxLAaEKkzJHJxNIdFVdtZ04+9h2IFTvFHdOwtLUvzmGqlYID1p0Aq6543bUpPnzKFZqc4a2KIVwLCBk4RkJ41Xrh7YkEJ5/+WU4+fzvoD9SQMj1Z470GhhVN2hTCA3Qm/emFcKXzpuNi88+FTvOnCmNuCeuELIP4bPwPYaMjpND+Bw/vQxvsfKnEwUaCJdhz23nww19lslUCiFV8JhtXZSCSmdfVR9lyRCWD1FzkjSSBTuvz/aftuS86rkYrWoq1/3TYYKDjliEa++8U4DQl7Gps/L/JUx9igfHn7dtWJUyXr1gO5x70ol45bwZ0lJBNsuMZKYL5ojiJrDFuAQLtzzyKD511BJdZdSRfMoGEApRNcitcX83206oaxhZNKiZniDgFUXIs7gLcwgP/QI+1AKE6iOMjdNAyM+R4jfyEGqy6UQUQuHAmBVd2XJH3YdUGnkv8v28NOZwmsgQWsusERZ+OeMnv8LXv/89uDN6UA1DsaZqOcHvAwWEcaRCRgUIc6xo2l5UpjMQfvvqa3DsmWdgSANhEuoryqBwindB9rbMAk0LZECYrYbMAlOygCpqwG85Vs0sJRaidWsbQFjkN2gYIWHH3QYQ2inFC6jbNsoAPrNwMa6+8RbYpV52dQK/4wxwTVYhbMT36C9IAiFzYYKhAey2/Yvx7SWL8ZoF28jYuN/NHMfOO6w2apYFBYQH4hH2IZSS5ar58ESAUJw2A3RsvxEG8KIAc4tdOPijH8cnPvQedIlz2XqknaTU5nbzXKOEsXWeRpXHxEM5SFLOJlXVVMGgFK8B8LtbbsWZF1yI+x5ZjsKMGVjfP4h8by9i10WdOVFMatQ5M+nPGw0IE18phGcduwjv2WNX5NlLLQnF5KJ0SA17DYSEUsJgI2R0Ka4WIBy9Mf0WHTLaBoQOU5NSpG5UCYUiNmpwcP7ll0rIaH9kI3Ly0tJgtKPjbzq0eTDqF09FIEx8EzLaBEKW2mfbFK9RBEl9qnGwZUPBgoSMfvHY43DvytUIXQOEY215TOnhM+U3CaMwfM+hUx/gpTP7cMHJy/Da7ebDi2qNlDe1roiDaSBsKrYMnFZtOBqI2RhT5zIzKaejZWJGNuVQjS+AupPDU36MA49chL/ecSfsnh4p6ERbN5T+jQBCAn6eOlS1jF1fsj3OOnkpXjl3BvKSvxaq9jgGt3SLGQFCKl2wcDOB8MgleGqoiijvIIwZ4k8lEYh4yxogbICl6vunnovjAyHzJF3mEBIIu0o49tBD8cF990De3COCWtQI1ZEGQmNtWdupwj9WW/uPTlWJLbGp7ovYAoTqrAKE0jFFzYWED+v1f95Fl+H0734HGxDC7ekRsFSbLmqUUcy+hawyWsV+b94X3zz8CMzJsaurAsJ0VEfjH6mQ0ZFAyLGOXe15yjdL9sbMAi8wC2RA+AKb8Oxyp88C/KpjBjydxFIYIl6/AUs+9zkc9JH9UKTUFIbs7Cv5HOobu9Ux9B1g6O9hUQcuOg5XX3cDrO4ZCgibgpGGj9SY2xzadqe3sQNsHA6CWBwirA7iNQsW4LtLlmC3BdvArrNseAS4CpA6KVA128KTlQgf/B8C4VoBQlVkR4dEiXNA14jHSMeu3dJESfbBGli7FvNnz8VH3v0v+PR7342Xz5+JgcEhdPeUpGhMgkBcUZM/aMZmgqOaVlSf3IkJVKgRYVD11TLjs90CoqCqStrnShiQEFHg2cEAv7n6Gvz80svw5KrVQD6HOnfJRZ0DLIcOn+mdphWK2G7pfdd+vRxdFPhSVv1cKoSv2wVFAiFL9etQq0YYnphPucLVGPBd4OCFR+PyO+5CxZUSPHqa2vb42xXC9tjb6VvuG3WmjjmEGgjnuY7klTYKF4qqwTjiZuM/9nusWBbOv+xynHzBdzAY2Qgcr3lv6c0HvUejZnyc/nQtiqKGDM9xFRCyD+G8mfjZOafhFX194rBaQQSP9fzFIdfj4wRqp5h9M+9pAOEzqu2E7anNh+dIwWhXgNKTxpBAtnaIoxie58D1a3Jt5528DLu9eBu4YRVsGqCeVSQaD7GtnkcMoZRwwdT6UtOTCkeUe641hLtp43RucafnRfP3Bghrdg4r6wk+c+Qi/I1A2D1D8q4jqnqmifmUBUJbgK+YWIiHhrH7K3bEGScuwcvndstcq+YJ7JmqLajnj88kVfjGxs0PPYIDjjoeTw6XEeXZh1DlfIuSqPaNjKyaUgjV83ZcIGQhLBbREiBkUZluHHPYoXjfPnukwpdjyctT86X+TG+gSehoSxVYzp9+npmNDf2GRrVn/e9GsS99em5S8iPyeoNgQ20YvYVurKkCXhHYUAZ+/Mtf4/+uugKPrlkFP+fBYjiuNL5XQChhrEkI24rgSGP6N+N0CRl11P2l8xVbNkG1wsl7ruoAF159NRafeYaEjNr5EpRCmAHhRj2cszdnFtAWyIAwWwqZBaZoAQWECXLsrxTUkWwYECA88CP7oUS1IwglZFTKpnVwCNmYfhDAwccswZV/vQ5uT68ULWFyvjnSYYmKTFrBaywg5Be47VhIogBJfRi7brcdvr3keLxmwXy4rCFOZyFnHLiRKkbdIhAm+MD//A8eXrcWicevbfXlLjkykwRCvj6sVFDo7UUYhuizbey5YAE++ZEP4137vkGUQtqUf4aowZO/qTAlHVypzdLajtn8vmE0XZqe10cYThLl5CpFl7ooFRIip4c1AO5duQE/uvhiXHrN77GhUodT7EKSz4kDxF16cVBMpVmTR5MqaiGOWIc1lAZCCRl93S5Sfdal0qgdLLNZYKomsnl0NQnBzYKDFx2Ny2+/b6sDQpeqQ7WMN+2misrMc72RQCiJpXRClUrDVVC1gAsuvRonX3gh+iM63QoIhcl0wZeJAmF7iLE5RzsQ/vzc07HjjF5ZiZYfIidqrfJeFeip0DwTcnzXylU49Nhjce/KZxCyMb3tgDC7OQFhFEbI5VwBwp1mKIVwl5dsAyeqIifxgrxAl7sg8LmhZSkAk/tA+oY2TKBykVP3R/t1GjtLxc1UxECnZ1n7ppJvuVhRD5VCePu9cLp7ELGBuQbCjSuQpICwwBzIoTJ2f9VOOGPZUrxsTknCgxvN6Rs3tuqHx+slS3FKb17+KA5YtFgBYc6TkFEVgk71ejSFcLJAGIhCOLdbKYT/ysb0DHWNCavqOSIRCxyUHl/6UWSiIxpzNqK9R+uDKw2U5jeqyJDOI9SMy80ybo7wyfrYAHDWBRfiV1dejqoTI8w5SLixou9LgdZEhY2GDMpnuLKvQka/8aWvYG5OAaFcCVtmpB+mEhesfmeA8LhvqZBR9iGMpcLYc3d/dXjMZz/KLLDVWCADwq1mKrMLea4tYBTCvOPA8X3Yw4NYdPBn8Zn93ytf2lYQw2V40QgJSzlVvg30/72S3iHHLcWVf/kbcr19qLGKnnYg5bu+HSTHAcIROYSuizisgaGLO2+3Db6z5HjsumAurDARh8L2zDb2SOsxRO/JWqJCRtetQex5sturCrmoHV9Hwqt4jK8QyuUkCeiQImYLCBvFeh3bzezDB9/3Hnzo396LvlJB+lL5UQ29Dq3IltTt526F1/S/VH6R3gWnesGKe7oyKXfuY9tldhDqCDEURbjosmvwyyuvkeIxDPkLWNK+WIKdLyCKIthB1Ki02OkqqXy1OGCNf3CPPZYcwln5HM5cfAz+5XU7I8ewRLYk0U4WnSOOVl2jCs+rEwgt4KBjjsYVt96Lithh61EIFRAOYd/ddsOFKSBEHEPMOaJColphLPhzweXX4JTzL8RgFCNyCVv8rxUIO89H6/puFJ9JSWoqZFQphJGuMvp/538dO/bMkNqyCELkXK+hPKqZVzMn8wbgnpVr8MXFx+L+lSsFCNX4njuHdaIKYY6VHWtV7NQ7SwHh9vNgRYEAoYIabkwBITeUNNuoddquUCtvfeJw1nq3toB5+tmW2KhbNlYEvuQQXnfHfbC7uhEy1pWBrNzMasuXnuzzn+ofgTAYGsYeO/8DvrlsKV4+O6+BSwnU0o5GwF+fnR/bAMKncMDRR2FFeRBhzpWWHGI7Calnqwr9nnTIqN4cbITStz3f0y2OeI3M82RKAovKHHvYF/Cve+8lUQbFWCmY6jmigZDPj7YQ2nGB0ESvmKE23q9TIvSlm6qyBEBWeiX89g/X8Ydrb8H/XnI5lj/2CGqIUee966mwWSWe857m+BylEPJuaQPCORoIxcTMm0ytJ1kf2vY1G/jeVdeAQFhhkZo82540vy8nO//Z6zMLZBZotUAGhNmKyCwwRQsQCLkzS+jzwlCKExxx8CH49IfeI7vM3G1lLz4TlJn+GFNWnQrh55YsxVXXXodc9wxVRU9KvkvQztSAMPU+x7URBXUgCLDTi7bDhUuXYZftZsqXLF0zCpijOZF0wJ/0gQ9/6jN4eN0aJK4LJ1EqoQl1NKFFkwHCmKFVloWC44id/IENyLsOdlywHf717e/A2/Z5I+bPnIEFM2fCVSUJ2oCzFQjT49fuqTK1wCB3pSF5mQx921Cv4/FVK3HdzTfiprvux/V33Y91QxUkgY+ebbbBUK2KQnc3EsdDvVyGG9pTBkKqfkm9jjkFD6cvPQb/tPvOshPO9WAgwkREmSviz30kAheHHHs0rr7lbtQchoyK222adDWX0hYWMsp7JYnqsII69tptF1yw7CTMcxxxwo3jJ5VfO8w4bXLBFb/HKRecj3KUSPigyQlNQ0naDx/t1h4NCKlmWGGMoFLBy7eZi1+cdwZ27OmSe0RCLR21Gk05//S8ccz3PrNWFML7n1opYYRK794cQ0Y9uHWGjM7COV87Cbu8eJbwlac3r6jIGgjQK08uY7RnhbHDWEDaaS7alfX09goLLK2IFBDecMd9yHX3yfaQmmvVJ3CsKr/jPdZ5pqJlwx8cxO4774xvLjsBO/Z5shZVn1T13NBBtOr6jUII4NaHVuGARV/G05UhRF4TCFXFTQ2EBmj0hZqiT3y+q/O1PstGACGV6FoV2/X14pgvfh7vfeNeKCFBHiz6whY8aoNOgfrIAkbjAmGbkVLs2nhGpdf7gB/j4Ucfwf0PP4QbbrkNf/rrTfBjG8WuEmpJhFoSI+B3GKvEpMCuHQh5/1Mh/DoVQs+SZ6L57PT3pVkP/BnXw/ev+j1OPPMsDIYRvK4uVCKj1I+McBlv/rPfZxbILNBqgQwIsxWRWWAKFmjsbFsxPIYoMt+sHuCwgw7Cv737n1FygKgeIGebmnitH6Ly8GysLQ9j6emn48+33ApX99mSHXANhMZxaA9xa5ytXTFs+7fKy1BFArafNx/nLD0B87u7EMd15CwLeVfvtrcMzyiYLu5f86woHk+ueALonQk7cRpOTKMgQaM31eQNybFRqeQuOP8rIMacni7svsvO4qTttcfrsN28uZjZ26Occh3T1MidSTlpdH6Yn2fZtuQ68fUsFLO2Cjy6ciXuf+xhXHfrTXjgsUfwwGOPo06n1/aQL3UL4NbYVqKYV7Cr5YFczOvldTXdlBYnlnmYqcPMkx2rpt5hrYpt+7rxhc98Eu9755vgD1Va+jZSPZaASJ3rky+WELsOVvavxwlfPx1/veNuKaShdsqb6qf5yHaHuFORiPT42h32KadgTXKqTQ5hznVQr1bkvnjjq1+NUxYuQiEKpZ+g5KMyz82xpDqn5KzFXJ8M72MRJg8XXX0lzr34IgzUa1Kh1rHcFiGm01ykHVPz++b91KpYSVXcwAfiEK9csACnHb0I2/Z2ozefR8hQy7wqpMGG6LIqRBVSCmBkObj9oeU45Zxzce+Kx4Gcyf0c3VndmCqZAhSTnAe+XBWVseEFCV7SOwNLvvoVvGG3l6EyWEZOx+4RNCSsWUJE1TMsYe6r3IOpMF25z9rCQcfNl0xjdOsFpJ9zDJt+ulLGMaeeiptuvxf53jmoByon2OF9rkYj/z8VMOT7uREVVavY+WUvw+KvfBUvnTcH+TgSJd+0ppEx6WJUvh+jUOBGBHDn8ifw2WOPwLqwLkoq7eJq0AtttXHQvjgnA4R8u+vaCIYHsE3fDHzugAPwnjftjULkI6+VPAFCbiDq8bEHYfowQNgoZiMRKyoHUoaXCiG1bVeem1Q66/U66mGE4UoF/YNDeHTFE3hixUo8tuIpPLnyKTy+cgXK1TqKXd0N8ZTXzOgLNSZ9f+gNBt7H3JBzSyXUBvuRc4F37PF6fO3LX5X7X+ZQxsZ1l8ontRy5v1wWkbKA7/7mV7jgJz/FkF+Xol/DAfEzg8EpPAayt2QWGGGBDAizRZFZYAoWEGdV587wO4+Nz/lNut2cedhphx2Q+HVp98CCM+nS+OLC6Nwo+dLM5XHb/fdi1cCAKkDBohXTBITi3MYJcrkcgsiH7Ud486t3R3dOaVSyt6xfM8IE3OUm1JYK+Msdt0mDYbBHVchG9KqEuCltrvLrJhYy2vwc9SVOwKP96PBLtVbHQlSvoD48hBldJczs6cYOL3oRdnzFjpg3aw52fMXL0N3Tg9l9M9Hb24uZ3aItNVyCgaEK+tdvwOrVq7F2Qz8efOJpPLlqDe558H6sXLsGFaql+TysXA6Ol0fAdhJVaqGAVyohioMWh8SL2G+QY9XVSdsNNSYQRiosNw6w08tejDkzepHEISxxGtX1E4I4D6qiIeAWihioVKV/16333ImBWr0Rnrs1ACHvBZaeZz+yvlIee7xqZ+RDNf/iFLKRNXvDu6p9Sj6i88++c2oD5fHBAdy/4gkEFN4qdbilLhXGrB1Q2froQEntIY2dgJCbE6pnpougXpWS/3vvtjuK0k8zQRyHsFmVN+ei7qh8sRzrMsnUKaWm3w9w6wP3Y5h5q42c29EfMM8XEFKxYdP5WbkidnrxizCzO4+oVoabUyoTQx7VZamNFWkZYKr1pm51FikZAYQjHPT0s2Es512FQKojludPf1DHbQ8+hFo1gNc7B4E/fUAo95ttqWePBey5625w2RaBoctUHyNVoZhzRHspkHLEJnymDtd93Hj/3SgnASLmWsYEQjV6A9QNKJyCQsjzsJhV7NdRsh28eqeXY04xBy/xJbRXCthYbABigNBubJgZK6YVQrPWRqs6agpoBb6P4UoN1VoNQ+VhDJUrqAe+RE0MlodheTk4ObcBk411Icq5dA8cFQh7Z81GENRRH+qXCtN7vWoXuYfU5oPKt2e+qYFCnpv3v7wGNp4eHsZ9jz8m9uU4auxVO4Xv7+wtmQUyC4y0QAaE2arILDAVC7T1MxMVjo5DyEImMerVGlwClG13BEI6PKy4FrEEd86FXSyK4kHoolYyHQohHYawXEFpZh8KpSKSWoDamrVqjEbwknF31hnYQSrwEoETp6eIWs0Xyc2R/+n9+UYO3RSAkBUJxcnUgCnefE3l3sUR8vk8quUy4jAQ54NOWM510dPdI30Nu3u6W3OXrBjDw2X41RqGhoZQqftY88wqoFhCoVAS56rOsueeh1yuANv1RPWp1qqyAgqlPOKYmiIdU5XTZ8cEQlPyoEPxmNGAUCsMjJyqV8sodbkYGtgA2CqEkCXbeX6ZbVYT1OZj24mQOTalgkkeKpgAACAASURBVFQrVE6omZ+RzvSWphBKcRJaOAwQVqtwQ1bpVSogoSOwFBBGAoRAIYD0YaPTTiewXHCRnz1TVXJkW5cgbPSSFKDUzmijeqv2FicChHwNQ0Id15H1N7x2PXpL3QgqNURBqObCVXl1ocfc2RhdPpVtXemWFTk9D3VWVywwD1ZX5rQ9ZpV1fMo8H0Bo7CSFePwISejD8itA7EsbGjrmhG9pamAz+kEptE0gbD4vlBLfphDqIG/5HFHXOj0bOv+sqfrFohTHngu4OSReUYXf6mfVlBXC9ggKy5K80eqGfoB9GBt4oUMeeY/qe5Drw/U8+GEAf3gYcDwU586StehT6RclS00zr1tylttmfcIKobTIsWA5zNsGgmqZJYuBiJtXvhS9MRtEEjJqearCa1tVmBYg1L8bDQjl5/w+YAoE1UKuYxbxiSJ4+RwKPd1SkCuIQoSmemnEfHDdQJ5AqIssmctubIbqTZvQD5Dv6ZJej7WBAeTqup8l0xBsR1p6sKURIwq4AQNG3kQJCrIPYCNgMaRCEbbLKtCx3rQwQfhT+SLP3pNZILOAsUAGhNlayCwwFQu0ASFPQUxi0Qn56mKIW51ZTzZsUf3SB1s+8MuMbQxiODkHNTq3uiedlOqeppBRfllLERfHRs5xZKeVQCjhOY4DlyF3LZXnmuFcdGqqYQ12ISdOelCuwbY9pehtFBDqzxAHxkg7pJ8Yvb0lyXn0gwBRGAoUlisVOLYtyuDAABtFNMPXBMS5o6ydnUKBxWDoTPBnMYpdXQhD9W/HdeGKgwNEUYggUO8rFosCgdXqMPIFzp8qWCEOsYDb1IBQBhpHCEIfxe6CVDtlOJasDzmvQkJpQM0CEuyBZzmohj7snIdqnc5frMJfR9kG35KA0KwZKoR08kz1QYFBrnlmjFIhcLgRwWuOxRGUiooMY4tDlDkrpbzYxs3lGgp3UyFsqhPpO24iQMjXEwiDWh1dxSIqlSpmdM+QTQlR2r2cOMt1K0QgCmGMYhjLPWUOhs0RXKlc8P4SQGWhls0QCDlmqt9UyWzCYBLAYhEZOuU6FFE2p0wuGFVSOu4p6DBzqvXEhvJtQCgdWj/6Y7aJTc3zcMMsQBDx/mZBEgtwi7rUJdfDFENGOwAhwxSlETs34wz8abW6GXKvnumVagV9fTPlTy+XE+VMFUtRdyLXaTrUVHpppi58MkDoMnfYcQXIYn6XOAnIxzwjQUueCTqMXEJGCV2jAGEjZJTXp8NGZf5Tz35pU8FiTfrZyWcmD657XmO1XtFVX2xY3DRh2CnngRuhKYU/Pc8ChDqEmN9wnE7G21Jod8MEeQ2esk2kgVBgEJH0LOQz0wki6QEqLYlyOfmuNG0sms+/yW5ITuVLP3tPZoGt2wIZEG7d85td3XNoATq4cbva1nF33AxKhVo2G3A3QwlHKyqTzq+YyKWZvXzDE42+WhN5c6qXG3e7+eXvgIpZ2sNpdguc4ClTL+scPjayquh4Zx7PGeigrNGJSbcDacyTmhPjmMZSFGSMHLDxhpZE4nS1zlsTiBvan7Zpe+ijhEylajtu8eFRtDNz2BrJVSNtKyHV2q5cr6qAiPoZgSsdFupRn0o5weZ9jVzOcQzWfrsKpHJ8tieOuFG3DFCasUnIOB1z5hAal9/0qjM5VLqC48aqgOMtsan9vml3uZ8tBbimPYRURuVh+plO7UMm+K7RFcRE4ECrlRLW4MhzSKqMTsNhAG20OZpIjqZZj2pjRw0qfR9PZZh8v2Uxp08pdGZ+0mpr6ybRJsyja/SWVDZP3zOtPQNTuX9t9x03fSICpyk2ozeE0vfVCJs1Nl11Hn4jNFxXU22rkDoVO2fvySyQWaBpgQwIs9WQWWBaLdD+xTyO45Lqb6eGod4/XhW6iQ7ZONLmi7z5BT56YYdO52462OxJ1nzFZAF15LnbxzG5cU3UDqO/ru3zUk5Icz42AghH2xAYt/BG07HULfnkB1sFEGplSrU3UNc52etq5PC2FVbZWCBsbwcw7voeUcRJrZXJXs/Gr+PJnmGU55S5ngmuz8l+6oRf33gu6nc0xqOfj9MEhBMezzgvNOtxuoo2tee4ThcAT/56p/Z91h7RYPJ8pW2gVpzlr3peR73P2p+fz/e6nLwBs3dkFthiLJAB4RYzVdlAt1oLtBRlad2Zb/TUMyE5YyqOm95CTcXxuQa3TX9tLZ9gsfKnuC5jfvC4jn9bb7WpXkW70jvV8zzv72sAd6tdx7XjJhp4u0I48X56m2hA2WnHscBW/tzZ0ue/Q5VrjYDyRxoIt/RLzcafWWBrs0AGhFvbjGbXs2VaYNSdUOUANXI0MiB8Tud3vJCxcUFmmhSXDAg3zbRnQLhp7LrpzpoB4aaz7TSceRwgTIfXTsOnZafILJBZYBotkAHhNBozO1VmgSlbYJrAYcqfn70xs8BzaIGtBnCfQ5tlH5VZYEu1QPp+T4d7b6nXk407s8DWaIEMCLfGWc2uacuzQAaEW96cZSOesgUyIJyy6bI3ZhbY4iwwei77Fncp2YAzC2y1FsiAcKud2uzCMgtkFsgskFkgs8A0WGAjiyNNwwiyU2QWyCyQWSCzwCa0QAaEm9C42akzC2QWyCyQWSCzwBZvgQwIt/gpzC4gs0BmgcwCY1kgA8JsfWQWyCyQWSCzQGaBzAJNC0y0eFXWBiBbNZkFMgtkFtgqLJAB4VYxjdlFZBbILJBZILNAZoFpskAGhNNkyOw0mQUyC2QW2DIskAHhljFP2SgzC2QWyCwwfRbIihhNny23xjONAMJYX+XYfTlNo/Gt0STZNWUWyCyQWWBrtkAGhFvz7GbXllkgs0BmgU4WyIAwWxdjWWCCQJgkrZ04LThj2rX99Xyx7SjIjCMFnZY1XvfPbOoyC2QWyCyQWWC6LZAB4XRbNDtfZoHMApuNBcZzLcdtLL/ZXMnGDWREm4etBQg39jo2dbGUjR3fxk376O8eb1wTBMIRHzCJnELCYRr+DCxmQLipJj07b2aBzAKZBcb4WnD2++gLxSfK1kFmgcwCLzALjA+EJgTOhMRtnQba6oGQ0zYJGGnMcgaEnRf8OEBooM2y1P3DfxPoKBgm8UiXwrLVCky/nu+J4xiB78vvXM+VPzu9f+u8K7OryiyQWSCzwOZjgUwh3HzmIhtJZoHMAiMsoMPJtINqow3cxoGAMYFQ3msjkRfFiFMvtpPJASLfalsWIkTNK2iMrVPe1djnH23cxtU2Y7Ubn9F2vjaH3tKva7zfVq+3x9sO1O9r2MaKG++x6PxjnJyyya7odhBpm9+mXdT41dx1ONrf1/ZvM+dW+3rSp2peV9v6M/YaTWHTP6dt0uOL2+w06ryNsOfk1iHGsd+4vzemHAcIjZoXt8GfbamQ0U4qH98TCzEa4ySAbSOXy8l96AsYxnDsaV5Tk12DY76+dWyxeS6Ndx9N6xiyk2UWyCyQWWD6LZAB4fTbNDtjZoHMAtNmARtRTCdRn1AcMANv6od2bKPBBQZ8RLmIMZrDr7x1G3biChIkNs8ZC2DQmScQjqcumks0UGVZVEgSOY86FHAa5aoVXmJ5bSfHeazPpd9p4EyNVdugMd40QLSOg8DK91KBiQUIFdwZeBk5ZRqWExuRtr+xp9P4GBsb4ws3wZYUEeuxxDIfym5N+wl06w8zNm7aNJb3G1sru6Sc98RGklgNeycG3GT2O0GXua6RQJjEIew2aDHjSNvSzC9/Z4Cwub6UtdVca7g164Ujtx1ZH7JMk7Dj3ZTewGisxZbr0eqdthltl147/DvvnY5Hw5YdFPQULLav3yQ1qI7rWCuF5jO5FjkvYgvJHZwcALesH/OISF3QxqzNFnhubIxoe5gNBv08GndjZdqeh9mJMgtkFsgssGkskAHhprFrdtbMApkFNsICdOhtHY4WxRGiKIDt0aFXwNUEAVugyItsOLGNOALqfizKA/IuHCsArKZDnXZg7djVQEjgieU/AyVOQliKxUl1XRdhGKNercJ2vcZVubYNz/VgUSWxYsRJjDgO4bo2HM9FGEWIIxKYrUBM/mrDdRxUh4bgeDlYo3iSnX5szqH+NI4pvfwEVpiAY3YsBZkCTNr5pk0cJw/L8RDGBNGwAYQ5y0K9vx+l3j6EUYgwCCSMj8DjFYqIEkvGzcswB/9KIFSAocYxFcc7ogpLgnJsuJYNOyKEh0iSSM0HcSnOwbIcOISFOEoBoVFkE0QhlaUQtuvAdT04cEAFTmqUhBEc1wUSF0EUC5jx2hRQ8l9UdA2INq+R9hXYSBwNUZEKiYxC2HEEzn3By0khlDCJEBKubAv8dB5BHOrQRxuJbQlQC+BZFnKuhySKEQUBHCTwHFfOYdkeEoJgzHWugJC2ULSUUp6VjqbWk54Xi68ToI5RyLmyBoJaHb4fiYndmGa2ZU34XKeuBdvLi825fjoeCe1G9Y6fE4NTTQEwQYSQNo8idPX2olKtIPFjsbPrqftD1m+cyJ8GjGnParWsPsp25R613GYRmsbGCt+roXPEyPTP5R6QsYesSoNcviD/TqIIYd1HsVSSUFSBXttEAYy8yvbNEKqVleFhUTELXUWxY4RE5iTitci8cO1wQgn0RmmfHMhuxKMxe2tmgcwCmQU2iQUyINwkZs1Omlkgs8DGWMAoX47FkDK6+BbCKIAfVcVJTisdBEECoR06iGNHoC20XdSTAJbN/5rOdCcgJLAFjgJCOngEQYGrJEZ1uCxOfL5YQLHYhTBowiUdTTqU9UDlQNkO/dMAQVCD49rI54rwHE+AUABDXmTByXkYLA9LqJwKkxt5GOe4qYgpdUfUJgOEEn6n1Mw8aINYYIX/I/AEcSQQ5LhFuLmSKDGEMDr3VAhtQlQUAUGAUrGoHP8kUeOqhxgcHIJX7ELiEpibSmATCDU0TREICQORayOJfNgBrwEQvdZSc8ER1soBcsUueI4twGoUKNqA4Eqbuq4FywmRcNOAfMnVkthw4Cr4i2gmF3ByCMkQ0CquxdfrypZt5GGAkOCljkjgIwkCeA7BL0ESRLIuLYfrR71KKac2fKrFWvHjWAnUKo8uRsI1FMXIc3PA5l9jWbNBSNSy1PqNEjiO08i5GxsIFfQ5Fu0XIQ59cLURNHku/o73B49ytYpKFMpmidfThbgSjK4QayCU6+CmikAhwVhBNCGd1ytwG3J3QKneAr4aMml/KtNwHAWjHFfOQ65YlLENDQ1pJdeA1Tg5vSkg5BhKxRLKw0OAH6B35izUhocEhIulotyrktuoN0Y6hReb54ysfQB9M/tQr9fVBhTXfBTK+uEVc3MkstS9nAHhxjzds/dmFsgssDlaIAPCzXFWsjFlFniBW0Cgg84xfUs/hEV1iJ5tXEfEkD2qHHS0KXqIw+sKBBTy3QhiG2HORkLgQCiqmFEcmkBoS7gcQ0Z5BDZBS0ESQdBLQlFbqtUqPI+OuYUgiARCJMxNlBkb8H3kevuQKxZEHYyjmqh0UeAjrhMY1P8IhVQa6FC6xTyqdNrzBeWw6jDV9JSPpxCa19pRAjeK4IURLMIlnX0rRkjgy3lwvAJ82iPxYDmuco4dOu0BkATIxyEqAwOUbpDv60MQhojrdVheHjNmzEKtHiChQuq5MnYeAlsCoqkQxCmsVwFbqrKE7iTGnO4elAf6ZQ44foIIlbKA15groNjVjXoQCiiK8mNxfiNEYQ1IakrRDQmGaowErzhU7/UKvUjcHGLbU+oxaCcFNuqaWi9AgTexSpEeZ8+JY1iRj6heg5vEcDnCKEGYxGIbjinHNUElNu/Jz2Qcsk6pHsdAFMClSphYAm6EuHK5jL4ZMzFYrSFxXJR6Z6BcqcAtdav3tAa/Ngaa1qRcrluCJe+TOIBfLqNeLSPf2yvvNjmLVT9AbsYMxMUCwsCHkxCeR05eM4dShVRzTXFeiqUcQr8Gv1ZHUqthTqEbSTVEd3cXtp23DWbMmNEcnwVUgjo2DA1izbq1GBgaFHXS9hw4+ZxSQ/VcNsJ7R+TdmuvvEArNjY0gkg2M+rOrAccV2CQQdhULCIJA7i8B0lSodfPvreGyNANt4uXysD1XYJAgTTWY8xLCQch5ppKrN2aa92mmEE7hEZC9JbNAZoHNyAIZEG5Gk5ENJbNAZgFlAZMv5g8NobvUhdftuivesvdecK1IqXca8ggOPNyI4Z82Hnj4MVx74y14bPVKbLvDS7Fmw7pG/puct9HjzAChcgqVwkNVUAFhPgrhxjHe+ua98cpXvBzdPT1Yv26dConTTr4AA8PkcgXcu/xB/OXavyAKqth3zz2x+86vRMnLI6YkJbmKjoCMVcjjvkcfwu/+9ldsqKgQ1E5AKBDQ7qjblhTlMEoHx+mv34Adt98B/7jba/DKHXaA50qsngAIndf+io9r/nwd7n3wUeS6e5SySpqLAzh+Hf+01xvw+l13geOqEEWGQLIvHFWRmh/iN1ddhceeXoUg54pTHBEgGMLJEETLFsWRsDCVkFG+zyvkBV627erCjgu2w1v2fIMKG6WzL+F+CpAefXoVrr/tNjz4+JM6H0+BPDcKSgUX//iaXfCWvV6PyuCAzotUuYdUc2ohcNdDj+L6W+9APVIADoYSp/LVWnL/dBgmP5/TRyAgbHI9eKIS1vCK7V+CPXffHdvNnivjoALI9ZB38rjtvvtw7R23Yy3Dgp2cKGOJnYBhnTsseBH2ePUueNX22wvIc44HBgYwd+5cbBgYQu/c+Vj+xBO4+JJfwwfHSijl5+v7oi0Hz4TR8r7g2AqWjbfv80bs/upXw/NcDFcZ/qiAkAjbX62ge+5cLF+1CtfecB1WrVzVGQglXFZvAOi8RAKh378OXjGP3u4e9Hk5vHfvt2LPXV6L7bffXtbPvHnzWoAwQCxAuHb9OvSXh3HbnXfg7gfuw9333Yt6GMEuFuX+VJBPFZoAms7/TBU/auQuqjXHZ8Crtt8B737XOwWua0Nl9HWVEPoBugpFCRml3dIhoyayoB3fzD1V9etyHes2bMCaVavxxPKHMDxcxWC5gsTJIy4UENi22gAQHdbkAWdAmH13ZRbILLBlWyADwi17/rLRZxbYOi2gC4wUYAmgLZg7F2eceip2mFVEga58AJQ85dLzv3QBi+O+dSG+85OLkJ/Zh4AqYao0ftNYChhU6Rk0curCchkl14ZVruJ9b38rvrFkYSNokMzI19M3J07UATDgk1lRJ3/jHPzq179Eb7GAQz55AD7z7x+WEEi+TuBOfw7f88i6Kv7rcwdj1eCAQFa6+MlYPdiodDBPK/IDCUmlQuPWqnj/O9+FExYeLp9HTlb1TmIwcPDZeoyFS0/GNX+9QRRAApzjWLBjH+7wEM5dsgTv2XdPyY9qZw2O/Tu/vBTHnf515GbOgpUvoRzGyOe6UBuuIp/L6/BdOuitOW7jL0qj/IQoWjb6LBc/OudsvHJ+n9jbAKbR8B6pVvDV45fi5vsfQEQdLnaFa3MMvYxCfPOExXjX63cFM9iEZbS9OT9VABf/9lp8/bwLMRSq/FOCv6jGuipmp/EKEEYRcl4O/lA/er0cumwHfaUCPvvpT+A973w7uqnu6s/iWPn3W5c/jc8uPgYrNqzTQKhyTKle7v6qnXD60qVY0F2UsfI/swJoEa6Px9YO44MHHICKlaBm6/XbXk1X3x9UKi0/wKzeHgSD/XjP296KJUccDu4LFPRNYdYtx9cfADUPuOr6e3DiGd/EQGW4EX5tlDReMw8q41QZ+7q7MNy/DjNKJRQ9SzZnPvbRj+D1O+2CWYCsuxEFZKT9RDPH0YTNMrK0v1zHX6+/Dlf88fe4/aEHMRQGqPgBEob0cva9gijTluulNkVSwCXzFqIQhtj/be/AKYd/XuzGcXDp83rNhlJ7AGoj1Lxtws3ZG1V49e/57+tvuAO/uOQS3PnAcqwaGobPPGLHxXAQSjg1c1fN9U9pY2T8myV7RWaBzAKZBTa5BTIg3OQmzj4gs0BmgUlbQDu8zNUSLahex37veDuWfuULiIcDzO32pJ6EpRUxhw6zxRwl4Il1g1j69W/gT7fcgsDLyY4+Va3Ww1TnVGGPKlw0RtGx4FRq2HWHHXDywoX4hxfPh9fIh2L4mQbCQDnvGwD87PIr8J2Lfopnn12Nbs/D5z5xAA7+j3/XQKhcRFd0L/Weh54dwse+8Fk8MzQsQGIKs/B1BghHa6cQVWpwXQddXQUMPbsW793rjVh06KHYft5MAQCag+VYQitCFTbWVYCvHn8yfnv9Tcj1zUQYR5KP54R1OIMD+N5xi/Gvb9lLIk2ZA5k+fBu47YkVOGzpEjwzMIzVw2V43bPhV0OUunpQr9ZgMeZRF2iZLBRKCKJnw1/fj8M/9Wkc8MEPYn7eEofeOPJRnCCyLTxQGcLhJyzDDQ/cJ0BoxTkJ5yslFgp+FWcuXYx/fuOuyOtQVip2gaWAvQLgx1f/GSefdwHKDPcVaFBhxyZscTQglIIi1Sp6C3lEw8PoShIB/gM+sj96XFs2J1R+GUDYIRjcfP9TOPj4xXhqcFBTtiTawQpq2ONVr8A3ly7F9r19EuZb9JjpCHhSsAT/n72vgLOjSp+t1ivjk5BgwWEFgjskWAKLO0GCk6AhQhziyUQJEBzC4r7Istjiriu4BZd4Rq+1P+o7fWcm2AL/9/4vu9vNbwhkZu49/fXpvqdO1VeFkgZ8vLQVB57UHwX2mgaQflg5Is7jsouM6nHN6Aa81lZUmDrWrKvFxBHDsfs2WyAs+ahNx7l+MThjLVp8YEkBGDxhPP724fsIbQN+J+Wk77rIVlYKxC21tcrmCHwH1WkLvXfYAQfvuw922XIbGXMFNDl/kz12vEcidX+UwVFnhlvkway7BTjKWwdNYYgX3/w7Hn3mWTzx/ItobMkjTFWg4EaoqO+KQqnUHgmz0vWJAWGF56N/790we+RQ6b9kb6eYHcXs+g/JgGWr5DvotTO3V77vyj9jxefDTYV3v1iG+XffhZf/+SY+/WYRMvV1aHNLYihEFlkibH7xgy75haQCSQWSCqwaFUgA4apxHZJRJBVIKtC5Ap3kYeyL8ltzqPt2gTzslNNwxtGHwKR5aBDBtnwYZKciS4BVgetSQ8PLH3+MCXPm4P2vl8CPjV3Uy/+Qzb6SoAlAKOaxWiaD888dgqP69EY2imCRjoxDtUV+Fql+wgJMPPvu+xg7exY+WfgVLNtEpQ4MOukknHV0P1kwe+TpaPgRUjJqoKgDHy5rQb9zB2Eh3Qz/BSDsiLCIeyUp1+SS23exfrdumDp0KHpvtrEszMmQKD8PF37ko6TbWFQIBRA++sprwvK5YYi0YcDwCjCamnHD5Ik4oPcuNOPsiPaIr4NjAnkNmH//A7jkjzdiecGBVd0VpZKPbLYGpVIJOmm6nwEIOxbddABVb2BEHmzNxe/X6YGLLpiE33SrAaFIO2fKa+k58Gwb7+abMahhGl55/yMEmg0tUIAwAw0Zp4grJ43DPjtugTT7B6UHURnhlAHhDY8+jZlXXYO2WHJLhlAcMFfqY/v+LcgexaikAKHluNhtq60F8G+30XpwPA9VFrcsFBvG/yCgePWDhRg4bRK+am1BSDMVctCRA9N1sMMmG+OSSZOxXk0VbD+AyX46lUshSMrRuGHQiP1P7o+ClUIuNOCVAWEMCtVkVICw1jRRbGxCtWVg4HHH4qzjj0UF+2pLAVJpAwhccb+NQguuboDXdMJF1+G6e+6Bm05By6baGXS+ZsqyUci3ylvUZNMw8i3Y4jcb4+RjjsX2m2+KtTJVKPlFWFGECtOGRtkn0XB8b3WWZMtfiWNoxxd7WAuuIyZNNNApIcQ3zY147Y23cce9D+Dv734MLVUtTHRFXR2aSs3tDrftslkKNbUQFb6LE3vtggtHjZBrkdLNdvfb717JziZU6nvxjNQ6DKrKv1N2l5W+SzdEyQuRqbbQ6AJtGvDXF17HVTfehC+XL0XJBJzY/Zby5v/ruZzJp0JSgaQCSQX+lyqQAML/pUInb5NUIKnAL6hAu5tgKH1iFZYFv7kFa1dW49Jp09Fr0w3oz4G0URL5n8oT1OEbJppp2GKlcc2f78ecq2+Aa6jvlQ0sVK+SOsRVNBaeWmEI03FwwiGHYMSAAVjLorN+AIsGLGK9b4qjpM+FbBAgr5k4deT5eP3DD9HiFpAmaPAcDDnxBAw6qh8qaUQTERCy34l9RxZKmoYPlzbhiCGDY0BIINtRl+8yhOp7HXmB7DtL053yW/OUCcPPw8G9dkUX+qRI7ATBcZxdp4VwDAtf5TyMmDoDDxMQ1tdL3xZjD0y3AKO5GddPnYT9d9sFkRcKy9E5UJ1GOzlE+Lq1BVMuvhSPPv8K/Ey1mJ0U2hzYaWWkoxwof1oy+l1ASMbUDErQ3VbMnjQOe2+3IypDDXWWYnnUBQoBz0GQtvFuWzMGN0zHCx98AF9LtzOE3wOENH6BL5sD7KH0oSOnATc/8iSmX60AISXEIhkVkB8b/tDts9NeQTmLMnAcVNF1taUJW2/yW8wYdwE2X7u7sJiltjbUVVXGTqWcRSrn8aX3vsaAaVPwTT4Xgy0CQheWW8ROG2+MSydOxLo1NbDoZEl5siBKjkaHAw0fL1+GfU45DgUrjXxkI9BihrA8Z+PJy/laZ9vw25qw0Rqr47p5F2HNykp4zS3oUlWttJMI4DHGQ7NFfvrEa2/KRsk3rXm1eZJJd7BaEXsa6U4as+dOEZusVoNZEyfg9+utD50AOGXBiAKkaPbjcEtEi2MluOGhokCkrmX9MXMOI0PND0ZMiFutD1ecf3Q0t+VQWVXHTjy8/vGnuPCK+fjHOx9AT1chSqWw3GlV/b3teZuqBZZXtsIvof9uO2HOqDFwPQcpTcmIO93cYqLEvlu1EdRJTPxjQLDTI0oPDViaAbfgwWX8SsqEayvW+bUFX+GkM89EmEmJAoF9h+w35Zyj2dFPSb9/wVMwQzXiMgAAIABJREFU+dGkAkkFkgr8r1UgAYT/a6VO3iipQFKBX1SB2FiENvfce+cCmH1DG6+9Nq6ePRcb1KQRhXlEhTwymoFURY1QZKUwhKNH+KqlgOmXXoP7//okKuvrpZ+QkkFGAsSNdmJXX1NVCSffAt3x0Lvn5pgy9DxsvmY9bK5wA5VxJ3Iw3RZAmAPwlZvH3Kvm465Hn4KrKwfOlKHDLhUw+KQTMKjfkaiWoPoOJ0uaejiajo+WNuOIwYPxTa6g5KIid43dLuMFdeegc+XmGYqzpVFyUa1rOKRvX4wddA7qbSUTlSxECUynyYXqWHR0E9+UAeGriiEs+L4AQsMtAa2NmD99Cg7YZSf5/VTs6ipQLI5KcMkAWQbuf/4FjJ1xIfJGCk2uCyNTpez3RU77/R7CznEZCtp16FFtjREZQKllKfbvtTWmjR2OSt1G11RWJJ8GGacyggwcuGkbH7U0Y+i0qXjlg49RMmxEkS0gW0lG85g3dRz23n4rpGOXWCVRpOmNgYKm4aaHnxSGsDXSYomkegMrBnHiMlvGDPEkNX0g63oIWnNYf83Vcf6wYdh7hy3BZD7ODal7p0iTgBl1AJ597zOcMaUBC50iQrqJiotsCbZTxC4bbYx5MSAUR9A41rLs2OpFOhYsW4o/nHwiCnYaObrTajRMUoNi1INGd1yOnQZApTyykY+GscNxxF59YASO3CfkkcnAaZaFPN1xLQMft7TinLFj8c6nX4rjquoJVcBY/FRDwNYjcVGF62PHLTfD+EGnY5v1NpBeR7q28j6UWBD2YWrKZVUAIHMNNeVIKm66ZPFoxOOnRcpZJub5PQXLhHuV+8OLgBKzF80U3v7qS0y/8GK88NrfUNF9dbSFPhzKMSUPUZnr8PzskICwgKP23AUzR41G4JWQ1gzEHlNyfwd8fjCvUSdAU/2aHUcEj++vUijlr2kQk2XUCXt/6cDLDSAy5/GODc+Zkm/PBBo9H0+88BLGNcxAjtEulVUoMOeS94TR4eqaAMNf9MRPfjipQFKB/48VSADh/8fiJ2+dVCCpwE9XgHl5jHng4lPiIEIfpaZmHLX/AZg6cji6GDTVaIMZhLB1BmPTzh4oRSFKsPDRokaMnjIDby1YgNC24KTTKBGoxStsZrVpxZL0c/127bUx8rQB2Hu7zVHLYXGtHLkKrEVkH22RVX6FCFfedRsuve5GBFaVSPoIPszIR9b3MfTE/hh01OGoFiDAF4kjMjRTjF4ICA8nQ9j204BQMtLE+EbJWfn6VrGAA3fvhaEnn4wNu3eXnkc5lc4OjHFJOa6vc0UMJ0MogLArcpTWxYAwaGvEtbOm4oAdd4IZKUDIAHM59Zgto4U/XSU/b2rCxAsvwgMvvIxMtzXQ7HnwAw1mWc74HYbwhwBhSOtSYXtTQNFFtRli+MBjcNT+e8MKgTozK1LETmkQiEIPXsrGx82NGDZ1Kl6NAaGv2XLe2VCD7RUFEPbdLgaE8RJfACE0FGDgloeexIyrFSAURicOcScg5OEwQ7LsRsK/oGGNH8Jc0YLVUhmcddopOP6og8VExiZoFRlwDAjFZVU5T/L9nn1nAQZOnYalTsi4QYQEjZEDyymi10Yb47IJk9GjtlpC4QkIOcfLRxBoWLB8mQDCnJ1GESq+gueqsgbjPrkYGFmei9232xINY4dh9YqMsI5iIivQjc6w7FEFFgK4/JabcfXtt8OJdFhmWlwzXQLnKBIHVW441GRSWPrVV+i1/fYYPWgQtlpvTTBIQncDmRuS62hoktvJ16Z8WYCdwCkdbWERhm7Cgs1OT+mvrIpJu5xHibdGTlHlTQo45G9S2quhRGCoafjgiy8xYeo0/OPDj4DaapSE4beBSAFjGgmlAxfZoITD+uyCWSPHIPSKKwFCgntX0+Dw3tMtOWfKvA1pYPThmnFoPfsyOxn20DinbFTFfEWmc/K+KINC9ubK6xo6mj0fwy+YiBf++QZyvPZx1IhyhY0dWttdjZMnfVKBpAJJBVbtCiSAcNW+PsnokgokFSizZ1EImzLM1lZ0SWdx5gnH4uQj90elFiFLmZYvfIBkiNHuviQLTQtPvf4WZlxyMT5etBhhNisAwxUZGRfCEepTGfiNjRg36Fz026cPshFQkyr3hSlXSlm06oohuO+5FzDzysvw+bJG6OkaeJodO1eGqPBcBQj7HRoDQrW8VIwbx1MGhEPxda6wkrSMC/POjILqR2K+Ik1HXFkEb7b2Ghg/+Gxst8lGqBKH0o5DMg2FkVQHAeHCvIPzpjXgwbiHMO8GAghpcBK1KkB44I47wfgRQGhrQKtTRGCn8Pybb2PIhClo00200cAnVGC0XR7YaSztgDBmBsMYMKZNQ9jBwopGibyYMuIsrNulTmIDKs20sDgGT6HdZtSXTL8FzS3KVOb9j4QhJODhe9Ch1HIKuHTaePTZdkvFEAogVLLgMiC89cEnMTMGhFzMq9a2ELb0FIbSWydEUIdnCzJ+iK4+cEDv3TFqyCBUpRTLRAMYJVtUQmTBjzqtfBgL/8OAMIIDu9QJENZUQ2duoKXyC0V2SzYwjLBg2Qr84RQCwiyKBGByruwZ5Psy/kKBQzJla9dVY9LI89Bri82Q4XiCoso+5Fg0E56uCTv2xPsf4ZyxY9DiB9JbGYbKvZT/rWmKfedXfslibLXpZrhgxAj0+v2GMN0A2SBAinORFBlZUFPldhJE80/O0uWug8+++BxfLV4kcmqHOZxehNqqWqzVfXVs0KMHVstY0h9Kro+VaueMKcdkvy3v7diZ9+V/voPRDQ34stiKgmnC09Lt8Rk2AqQ8B2m/iCP32h2zRo1CyP/vxKQKm8f+PhiYf++dePylV6FZaYQe78VQACHLvkamm/Silo/VV18dm2/eE1tvvQ3qMpCe1nTI54SqOX+UWzwFgmIADz3/Es6fPh2NJRdWda1sRCWAMPnISiqQVODfsQIJIPx3vGrJmJMK/JdVgCyKsAM6HTI96CUXq1dnMeuC0dih52boZhiyMA1E4hkiMMhOmGgNGSYN3HT3n3H1rTehySM7YCG0bYSMFCCgybVh3512RcOIkehRbcJt9VBdbYlzJA/iE76GOIQub8QF02fg9fffRWRmUZTeQMUQ0rmyMyCs4mI5DhbnIpQ/54bAh0tbcPiQofg6nxPGpXyUASH/FJBBuKGxZwvtjMisMcNx4m67wvMdWASAPOtO9qAdgFAXJmxRoYRhU6fjwVdegVnbBUUvXAkQXjdzKvbf6ccBoVtqQWWmBi2Bh6JmYfzci3DjAw9Dq69FxAU2G6d+4PghQMgcvoBOpWEoEQ4XTx6PfXbYCsKbBpGYgph0qhSXSGVLGYU+ApuAMHYZff+D7wFCs5DDZTMmxoCQ8ElJfIXVJUOoaRBAeNV8YQgFEJIhjAEh2VXX6GBFy7LErBdi2x7r4YqZM9G12m6PtCCQkRB4lSz5CwChg14bbozLJk5EDwGEUAxh3Ccqcy3UsGAZGcKTOwChpgsgIRhkxERK3DQVgBs04GT0P/wQ2H4BlRInEsVyUbrrKtfdpXkf4+bOwl9feAlmdaVkMRIY8dKFFoPX6RTqIc0gdtfHyUf3w+BTjxdm0PAjMPpF7TCoP8QN1QJKhor0eOyVv+OBhx7Eex99hKVNjSKrZiwDZZvcoKlmjuimv8OOW2yJ/XbdFWvV14o02CJ8Lk8fwxBjnraSj0yWcBGYd8vdmH3b9cibNly9vAmgC5g0/RIyXhH9+uyBOSNHIWRd+H7le5b3q6Ejr2kYNn0qbn3wYdg1XeCJrFP0tiJLzromLN+EFt+HqVRKAu177doLgwecjM3XrEZGjKU6ckF9MoQ6UNSAT5Y2Ysj48XjjowVAtgIBGdmEIfwv+3RKTjepwH9GBRJA+J9xHZOzSCrwH1WBzs7wwvSUA+ihpKPpEEj5PrbYaCNcMmUKVq9KQ3d8VKZNBKEjFE4gS3YbLW4oVvfDJ07C3z98X3rgonQatNhPeQE2WWtNTBoyHDv8fkNhB7n4EzRCdsVQQJB9Rc3MG7ziCtz98CMSBeCGusjRCEHIHHCBnvVdDDmxP87tdwiqBdioFSoBIZfqxU6AUFxGYwOPzqCwAyGqYPX6ykoUF36DEQNPwTnHHoZsyMW7qwxRdAbbd3ZOLa+wdWFcFhUdYdb+/NIrsGq7oORHPwgIGa2hpHHx2l/om1B637hqZx1dzcbrCz7D8Bkz8PbixfApPaXhyXcz8uQlypI59kfGfZRhADvwUGpqxNH77YeZ549CBbmsKAZXIolULqTSzkfpYxggsCx8EgPClz74QMCBr5kCksgQGvk2XDVzCvbYdnNkhRsjDFQmQoohBG56+CkBhC3SQ2iIjLMcNl8GhAQK2UwWcDw4rTmsU1UjOY3b/m4D2DETptoMVWSFGqfiuX4eQ/ivAGEnhrAzIBQ5MkTWiUIeaQ7Cc7Hztlvj8tkNSKmrI0H3NHmBZsGLLBSodLaAS2+6G3c9+jCWtLbIvI3I8lHFGkXwdJoJAVWc6/k8NureHddfOg89aisUG0qzIiG54z5ADSiGEbSUhvdXNOKq2+7BXX95BCXXgZ5KCxiUoHnOd2J6XV1fO/AFcB57wEHof/DB6NGlXjIdK9rnP8+dY1cyU+5xfN5YxKBZk/Hs22+hpKUQFR2kVuuOwCvC9AtIuQUc16cPZo8gQ/h9QMgNEco7z506DXc+8zzCdKUAVTKjkaXAaNozYQUdJjCe7yEMQjiug8P33QtTzz0VG2QzcB0XWctGGEYIyWRSlq4BX+cdjJ7egKdefQ2BnUZoKgOrRDL6H/VxlJxMUoH/igokgPC/4jInJ5lU4N+rAj8ICGMmRXoJAyAVRrBLgeQTNow+VyIHssQnoSsLdAIC39dBow7P0PHe519iyPjz8dmy5cI62ZqBWt3CtFGjsNcO2yDL/rCQ5IGymhCTEdPAMgJKW8cN9z2Aq2+9Bctyrchka6AZJooOHRwp+yM7EaLS+z4gJLAhI0XTkUIAfLSEPYQxQ0jnxU4HF+llhpCAw3dc6W887oD9MPasM9E9DWSYJRgRphIwkonp/BodgNDRNCx1XAydPFUAoVlTJ+xQh2S0GdfNmIoDd95BAIf0xn0XEAqcCqGHNhw9heYgwozrrsOld98pph+lvJI6rnx0/L8Y3MSAUAtcpHwHa9ZU44rZM7Dt2utAE/YlpOFku8MpX4u9aXyVKFCA8OMWxRC+9O6HcCwFwq1IE1MZ5Ftxzexp2G2bngpg/kJAyJfghoPkUXpKHllp2Bg94HScuO9uINMbbxG0g0FKPLnoF0BIiebPkoz+a0DoRRE+XrIc+55yCtpSWRTIPmsGbLrdss/PLQqbV5OxMWH0SPTZZSdYcGHTYVauHeWgFgLTkBzGp15/D5MunINvWprQWizBrq6L+1IV4Pc0D7wuRqmI1bIZDDyqH0YefyzaWouoME2krNjQhkXSIGHsYdbE3z54G3OumY/X3/8Krp5GVX0dVjQ1toNBSjZV3AQH5bcbQgVNLThsn31w4lFHYKtNNkY1NFhhgEizEQTMheR110Ds66aASX+8GfMfuA/FkDwyQ+vZS+hC9/IiGSUgnHPeKDBIs7MpEntgGT3iQcM506bjjmeeR5CpBnRb3E3V5GI/oq56QeNeP9d14fseunXrhsavP8HtF09Br81+C9MNUWWnYRJMM/VF04QhXeIBY2fMwFOvvgrXTqEY0E4nAYT/Xp82yWiTCiQVYAUSQJjMg6QCSQVWuQpwLVl2XmxnCMsLzLiXyvaBai4DW/MYetrJOPXog1FlERAGHe6Pviayyzz1aKaOJ9/4J04fOgyuaSBtWBhy9PEYcOyxSNnKpd8mU8Y8C9IUmgE/ZUj4/IMvvoIpl87DlysaYVdXIwwimIYtMQ4qzuLXAUKa4LRnpDE0nTEOcqicORre7NRzC1wyeSLWqU4J6LUZcs6lrlj4kxNSaKpzDyHHw8XwMtfD0ClTcf8LL/8gILx2+mQcsgslo4oZLTsxkuXh0pb8GtkwLWIfV0qiC/729Zc4ZeI4fPnVQhiZunZ5pow6NkBRK+4QuuT88Zx86L4L2ythYP+jcdYxR6NSM1ApgCAUZ9Tvxm9IfyIZGdPAx605DJsyHS+++55IRgnGuZCvICjOteDaOQ3ovfVmvxAQKhkmD8VAh2DMhOmHOPnI/hg94Gh0kx4yNR2UmyojNpTJj4JfnHC/DhAy0L2zZJS1c6AA4X6nnoZWk1ERGZlfdhgiFTio0EJ4rY0YeHx/DDixPyosjsCHFfcY6noaeeqSbQNfrXAwZsZ0PP3a60jX1YqEmAwxRy3mQZTKhnlogSPsHR12L2+YjhoGzns+MqaJyIplyYTCGlBAhBWlHIZNvQBPvPgSKurXQ4m5EKaBXD4HI5tWPbdlQBjXlQiPZjB1pg2npQn77rYHzh86COtUVcTz2UYgPcDqF/lvZna+uXw5zjx/LN796DNUrb0e2nJ56GxsdfPCEB6/dx/MHjYSOuWuWmywFBOabgwIz26YjjuefR7I1ALSixj33pK5FBac809tQVmWCT8IUMznURF5GNRvX4w5bYBsEtkRGXQyhJwvChAu+hFAWGbI1fkkR1KBpAJJBVb9CiSAcNW/RskIkwr811Xgu4BQ3EbbGQeuZdlDBUR5D11SGdRaJqZfMAa7b7spGBUuphU04KDhi7hBAkv9AC2ei7sfvB/TL7kYe+7cC9dMnoHq2ISGTqZcKpoB2RYlvWu1Nbz62TcYP3smXnvvfRiVFajp0gWNjS0IHR9mhiJFBYR+DkNY8oEPxGVUMYQrAUKfrKaSMnKxTpndxl1Xx+zx47DLRj3EsTIVUHjqS36dMImRKaYh9GqkOYiSd6r+Qw8Gln8HEHq+BsvqZCozYzIO3XkXAcMEKJ0BIWMDIrHm4aJZ9UoWdQPNMDD9hmtx3d13wzArEWopcZqkhDVQOsF2yadmkvH0JffP9Fz0XK8HJg0fhq3W30Dko5nYPVPvBAiVclAtpBlB0RkQvvDO+3BoimOw35CxEwDaWnDNhQ3YfWsaq0QCkNSCPO4h/FHJaMyISryJpFii2NSE3bbbAVfOmI6aCOhmqrqQ4eWX+jm6h3owNas9x/AXM4S11eKMa0g/owJnBGxOFOHDJUtx4Gmnoc2wUTQqpJ6MCamg026+BZusvQZmT56IzdZfV11lyblUjwhDYkFChLaO6//0MK657Xa0uj4KBD12SnroyvENBLcepZeaj9VSNo4/6GAMO+lEVEZk30nE+QjNCKFOGaSK62iLgGvuvAWX3XQdonQlVjS5yFTXQzd5x0VwfS82YWq/BApIsweP96wfwHBdOK1tmDhiGM484lDY8bZG4AWwGBEhjB1UX6cGnH/VH3H5zbeh67rro9Vz4XolICoi4zk4vs9eAggNypHj/sHyxgIZQuY6tgPCbDWgZYHQlowRAkFDp82TL8ZIvH3S6TQC30cxX0AWLvr36YWZ5w0RcxkekUOHYk2YUALCz3MORs1oENDtWyn4Fp8gau7xwZAAwv+6j67khJMK/NtWIAGE/7aXLhl4UoH/3AqU99U7s4QCCssW/cJacbEegHluGUtHz402wPQxY7FJfVek4Cl7+tCM+5Jola+kXm2+i2mzGrDPnnugz9bbIy0Mn6RqQ6MEM4xkUZg3LHwW6ph7ww340wP3w06lxEFRvCXFEZQwSvlM/hggJKMgC8k4E60YdAKEuQJMKxW3ZwUImCPIPjASfnqAOsPC3OFjsNc2WyFLpRsz0aIAEutmGig6ngAK2zQQiskJm9oIDcloESroWOH7GEbJ6Asvw6iph+eTBbEAv6BcRhumCCCkcyaBD19bjVcxhBFccS4V50oGvRspgVsLVizB2SPH4PUPPkG6azcY6QrkXQ9RGRDSzp8wwozg5VqQtQ1kfB9nH3cMBh1/LKoIOtgjSHlu7Cwivq9xoLm0rHVmCFsKYo7zwjvvrgQIK8gmtbXg2gsb0HurTcVpk+CTck5WhFxqTtNw88MMplemMgReHBuP6nQVcvlW1NVlseSbL7Hjppti3JBzsceGG4hBS0oIWyUfjrQAhji7Uo9YYPieMvWJry/7GjkPnnn7I5w+ZRqWujRuUS6m4jLqONht498oU5naKpm7YoUU5/pR1szYhfcWL8ahAweila60VgVsKwWnpRWVoY/6b82Sxg09F4f12UPiHMLAaQeDBOytXgAtY+P1z7/B2IYZ+HLxMjiRFsuaCdjLzwwFgP2wiHQUoItl4bo5c7H9RutL1ALNZBD5wtzK5oKujFQ+Xrpc3Er/seBjVK7WDTmH6M2S+6GzvdBKLGGnSBQz1JDWNLk3N+zeDVfOnoGN66qER9N9ugirrkyCT84BJwCe+ttbGHPhRViwdAW0Khq30Em2hJRbwvF7740ZQ0YgHbHXUY2gDAgp5eb9fta0abj1uecBAsIoI4BQY3OlzE9JHZTfE9m0aSHyQ6QsG/nF32DeBSNxyB67oYrZgl4Ek7EfTE3xgNYgxLtLFmHc7Nl45b33gEwFIrvc06sAoUSettf8P/d5nZxZUoGkAv/+FUgA4b//NUzOIKnAf1wFOgPC8iKvXTraGRSK1T65CQ+Vhol9e/fCxMFDsJpmKjkig9Ul2F255nN97zFLLHBg6hqyVNcJRaPAndjq0/FQB5YAuPi+h3HFrbchX8iBDoQ0lVAQgYdiAv4lIIxzAtlDSEBY7iH8Mq8AIQ9aaRDCRJ6D6oos3EIrTuvXDyOOOQ61Sn2pYjJ0DZERCdOTNgwxy6HTJwGxOhSM+yFAqNfWw/e+DwgP33kXYUYNPwaESlVIGIQAfntPIyGEuEdCuVfe/9RTGDXjQhSsFLxUGux/YxC8MIQxIDSMAKbmSd/jBnVdMfv8C7DV+j1gFH1kyaZoZKBUNX8OIHzurffg2Ta0b3s/LZrAcNH9KwEh54VXKKFrfR2aW5ZgzbpajB86GHtvvy3WooOr70JnOOG3LJUE15O51CMwm7EiXYHIpXlRbCqjhWJ084sBYTzR+dpuDAjfXfwNjhhwOtoIxrJVMAwbXlOLGBYd+Ye9MeKsgeiSTqOCl8lTgJDxEZ5mIk8A/C0WmXCZMj8yzayMi32IASMRxIBIMdCKuWMGp4ddNt0Uc8aNxwY1lcK0UXZNgGV0AoQFHbj78ccx+aJ5yGkWirHDrcyLHznagWF8jckE25GuohycEsafNwRH9+2NrsyClHtRsYOBHm+8BNzAAfY95Sz87fNPYHSpFXkvASEZwuP69hVASBBr+oHqA403E1RNNJwzdRpue/Zp+ASEyEg/rBl+26Co+Qgt+qT6cgasY+QFsHUDpVwB3SrSuHneHPRcd13pL5ZeQ0qrbaC5FCGb1vDQex9i6Pjx+KKxEXpFFcLvMIQJIPyP+2hKTiipwH9sBRJA+B97aZMTSyrw71uBHwOEwhIKFuPqTWWzUfpFFsuk+6bvY+ygQei/34GwXRc1hqUWeiL3AyKDsEvS/eCiJKYmdqjF2XeWLPAdmmcYwIOvvI7BU2egaBioq6tH44oVK2fukYWSBfO/YAj/BSAUdoTSP5qGSP+ii9133RnjhwzFxlUZYanKrAc9aNzQk8iAxuZWfPHFV9h4w/XRvbaGyJBO/zEspFyugyG870X2ECpAKCxIoBjC+VMn4/BddxU4rHkRrDJFyIW19M7xnxiw0XRHt4RPIQRfVixi8KQGPPuPN1Giu6SdElmpSBJDVtiHrpVgw0P1t0LXC84ZjGP67oY0F9+ugtIiwewEijrnMApQLvcQtqj4jOfeekdiQww7BTOK/keAkH10aV4/pwBTDzHojFNx1B/2xmqplLBvpkfRrQqcl8w9+tcUcmhZuhy/W299eAUXZornq+SkvwYQlg1iOUUocSzpGt5f+A36DTwDrWEo0R6yAZHP4zdrr4MJ5w3FDj1/J0Cw0rJE3kzQQTtR19CEybzpr09h3CVzUGB+oUHOVEk+y2ahAr5Fl8mNBCC/fBlOPuwwjBx4OtZKKfdW2pCW8xYJ+EqmJq6aQ6dOw92PPoZMtzXQWCjCsFU+4HeP9j2MmG0WgyYaxkSackz1GHHh4uQjDsaI00+SiAuJHiHjq0cIhFHX4TsQR9Ojhk/Ec+++i7xFF9NQ5XJ6RRy/9z5oGHKeSI/JuHLTpwwIeW+y1+/cyVNwxzNPI8hUQuc7hDYMEUeHCEyaJvmqE5ebK5TXtuWwdvc1cMQB++G80/oL8JZahJD7zrCAHA1fv70fGq68Gtf/6R4EKRtapkJ6QMuRJwkY/Pf9/ElGnlTgv7ECCSD8b7zqyTknFVjFK/BDgLC8kBVgp9CC2rVXS12RjrJPbYNuq2H06Wdjz+22Q42pg5EK5XB46Yvjbr9uwqF9vcXFIWBTo8aFrQU0esCCphU49bzh+GjpMqSqapFrbhbjDMpG249fAQjZQ/hhpx5Cw7KFGZRcuciXvsHfrLcOxo4cgc3WXwe1YiKjFrm08CdgairmUJGpxJ8ffgTvvPUOzj7jdHSrroIdZ+txfAQxdGUs9xAqQFgH39MEEIZBASAgnDIZR/TupcITnBB2HAPAUtBIhcAvjHsa6WZqigxTsYfsFLzzuZfFZXFZqQStIovAUA6gZAjZ2+Z7zciEIbZafyP86arLYHgRqkwNKTJiNOQRKWaHw2jnnisxgvwOIHz2zbfh8ZrZKWEIM0EEvbUF18xtwG5bbYo02Fva0UNIY53OktFmglyD76Jy/Kq1CH6+DYcffABGDToLVZoCFqmAZ6GJqyTlknkCQgDzb/wjDC/EqNNOE5KN8+l/Agg7k2sEhJTMvvPl1zju9NOR80PkfIfKTaR1DQOOPwHnnnaimN6YWhDn7lEybcjGBMf51udf4uyxY/FFvgV2VR3aWh1E8feFrYsllWVAmDYVU3fuCSfijCMPU0A4YEw856MyCuXdQxMmQqfUFmkLAAAgAElEQVRDTjsN732zCCU7jWKgQ5cNgO8f3w1Ckex3kWRrAvw0N4BZLGCXzTbB7HHnY936elTSRFTu6w5AGAVK6j31+rtxxR13opAy2gFhxi+hf9+9BRCy71GLAaHsF8k9oyMyNAyeMAl3P/MkonQWRpQSgyRd5N4hfO5MaDTlUT2EzMJcvetqOO7oY3DIvnuhQgN4xwuDDiDvqnlg2sCzby/AuePGoNF1JNfUYxQNXYLpkyos+Sr+kE2Gl1QgqUBSgU4VSABhMh2SCiQVWOUq8LMAIRdmcWA0WQMuYqvZT1fIYadNN8egE0/Ezr/fBHBLqEpnIW1RUaTy46hsFG5AVqBiosGDLMgSBxh7yWz86bHHoKcrYGWzyOUKSKczkov3Q4CQ8jTmxFHWN/TE/hh01CGoFRka31SBV9rBMHaiDAiZQ0iGKWMZwozkly/FZhuujxHnnI2dt+wpMjiJgggi6aniF7vf8gA++fIrjBlzPjbeYENMOH8salMmUqEHIzZjYb+foxlY4SiX0Xte+jFAOBVH9N5FLcSdEGYnQEhG7P0PP5BsuXXW7QHbtuXUBU4FzLDTsazoYtqll+Lexx6DWVuHXMB4DSWllbxI3YdVymPOmHE4otcugjKNGFISJHiBJ31+Lz3/Erbdamt0qamLF9JKiEhAyAiFT2KG8Ok334RnpqDHgLCKF7WtBfMvbECvbTZDlkZC7H2Lex5pckNAeP2jqoewRehhG16pgAwllE1LsM+uO2H6+PFYt6YKYRSpOUXQwl43S0NbCLTowDW33oK77roTJx55DIb1PxZhPkKayFbzfxVDyA2MMiBUAMaAZQCL8y4um/9HpGsr4dOBlWYnhoU/9NkT667ZXVhxU5xmQ4Qx+M1aKbR9O58vmDUH1993L4KqLApehIqKLmI8JODoRwAhIyemjRiJQ3fbVcxT5F5gryoBUFsLKqpq4BoG3vjic5w0eCiWOQ7cVAbFwAD/aT+JTk8RZUSk/kL6UfneZZQYRtD9CNkwwDoVNm685CL8Zu3uyriFNyR7KhkDQg451MW85U8vvIExc+ZgReCKxNgMXWQCAsK+aBg6ApViABsgjOcvjZl4zpqh4b5HH8OC5UtQ9EJUpkRoGzsD854kvFOZknzmbL/l1lhjta5Yo2sX+SkS5uUIFC8A8k4g2YbLSw7GzWjAS2++AcfQ4dsmPCpwOfe5GRKfLM1qpAar3BM2GVBSgaQCSQVWrkACCJMZkVQgqcAqV4GfBISSvxf38xBVxKYc/FPzHOhOEatX12KfnXfAqAGnYL2aGpSY3acbspiWnXtx0GQ+oWJN9EAtWikDu/y2u3HFXXeg+K2BRxAaKDhFVFZUo1QqQe8UJK9sXJQhDQEYWb6KHwOEsjDWOgDh0MFY2JaDnTKVZX7gwfx2oT128Lk46aD94fsh6k1mylEO68PTmSunYgk+X7wEV8+/Affffz8O2u8ATD5/NOpsE4bvCGukFqA6XMPEspKLIVOm4t6XXoZRXYfAJ0NoIgyKiFpXYP6UKThyt94i49NKAaw4F5HrWQLQR59+Ah989BHOPuNMMICA0lxZPBNw8dwNDY+8+ndMu/wyfLjoa6CiUpgSWRTDh1HKYZ+ddsTMEaOxZjoDK6BBDZkZumpyaW7jgScewovPvYTRw0aiW22tsL5K2NsBCBe0liR24tk334RrpWBYiiH8aUAIcT3N6Qauf0QBwhz7/AwCL5rRNOH33Wsxaehg7LjFlsgSEvgcn6ofA8hJABZM4Jl338PIyePR3NKCySPGoH/fPRG1BajOEi78ekAYCMHGfj0FrsqRknlmUAoYgWxkaIw5IbsWX912VpznARMrWlrw6NPPYPZVV6OQsvBFWzNSVXUij6R8V+STsZxSWmbjPkLbCFHxba4nAeH+O23/PUBIJ6NIZ7+ghsdfexXnTZ6KxjBCwWBcigldaUHbXWHLD5IyIOzcvyssoSquvH3W97GGBfxxzhxss8l6Is0kG9oOCIWeNOFqwIP/XIBzxk9AE/xOgNBF/757/SggJBgLggitjgO9Miu1JNtX3giSx0A84PaUDDEyIusaQeP9JxmanEccMrMQNbz7yVe44uab8fhLL4qrKBnnokjSCQbJoavnDA9uKrQrGla5p2wyoKQCSQWSCnRUIAGEyWxIKpBUYJWrwI8CwnbJG2VZDJFX0ixPfPdDVKRNhMUidKeEGh0Yc/opOPrAA2DqzGvjFyVrqjeNcj+yXJQVctFJF8W/ffQpzhk1QsCaWVkh5iUFx0FVRSVKxZK4espyWtiWnwaEtLAg29SZKWlnCIcOwsJcK0LfR/e6OjQvWojjDj4IwwYMQLeKLGoMTQxmDF0tKDlOFyaW5Ntw/W134KY77hY2q2+v3TFl7Gh0sQ2YfgmWoepCQEZAyGD6nwUIeVKuD1uncyZNPdTXXfffjxtuvgnTpzXgd7/ZWGqtQLWKL6CxSLPnY84f5+PmB/8ML5UScxQujOn2uVraxKWTJmLHDX+LjKP63kgDlUxIzRsLOUycNAX51hKuvHgeqlNpiRNR+YAhQjpkmgZ+DBBWdJaMSuxEZ8mostjJaXY7IFzu+MhWVyIMPNhODjOGno4j9tgDdslHWjORktxEXfr5yMGlLOC9pXkMnzsDL779D2SyGZxz/Ek4se8BWD0dX99fCQi1KIAfA0KT6C/UoAW0F9JgsFdOAAUvBmMuQlg0OxKUUXbTDGWDgty4G4Z4/c03MXHuJfjnZ5+ger0eWNZSgEUP3XZASIATx7fEXYW2HqBrOoUpo4Zj7y23FFZaMYTMuYxga7ZsQhSg4bZHHsS0y68QUJ1zAyBFCaaSB5fviR8ChPw7gv92QBjjUfb7dg0cXDW9AX237qlY6u8AQoqUaWD0zKeLcdygQWiJ7wczcpHxXfTfew80DB2OStbuOwyhbPowysU04cnmSiTuqbz3ORaf/ciMbhHJttqEoMspN46E9dS5cRHA4aAiE22lAI8++SJuuOsefNHUhOWlIhhg6kA9RyTbhvUIdZgKdcvNkgDCVe7jJRlQUoGkAj9QgQQQJtMiqUBSgVWuAj8LEIbsD1SAkIu7kPKvwJdeOroY2k4Ra1dYuKRhCrbbbAv4vo80A81jhoInXfJiUKirIOyjB56BV955F7Vr0TSjJJaCzCYrteWQtlOygCw7J/4cQFgGUFzJ8/foafje4mYcPvgsLMu1SZ9amM9hx8174rLpDeheWYHab807WpobUVNdqdgMHQIGGSNxzZ2348obbkTei+CUSjis776YOoaAkC6Lyjn1pwBh6GlIxQxh0LYC10yagKP22FMtxl0fFtm9GBByEf/A449h1AUXYMCAARhw0ilIM+aCIen0RaXDRspEDsCL73+Is8aOQnPowSGo1Cih9XHAjjti/NlnYw07jfpUGoFXjDPcdEk4vOvRv2D6jFnovd3OmDByDNZbbbXYzCTu+6SRhwBCFTvx7Btvr8QQEhCWJaMMps92jp2IozNornLjw08LQ9jsMbpEg4UAA/sditEnHIMqOEDBQVqzVZSI9A3yi4AVmH3tfNz46F9gVqcRhT7OPv4EjDr0YJRyLmqztgDfX2Mqo0UefOY0UhocUgYq1iaiXQyEoVKMYDlHU66LH/d00shGZ89nCksal4qsM7JS+HT5csy+9hrc+shDqF9jXTh53hdmHDsRm8ko+BbndHpYs7oaDaNGoPdmvxfDnxRBUshsPr5XJBLJkKD6Lw9gzrXXoSUKUSDfZqRgBEoeWcY/ZfOjzgzhDwJC9uv5PmoKOVw+ZTIO23V7ZcfyHUBoyrwHXl3SigNPOhk5SsLZ5xn5kB7CHwWEVL16EiEj96ttq8iIuJ84MuK8znjgivWON29YcBlMCE9zZL4W8wG+WrQcE2bMwYLFS9Ea6cghRJG9sLyHyazrzDfUoHlAmuP0fCaTtDufJrLRVe5jJhlQUoGkAp0qkADCZDokFUgqsMpV4OcCwlSgGDFhCDUfvlNCVcqSnDP2ru30uw0xedRIbLJ2D5RKHqpsS/L8VMaBkuOJa2YchD113pW45YE/o0hqqLISOc8V4xnTo6xPlUkxdkomSibuxySjZAgl0CJmCfmWJWa5NRax38CT0ZRrFRfUbtkK3DDvUqzTrYsEqwvA0PmlwdBs5IU2sfHkP1/HmEmTsaQ1h0xtPdoam3Fkn30xffRwdJEAdb+dPeK4KN0UhnByA+59+UWRjHYAQgcEhFdOOh/99ugjgFD3A1jKXibObATueeyvmDx7Dsx0BjOnNqDXFpvBciNUEqkQEKYNMeFhrNtFN9+Mi667FqkuNcj7PlbLVOCaMRPQZ4ueEkoehQ4cvwQzXYUiTHza2oghEyfi9Vdex+F9+2LmmAvQLW1DOhWl1uyRi2JAmBNA+PQ/34BnZUAzHkszkGE/WmszrrlwOnbbpqcAQprzlPvafM1HHrbkEM664o8ouIHI+PbebUeMG3Q6NqoiI1lAIL2NBIO2OM3yFVpc4PZHn0bDFZfDSVloaWtETWUWQ049EUMPOURApS35dwpo/VKXUQJCj1pdMlNlQKhp8DwXViqDUuDIHOM/0rfJKAjam0gchMBDVSgydJTCkkU2gM9ac7jq7jvxp4efRGObj4A9k7xeDLiUOcmeOUY3+BI5sVZtFRpGj0bvngoQWszYFBTKWhlodR1odhbX/fk+TLjoEmg11SgaKtzd9NTovgcIyxl88ZPF09kX2KndkH2Rvo96p4B548bjkN47EIOKeYv028auwDStIUP4+tIc9j/hBBRsS+5VuowqhrAPGoYMVaYyfsxCiqlMuYHRh2HxSilgzT5f0pCh6coUi0IyerIdIofBa++VeEbQuAHkcQtHMe68vgtbcnjl7fdw0wP34bUPPkBYUYFCpMnGEgwbWmgicjxkUzYC1i0BhKvcZ0syoKQCSQV+uAIJIExmRlKBpAKrXAV+FiAUlkEBQjGhoLGM78L0XVRoOtatr8GM0SOww+abyUKTLID8KZLRDnAnxjKRAmsffLUUEy6ag6f+8XfUr78OFre0iANNhrl6BEBcghua9Hf9K0BIx0ZZZMaW9VyitkXAW19+g+NHDEFTLof1arrgvAGn4fC+uws7wuB5rmx5PlzEk31g+MHiliacO2oMPl24VNxD21xX5KiH7boHZo0agS4pAjrJcogPlUu3rOQryeiPAMIrJo5Fvz37CgijeU1Z6sbeSko6//T44xg9eQrsyhpsv822mDD0PGxQXwk778CyUyhRzphW/WlftuVw2pBz8NnyxWhy8jh497744+jxMHI+sllDGFyCglZJSkxj/kMPY/qVV8BzHOyz9Xa4aMJ4rJ5NC0OlxSHjvh/AS9n4uKUZw6Y04Nm36DKagWGm2wGh1taMa+dMR+9teqKCzBfjLmKgHoKA0MQtDz2JuZf/EbmCg01/91s0XDASm65VjyoKhv1S7EiZgg4Ty1vyqKipwJ8eeRoTL7kSOdOCZ2ooOAVUmhGGnXIihhx6CEyUYFMa+38JENLIhj2jNJIxMlkKUUU+SpaOc1xkjezN1GhPFM+VdtrJBDNHWl0fetbE166PWVfOx30PP41m1wMq09AsEwondbja6n5JJMozx4zFXltvjrQY1sQUegwIWVE6jF5z39246PobUTAsiV1AZMAMVM/cTwFC/ijn80qAMO4h7B75uGzyJPTZdnMBdCsBQpFtUioNPPf5EvQ78yzk2bNXBoRiKkOX0R8GhIapniKlIJC8TtM0YIpU3EVgMJCeOlZLZJ7lg33CVASwl1YLPck4LfcDMlIlsizwN9/6ZiGuu/ce3P7Iw/CMFNKV9ci1OdAMBtsHSFHeG3jC4nJjJ2EHV7mPmGRASQWSCnynAgkgTKZEUoGkAqtcBf41IFTyLsUQqsWmOAt6JdRnUjBKJUwcNhT77rorKi0uznzUpiwxh5AItthxVBwQVWOWLDw1C/jzi3/HnPnX4uOli8SqvlAqIWumEQUq+Fr666Tli3l7P84QKkAoJvQwAyUZzfnAV62tOOLM07CssRFnnXAiTu13DLqkTGheIEYpZEfIeNJEhrLKr5qX4cr51+OhJ55CuroOXy9dgS7d10TT4sU4vu9+mDl6KFaTOLwAfmyCwcVuQHDjBhg6eSrueflFiZ0I3XLsRAlhWyMumzQK/XbfW8w2pHtOXFHZQ6cA4Z2PP4HRkxtgV9WglC9g2pjzcfCevVHlllCZTcNxI4SmhsZv641sCjfdexemzp2FjTffFPMaZmPn+u4otbnIZgyERoBc4EtY+t+/WYRB51+Atz/9DJXZDPbs2ROXTJqMNbM2bBmDAt/snfMsCx+3tmDY1Gl45g0CwhQMM7sSIBSGcGvFEJrC7ylk7FPWBx13PPgkLrr8GhSdAFdeejF22HQ9wCmh1ib+9hGZNiKNTJKya3nh729jyuyLsGBFM4J0JfKRh2w2hajYgvNOOR5DDz1MAULmLYoc+NcxhJSM8mAEBjMPoSvZaE44LeXHKr2EZbY5Zt7E/VIcUdlByLlPlyUdbaUSjMo0GkOIA+yIiQ14+a13EVWk4ESRdA7KJkUcc6J5RdRaJmaMHokDdt5JRSyQdY3dN10CKSMtgPDe557G1MsuF6OivEBSyq8JiH9AMlo2VYml0rJhowI3ZfOFMaIZ38c6aRNXNzRg29+uD4ssLX+vzBByDksvLPDIm5/gjLFj0Wqoe6+dISQgHDoYFXzNlRhCxeS7WoC8H6BIRadhCwMq5DZc+VN1FpefNpDvE/BRspvSNZihIzWWDQZWhWZKtkGRMZaEPkZMbcAjz7wAs6IGHtlBzYJpmAgZaRMD0qSHcJX7eEkGlFQgqcAPVCABhMm0SCqQVGCVq8DPB4RKAscFOYFhKvThtrbg9OOOxZgzBsgCj+6FHhmW8ovG7KCEnhOASc+QMhGhQMyxgOvv/Qsuv/FGybxrLZZEOqfrlI1xUV2Wpv08QChsTqhYgqaSj0VtTTjspBOwxdZbYeSgQVh/9TUk947yQx66ZL7RzELHYq+A2++/D1dfdwMgcQsZsc9ntEOQK+KY3ffErFHnoSuBDS356ZqqccFtitFFo/MrACEXzBJbAdz26FOYMncuYFcgn89jx623xvgh52KztboiS5VcvEAnBGv+tr9uWa4Fg0YMQ68+e+C0I09ClRugzjbgO670ywVGCsujEJMuvgx3PfQorMpKOLk27LPNNsIQrpGxVQ/bTwLClRnCqK0Z8y+cjl5b90RlzBASVCmeSydfiNseeASXXHYVzjnnXOzbd09U2poKN9fIGBH12AhAF1dgUUseY8aPx3Ov/QP1a2+ARW05cZM0tAAVoSOAcNhhh8EMKS389YBQDz0EppqDNNEh6KArKq/bl0uXSu+enkrDpxkK4XoQYo2utYodjL8o7ySIstm7pgMlhxJRE6YFNJNZe/sjjJ7SgKKli9Q4MlR/JwEh39OGB9srYfroUThit97CEFp02aQdTxTA9WmsYsC3Unjzi89w8pBhaA4CtLLXUk/DDHUxwuFR7h+UOfxDgFDAoCA+MQ4iINywOotrZs/E79ZaHWmZt+p+Jtsv1y6Onbjv5TcxYvpMNGsqfL4MCI/r0xcNw4aouUj9d2w6I33FGtDqlXDbQw/gmTfegJXJotiaj11hGU1CEGm1R0Rw3NXV1ejatSu23347bPbbjbF6dQb2ty6sBKt01iW3zfry/mz2XMl9HD9jDj74fCHMqlo4gQbLsuA5eZhWB/OYMISr3EdMMqCkAkkFvlOBBBAmUyKpQFKBVa4CPxcQCrMSO1Ky967U1IQ/7LorpowcidWyFejCOIZ4NcYFK10b3SAQ1pBHKfDiGAUlAaU5BEHku7ki5l49H3f95REYlVXwyELS+XEl634dWpw3Fmm0mg9Q4cU5hEceDNVDSOZHOXKqZD3gw4WLMWbKRIweOwY9undDlZUWoxYyRPl8EZXVWSx3XTHCuOv5JzFuxkz53VSmEo4XwbAycPwAfksbjt19T8weNQz1KQJCR1biChBaYozS9AsZwg55HJkSDbf89RlMmXspXJ05awEyuoGzTzoeg/sdAL/ko8YypabMLOQCvIQIH3/9mbCom6y5Pip8sqNkh3yEliXRG/e99g9MmXcVFixchExFFm6uFfttvw3mjDsfa2UzSJdzCegGGUWKIWxpUwwhcwhFMlpmCAN0BoQVwosS2isHWIIpTTdwx/1/wedffo1h554Zyy1jyWWck0e+iL1gHPelN9yK2+65B75uIx9oKIYa2GbGMPiKwMeIk/tj+GGHwghd1b8nr/HLGcIOQMg5zH5UAyGvWd7BCWedgRWFIqzqasVEx3EpdLvdZP0N0XvXXbHD1j2ld5QjYIi8BMlLTywzIsmOKdZ77k234Zo77oCfyqIg8Qnq9Tg3GUxvuQWcfcwxOOvYY1EjrDtlkoFEjLhBhMi2UNQNlDQdB592Cj5augxFzYJvpJTjUVyDle9ZlUNYNmAiQ6hoThq7AEGugDrbxoE7bYeRA0/Db1evU92rot9WGzySZ0mWXANm3fpnXHbbbWgz1TWyQhfZwMUxe/bpAIT0kNGVSQ8P/lxOC3DW2DH40xNPANnKeKyqj5AAXGeWYntAooqJ4LFOjx743cYb4qQjDkCvrbdCBXlEj1sLWszgs746ljserrzlDlx3530Ipb68EAZC34VmGh3h9HGNVrkHbTKgpAJJBZIKxBVIAGEyFZIKJBVY5SrwswChRAyofig2IBm+j7VqazH/4nnYslu9ADv6ixDkCFtEMMgFLxf3wtaVkLY1AZTc/ReWkCygYUj4+6dLGjFx+kX42/sfiOSu2aXNPBkWVS7+zr8ChIqf6gCEXIwvaWvBW++/g52231m+x/cvMxCaZcginuN7bMECjJozA180NsJxPJh2Fr4H2HYarh8gaGzFcXvuhdmjhqCeDGH4/wAQPvocJs2dhzyDzdlhZ4ToucEGGH3mAPTedEOkJSKCLpsKG+TcIgyacXDJ7fqoiFIS9RHpERxdw1LXxwWzL8K9z7woIDOdseG3NWPfbbfFheMvwFoVaWQkf040vSLd82zjVwPCQsmHblr455tvYOMNN0JdTZVILSkvVu60xBzKRIZuqbc8/Dguv/F6LG/LoxRqMOwKBJoBXyfQ9FHl+RhxSn+MPOxQYWRZk/8pIOy4+SzYmoZ3Fq7AQccdh0bXQ5C2lRw61GUeV2Yr4JYc1FXX4KhDDsSJ/Q7GaikblhchY2gwJbSQYApwTKDR9/D58iaMmj4D733xDXKc48wPjKWZiBxYjoNTDjoQ5595JmpBsxfWh469SorNCI6SYaLwbRTHuIvm4t4nnoKbysKJDGHwyoCw7KirYlbiHMl4AyUQZyUgbafhlxxk6R66YgVOPeIgjD5jIGotDRVEhHR4imXTjBxhHyDvxVMnzMJDL7+KUsZaCRAevceeaDhvGLKq9VacUcuAkH2wnq5hcMNU/OnFl2DX1cMpkf3kvcv7jpsoZR2rugquy7sP8DwPUSGHo/6wJ84bcAp61HVBls65zIykSsBQTK6rWXj81X9g+hXX4pOly1EyaeakHErlGcFtHjGwam/uXeWetcmAkgokFUgqIM8r46BjEjVDMheSCiQVWKUq0A4I4937shyt7D4oElHpvfIVQ6j56FZZhYnDh2P3rbbCalyTOQEylLbFYFAWySFNYSBh6z3WWQPVFVxoh7AkEE6xeKUogkMGUTPwwlufYdLcS/DGp+/B7lYPQgB54zic/V8BQuWRyEO9dnMhj+osrUxo6U+WQjEpiqXQYVkGWgJgcb6IKZdditufexyVa6yB1sYWGKkMQrG0T8PxPYTNbTh+DwLCwahL0RTGlZw5qVVEN0YyhB6GTpmKe156+Wf1EH6XIbzprwoQMrqBC+wqMnotTTjugP0weuCpWNNm5porgFA+SHQDRXHHBNJ6BprLgjPnMYJnGnj0tb9j1IzZWOREMLNZ2JaGoLVJAOFF485HrYGVACFBgW9pWNCaw7Bp0zpcRn8GQ8jAdvbfOX6EjMmQ+QBmpILny4HpockcOUiP3ItvfoCxMxrw6dKlMKqroFlpeC6liwYCPRD30irfxaiTTsCIww8FfKGz1Ln/SoYwjGMnKAKVGBNNw0eLmnD0gNORNwy0RL6AO9UnCISOj5rKKqxYtgw1aRsDT+iHYw/cHxvU1EBzGbzOq+CpyARKSHUbTQhw0wN/wZR5VwAVtQIIha3WmG0Ywl28CP323Rdjzzgdm9R1EUBIJ1NOtijeIGG2ZEHXcNujNAK6GgU9BUe3hUEUjlIMb2IDJWixjJuXXoFTlUEYojJThVJzG6rJijsOZo49Dwf12hamD9gBYMvPqXqWAeFny130GzIUH65YioLNa8H3cZH1XRwXM4QZXlMBk2o5U2YY8xowaPIk3P3SS9Dru8IrsZlX3fMcLyW6nZyYEHoeUtmsRNQETcuwbpcqjD5zII79wz7C+EuMhe8iCH2EhiH1/bKpDcOnzsCrH3yEgmlKz2MHINRUTmMCCFepz5dkMEkFkgp8vwIJIExmRVKBpAKrXAUEEFLSxbVpjA4VMxcDHk0xg2YUSt4d2ZqT+h2NEw89BBvWVAvjxqiIlGUg8EJohpJ7mibw2idfYGzDFBzV7zAcsfdeSNN+P85T0+gTbxooskfI8RHaKdz6wNO48tYb0OQVUdQikbKVw+bLZhNKMuopyehJ/THoiEOFbSFDqNgStdKlmNENPRhx3h9leZSKkqlgzmBkamgDZYu34ZKbrkepKissB3/ftDIIvAA2gYpXBoR7YPaoof/vAOFjz2DC3HkSRk72NAojAUY9aqtx9fQp2GH9tZGmdJIwJFB/+nH/H88xpWdJNInsL28AA0eej2f++Q7C6jo4fgiLLowxILxw/PnolrYUIBSSkKCZwfSdAOE/3opjJ8ouoz8uGehBNRUAACAASURBVJX+vrh/FL4r4BOeC81gFoC6jowKaPSBL1e04uwxo/HGpx+jomsXNObJF+ow06orMdJ+ABB6pKT+J4AwkM0JvnYZELIH7euWHI48/Swsyufh2ay7qgfnXOgFCH0fpm6git/LN2HckEE44YADYTgBqnXeMwoQcr57hiW9nQsWLcWQ8ZPx8eIVKBl2ey6haTHywsXa2QyubZiJLXusjSxZdQJCmu2QIWQPoa4Lw/vRsmUYMm4c3vz0czhmGoGdiQPZeQYa6JRqxLLLMhhkP6DqHAyRMW34rQVYvo/NN9gAV82cih61lciyjqUQKUtZvBDQORElrxpefHcBhjXMwDLPR3NAp1re9z8FCCk5VeYzumHgzIaZuOGppxBVVQORHT9XYsdgCQjtYO80XYdp0o01gknDnciVzY8RA05DOghRw+gO5mMgFDmzbqWwqBjh7HET8fxb74gLqsvpJRJZbvaQIUwA4Sr3AZMMKKlAUoHvVSABhMmkSCqQVGCVq4BIOOVQf4qyS1P5afxPOv9xl59fXmsL9tpxB4wfNgzrd69XgCJgVluEtGGITIxpDukKAwuWt2LCvAtx36vPY9PNfoeJZw3CdhtujEra4BMgcJEvOXyhBKw3OREc08TMeZfhprvvQXX3bsi7Hnw6h6Zs4goxYOEClGP5YUCozkSc+mOjEwE8cRiiGIaEGvJ+iIKh48Y//xlX3H4bvmpuhpHNxrJEHToD30MNJnPVAh9+SwuO330vcRllMD0ZwnLZymHkjc7/jCG85a9PYdxF85DTTZF4EpxbiGA6Dg7uvTNmDT0Hq6UNAQHMz5MFvQBCtQjWzTTanBBhSseNf/0rpsy7TACJyxBvBhZEIaKWVvxhuy0xd/wFWCOTRjq+9CsDQgbTd2IIraxkJmYi70d7CBlqLi8lpBHBG3MqizBTylM1H0Rw9TRafODiP96C+XfcQk2mSAGVMyQBpR3nTAYCnCoD/0cZwlBXLqXPvrMAA6dOw1InFDAc6gEiOLBLDnbb5De4bMJEAUEMSaeUVsCDDFPxyR8ubMRBAwaijRLnuOblG7Rs1sL/p1TXCArYYqMNcemkyVi3ug7ZKIIlpiweNBoP+SEMKy2yy9lXXIebHngYjUEEryID39ARlpqRSpvQ83mMOf0MnHHoYUDBQb2dkvGJq65YqVAKqaE1BK6783Zcfuv1CDJZLCsE0FNZGDSrCQLomta+WSJy05hR55wQebfroDptoWnhIow66xycc+xxqBDGjz2asfETaxZ50rfYbOiYeuW1uPrG26HV11MvLWCRwmrea/336isuoxnWI5abspICRnWyoBrOmTIDtz73AsLaOrjMC5RikyMNJTew8xEEATIZvhrg59tQb0Q4sPeumDB0KLrLPcZZq2S58iRi1AeAcy6YhUdefhVOxoJDoyWCYAGEBOgJIFzlPmCSASUVSCrwvQokgDCZFEkFkgqsghXoAIQCpGJAqHp/QnHlpFy0takRPdfbANPHjsY+PTdBSeVpi35NN9jBAxU6TvkczSmuvR6zrr8G+trdBFTt9bstMWvU+Vi7KotKYk6XPUZkISm5Yz8hO+CAt79ZhukXXYLn/vE3gFEUYQjX82BXVStfjRjcfB8QcvRlNqIMCBXQpbCO/6aqkmtXjvX251/B1MsuxcdNy5Cu64JSqWxcUqaJjBgQugibW6SHcOao834QEBKornA9nMfYiV8pGb3lsSeEIWzVbekjS2WyEuHht7VgNUvH5MFnof/efeF5JVRYFnSfPGdHz6RP8KcBn7bmcdp5w/DhksUiNVR9bDpsyvZaW7DvdlviwvHjsHra7gCENHPh9TOBBa2/BhAqhlnRU740lDKXkD2DBF8MrCcDdclND+LyW+bDsTSRtSrJrZLw6jEgDIUh/L8LCBlFQoeVssyXc4hf7yxsxIEDB6JNQBjBKccSA5lOdyrZZwKjKk3DkONPxKmHH4ZMCFhCX3s03ETkBKL+1KwM/vbeAgyfMh0frWhEqSoDo6YSuZblIg2tMgz06rklrpwySSIc0j6Qiacc+zh5AwrjqAOfLVuOCXOn45EXXkBtj02woq0E33FgZtJxCHwcGcL7Is405AZOKvBRoQFNC79Gv4MOxOSRo9HVTonjqKgslYcMAslj9FDQDXzQ1oZTho/AB59/g7o11pHsTsLMnwaEgYBwSqYp+z5n8izc/vxziGrq4FACLAw0e3sJ8FYGhLb9f9h7DzhJrupc/KvQefLualcBoQCIKLCxhMEmimA/g8EBsHl+GAMGngEjCYFIArTKILANDzAG28AfMMaYaGQysmSybSQhJIEQKGulXe3OTuhY4c93bt3u6uruqerpnrR7+/dbjWa66oZzz733fCfmUa2pYvQsU1NoVvHC3/9dvOx5z5PyHBWbLqAdl1TWN6SL6CvffCk+e/l/wJqclN9921PJnbSGxriMbsI7xgzJUMBQIE4BAwgNPxgKGApsQgpoKw2lxE5MDoV6Zq1keYm872HCcfGGM16FP3vS41WCwhatDAxmUlNymWkxhGRX/PSXv4q3/NU7UXVtNAosI2CjtWcf3vCKV+Clz3su8l6AssXaYx0Qx6yetErQy/DKn/wcLzz9DInraubycEslNOnCFyVc6W8h7AjyykJIy4IChApwQIp8E/Defu9BvPINb8S1t92KZjGPpVZLuTdG4IRvMQsi09r7jHFaUEllLnndmZhjtklm0NHg0yJccLGv0cSZu8/Hp7/9HThTs5JFJe/mEPidOoTPfsJTUCQ8DXzkBXwoiyyzjH78K1/FOe/8Gyw5BVTtHNxiSayvpaCF5uJ+PPrkB+FdF+zGMeVJlBnT6fmwQ1WvsWXnpAwADTdvef8H8a6PfBjFbdvRZJ02Wu9IWiY5iQDhX51zDo4oKUAocXks1UHAmACEzJZpO6UMFkINCIm41ZqGsKRQeejksRjY+Nq3rsY5F70d9zSW4BVdySQrJf0kzpC0KMpcOoBQxRCe9Qd/AIvWJqmZF8W8DWkhFEBID0Ram8StUgHC6+7ci995yUtxkBY+xvvpgNquXaosXKWcjaW9d+MxD3sY/vaSS3FkpQjaXi26PFIzwuLoHq2UBQQE8O/+B3z0376IvQRnO3dgqbGoyrW0PEyEId72hjfidx59irQRNoC88FUn5pIe1fMBcPn/fB8XvevduO6mPShO7YBTKmC51UDoMsYvECWJfLhfg0D2atH34Cwv48HHHofXvvIV+F+/9quo0bU78tqk0oZQlmRhchfG4/39Zf+G89/zfuSnd2ChzlhVqlAYN9zEhNfE/3nyU3H+6X+pLITE/Ip7xULqMxOq5eCV51+KT15+BaypWdQjC2FoRWUnmBgqBtYICGttQOigWDuAC157Jn7/yU8C64qSltqllWCdNQsXfOCVb7wAX/7O92FPViTWlmtKC2E7PtEAwk14x5ghGQoYChhAaHjAUMBQYFNTQEBWO7NMVJVb6gVSwFTCJf/9ybOehXNe8hIR0phV1PJCAU063T3d0AgGr7tzD151zjn46Z49qPk+ipNTaDUa8BeXcdT0JN786lfjaY97jFhHCoEq+O1S3i9Q3Q9xuZu3gA999rN414c+hHuWl1CamYMfWMplVCyEHipeVHbiD/9AxRAGFG876ffjgJAiPV0MCZjmGwF2v+1SfOYrX4U9NYEDrYbUxmOGTPVREjbnxhgnJr0INCA8+9WYpTtb0JQSEPyQfsMAQjpRWr6HQhTbGAeEb7z0r1DNlVAlGiBgtG3snKigemCvAJKz/uIleMHTngZ7uYXZfE4l62BWUccSq+wPf34bXnTG6dhTrQKVCbF6CRiOLITW/MHIZfSNOKKcRzFa+/6A8Bp4+TIsO4+87aIU+AiX9rfrEMbLTuRJM5qHRTDXoWIFLPgNtGwX37/2p3j7e/4eP/zpT6UQfG6iJMK80FmKp3O+ymVUA8KKV8fZL/hTnPWHfwi7Sf/BcKyAkDbja+OAkBbCaO27N6z660QxD9f3gKUlnP2Kl+NPnv7bUlyeJShUmqQmXCuPWqMF38nhutv24JXnnItrbr8VwWRZUu5OTU1g3623Ycpy8OiHPATvvvgibCvaqM7XsG2iJO3oTL0Hqw14rgWrkpc4wvd+4GP41g+uQo3Zjgo5hHmVfIgu15Jkxmd8LuMUPZQ9D6ec9CC86YwzcNJ97oOyA3hqeyg1Bq3kdJNlOZighcUwxMvPPw///p3vA4UpFbpHV9bQ6ypM3waEbItuuAKwW6KQaMDB6Re8DZ+6/Aq4E7NoSpIg8oJSnlihslTrj+91XEaD5QN49P2Pxjvf9AY84Kij4S3XUS7wlFHAk5ZA8saNB2t41Rt344c/vUnqVSoeUpZfAtgY823qM9cMzlDAUODwpoCxEB7e629mbyiwaSkgcVyRgC4WHlruGOPDwtm1Kp7xhMfhNX/xYhw/ewTydAIMbBQkAQutW6rERLXuo2ZbOOuiC/CV735XLHuMLWIafz5JN8fG4jxOeehDcPrLXoJTT7o/Cs0Q2/IWwhojBel2RiuVhSUXUrh+99++H//6pctwz70HUNx+pNQjkxjCIEgAwhC2WBtj9djAeDJVC64VVSlkhssPfvxT+Md/+mcsBB482xWQyRgslQUxkimlFAMzkebgMaNoAhBaYTOyElJQZRs57Ks1ceZ55+PT3/ounOk5SV4TtxC+Z/fr8ZzHP1niAlnTougoANoBhF/H699+KRrFCpa5GFIbzkLR9yUmTJehePurX4+Tj52D0wRyBaBWB4IicHcrxAXvehc+cdmXEJYrkr2VY6MJl0taZJ3Agwf6AkLOnVhOWQjr7RhCv1AhUo8AYasvIGRcppQVIP1ZU4+0ZGIcyxUAfsNde/GOv/0AvvHd/0I9ygzJOoo6gQvdGOUlK7IQ2g0BIeVmQwDhq5/9bLgNMUdvECBUeWuZpIX1DFtLy3j0yQ/Fe952MbY5EPdnBUXqCFkWJMghsJgZFHj/J76At/3dB9AoFdHKM+6RFjxldbd/Cfje9Ooz8LzfOU3ibml5YwZPRUtaGgHfgbRDOt695OHLX/sGPvulf8ee/fvw8ztvU2UXuG8JSoMQR89uxyMf8mD8ykkn4elPfCLuf/TRsBstqdWXLxUlM624o1pKmaNDAf/+85/CX3/0n3BntYmAMaf8ZzmiECoETZS8Jp731KfivDMiC6EUj+eyqbqX3JcLBITn78bnv3klCpNzqC01lBuyw1IpTEylLfBqj3m+j0KhIBb4pz76FJz+x7+LxzzwJFSsnNrEUohUsUaVyiYHuOJHN+DVbz4f99aaUrRe8ZABhJv2YjEDMxQwFOhLAQMIDWMYChgKbEoKCCCM0tUrKSyyNLQCzOVyuOics/HkRz4COTTF9dANXASBhRaThVgWAlrXfikcX/qhj+H9n/gE6gUXdRGjVbF6WjAKhRway0uo5Bw89td+VVzmdrmAs+RhsuKycr0AwsCxUWdNNAu47o67cPa5b8ENt92OVrEiBbu7ksr86fPxSrEQhrBooeoChEyzoSyDjdBGDTY+9tkv4H0f+Qj21+ijV2xb0ERwbVdVi+KxOE9aCJlA5uACnnfaabjodWdJHUI7qDE9TTshCl3mBBDuvhCf/va3VwSEdOJEqyUAIwkIX3fJO9CqVLBEYThHwZglAlSSEJeorlrD6S94Mf7y+c8C3SBpVF2iVJ8DvvxfV+N1F1yAJdvGoheIlYoZWVUG2UABwoV7O4CwlEchipujhbADCHUM4TUIihPww5yAV7qu9rMQCiCkBYgmqIAWI8bj5TBPF99CHu/6u4/iHz/5STTyeTQcVTuOgrx2FyUgpNIgtIry9yAChKVGHa+ly+hzngu3zuLjtgAQAfkDXEYZ1BqA9f5qeML9T8K737pbksr0uoyqrKjZLISKf10wiYwNv1XD0XPbcN7rzsZpD3uAaC5yVgvFAotq0FrHKooF1EMH1/z8Nrzp0nfgmltuQyNflFg7By1ZUyZoevDxJ+DCt5yDh5xwJEqeApcCkCMPSIJC1jgkZzNmlzGwC7VlXHPdj3HXgX1KkSFutzZmC5PYMTWDE485BvfdMS3WRlovW9UGiiUCLz96Xq0By5M0EeDmO27Bn595Jm5erKLmFBHaZQGObJOxw5Lgx2viOU/rAELyipSgYQZQlt2wgEUE+LtPfBxfuuK7aLYslHMVmUbLVYCQSWU6iXpsTExM4MEPfjCOPfZYcYc+cbaAGal3SuBIkyD/hfAsC8uOhbtbTSnpQYXOApNX5Qm8DSDclBeKGZShgKHAihQwgNAwiKGAocCmpIAChDp9u6eyFNaamAgDvPn0M/HMpzwWMzlfACEFNqXtd3FwuYGgWJCi3l/6zv/g7PPOQ6uQw0KziRbj56L4PXG/tC2EfkvKV0y4Nl7xv/8PXvkHz8A0JfxFn1UJAJsxSSomrm5bUrfu69/5Ls5951/jzqaPZUcDQg+VloczsgBClmKAjWt+cTvecNFFuPGuu3Cw6SFXmVTlEORjS2p7+Yh5JrIQOi58vykxhM877Ym46PVnYe6X8WFdgJDxkShgf82LYggVICQQEyugV4e/uB/vO/8N+P3HPgH9AaGDT3z1crzuokvRnJjEIsEtASGF+ggQMiPj/L59OO7II/HExzwGlXwOpZyLarUGt1TAdTf9DJf/4PvITc9gsdVSdT9UChGxnhbDVttCyDqEO8rFCBCqGEIr6C478Y0fXgOUpuH5ah6VX/ICXfs+eOmFeOyvPBRlsIA8S3n0AsKmU8BSaOEzX74Cf/2Bf8C+ag3LLl1blTVWF+SV+pbiDcp1VYXhO4Cwite+4AUdQBgZjpKA8GXnXYB9jUCs1ArWN+A2a3j8/U/Ce966G0cnAaHEISqrdRsQRlbN/i6jChCSJ/J8lyU6ast41mmn4ZI3nIlpVYARhXJVSp/YQZ52QNT9HFo5C297/4fw/z76cYQzO+DZtKYqi6/VamFx3z34g6c/HW99zZnYVXIxGUaAkDUH6ZNMV09JnKLcUmk151A8NOFIjlMFiGw44r6qVAy0dqsHybu0UnPMtOjRDu9bFupM/BR62F9dxJ++5MW4ac8eVIsTaOXKCC1WWOQeV7VHi34TJb+J5z7tyTj3zNPFXZxHhQaEdAmlxbfht2QN7l2qwrGKyIulFGi6OumLAq5Ka2PLmKanK8KhHLvvLaAY+iiE6mwhIOR4qXCquS5uqS7hdRdfgh9cewNqnoXQ1TGfUcyqcRndlHeLGZShgKFALwUMIDRcYShgKLApKSCJNgQIeXAtlVk0X63j+c/8PZz14j9HxQlRztfghkwQQYnehe1M4GC9jrBYwDU334pXvfVCXHfLrRLfxELSIcGUjoWjhSVy75LMmLUGdpaK+NsLL8YTHngcCs0oQQ2d2CRJiiNtLDeacAp5fPBTn8FFH/6IlIqgdYNWx4of4IznPx8vj+oQsoi1rqWoLSd0FfXYnZ3Dy1/3Bnzzv/5HEssUZ2fQIgCK1UbTCUVkfEEoIIUp/uluR5fRPz7tibj49WdhNs9ahg04kmJVxRA2rRz21wKccd6F+My3CAhnhEYsxWG16ggX9+E9578Jz3zc40HHwdDzUREErGKjKN5//MtX4OxLCAgrWGQ8ZGQhdFjWg66EDlAslnBg7z6xtnq1GkqFAqrVRRTyBbgFlp2oIT85DZ/JcNo5dhQgLDNzycF78bRTfhXvfLNKKlOQ7CJKOOdAfNfBTxcXcMb5F+HrV10DqzQJn4DQLgggxNIBfODSC/HEX32oCO8EhJbF6o6BWGgZNcaYwbqVx/eu/QneeOHbcf2te1DaPoclvykxX1LWJPrIvHRQm0V60FzYgEs3xWYVr3nBC3DGc/8YTqMORxiI7oG2uDUS81z+o5vwF7svwD3NJjyJaWP7DeQbNTz2ASfh3ee+FcfMTMH1WXaCHSvIJ4XpbeDaO/bjd176YiwIz0VF5PvsUA0IJWYTIRyviSMqZfy/8y/AYx54vMTDWnY12h+0JbqotghacvjB9T/BmedeiNuqTdQlTtWX+D2WarQ8pXx5+pOegAte/XKxELJovB2EKleTxXGrRDotxslRUUFrG0tORHSUKNHARrNmoViJ3JDrHpy8I4mG+Nl/cD8mKpNCu5bloGkDN++9B28671x876qr4E5P46DlwHcKCFg/kBAzYBIaVTux7NfxvKc+GbvPPF0l0pFSNBxe0I4RrDVqKJemseQxmjCHgqwnpDQE43lVhc9ODCFBIGOMZZrw4LWWkLMsFU8qnBW5Hds2qi7wVx/5KN73sY/Cc0twixU0IhdxZU41MYSb8mIxgzIUMBToSwEDCA1jGAoYCmw+ClDQtC0EVkuKiedYbmK5huc++al47Uv+L46ssPh8HRPMj295YlXzLFeyFsItY96r4Z0f+Ed89ItflXIJkhjEJ86gU6VKaqIySVJoDiEF4mklDEKcfNxxePsb34wH7JpESSxFUeYLCR+i1chCEIZYsiy89q8uxb9e/g3pt1AoIdcK8KoXvACveM4zJakMx05XV7H22Y5Yo5Z8D/Oeh7//xD/jw5/6jNQ7JEhleQZaH+IWoU7GS2UNkvAs1xZAiIML+GPJMvpazBQgJR80ICT4bNoF3BMBws996z+Rm5qTtgkIHQLChX147wXn4BmPezxtNFJUvMhyEFFSlaZt42NfuhKvueTtaE7SZdQDihSZmSxECdMCBmwW0BAYCYu/J0okUOCXIuFuHoF8rz5MDlIIG7AOzuNpp/waLn3Lm3BEqYSyFONg8KCas18o4PrFg3jVBRfgG1fRQjgJeC4KTg5llu5YOIiPvO1CPPFXHoxSWxBXFqxW0ASjxlxnAlffdjPefPE7cPkPrsbOE07CPfMHYedU/JoG3gQ1kgylbS7My1hyQUNACAHh6S96Pl7xR/8bdquqsrISvNLNlXUiLeCKq3+Bv9h9Hu5pNcGSDR5j2tASCyEB4bt2vxVHz0wJwBIrNfGmtp7lgGtvn8fv/vkLMc81dMjXil+7P1EGVQLOUCVSIeQrtFr43Sc+ERe/7lXYLomCCG6pSIjIKXvAQq0V4JL3vh/v+/xlmA8DzOw6AvWgiXqzhqmJCTSWllAOAzzr8b+JFz/72Th21y4BiWXXRtmx4eQIkGixDhCQL2IfNVJtco1q8FGxQ/72WnCFh2zUfcZgKrDImN+rbroFf/vhj+DK739frPDORAULTU+5UNM6F+WWUuvDBE51/NlpT8D5Z50plkq6BquSjpF/qxXACzw4uULbK0BnqgqlNEf3h3s6ZOVErktUXoLurUS5rHzYCm0sNj0Zm1108ZmvXo53ffjDuO3AAXEXtvIFtHzlPqwTGbV7MFlGN98dY0ZkKGAo0EUBAwgNQxgKGApsPgowUyCtDq6FoMn4qzpOvu8JuOTs1+OUE+6DIo1VlEeZNMNWQiMr4C3SDdEu4+Nf/iL+5oMfwh667bF0Q/RhjKH6qMQyWsxmXyJkEtws1/Anz3wmzv6/L8K0TRe1uPDYMSXRyvCzpYM467zz8K3//hHy+SLsFvCXf/pC/MUfPROT8m5LYuXECmLbaFiOuMZ99LLLcP5f/bWAG4JZSXii3ee086LUXlSFvtvWoB5A+BRccvZZmGFuDi+EIxk1VVwWi7/f1Qjx6nMvxOcFEDIaSgPCKsKF/XjvBW/B0x/3eEk8QhDELKO0wrA/Jg752Je+hbMvuQT1qQqqXgcQ0hqjY6/iZREIrPt/ovIhjB+MPhoQchxPPfVUvOOcN2NHWQFCgnP2EYaWJD4RQHjhBfiPH14FFDUgLLQB4YfefiFOe8SDJQEKhXGWPaDVlvNdRhPzjRreesk78N/X/wz31nzcu1RDfnoOfpPifVTnMsri2l5hxjlajOujdbqBYtCUunR/+eIX4KV/9MewgjoqoavcHmnJi6Z4xdW34OW7z8W+yELIeDZaCK1WA7950kn4m3N34+jpCWVhjTJ4Mp5QoLRLQLiAZ/35C3HQDkSZIUlaVgKEAmhVfc5Jx5ZMr++5+GKcfJ9jMCM8qAgeYXf5/0YjwJe+/V2cdem7UCsVMO/VxVKarxRQ278fbrGMsgUUast45ANPwite9lL8xoNOQtNrKddtJnfKOchFWWklm6v+tF2edQ1IveVIyRBNWn4lTpRRniqD79e+/T28873vwz0LS1L7sx6EmF9cQn6y3AFzqryoAnxWIIXpX3jaE3Dhq08XOhL8ci1k/aiEEfNflHE4Uln08GYMGBIICiCkK2tk6rQDJkGyZcwN2cPAYgv47Je+gov/5q8lSRXjBrmHafmPytYbQLj5bhQzIkMBQ4EUChhAaFjEUMBQYPNRQIANAQGdtELsnJjEy/7k+fiz3z5NMh8WmNiELnUI4aOFFhzauLCMELfuuRt/ceaZ+MVdexFMzYrlUH9oBVAfZWHRKecpUBO4OUEL2woFhEuLeOtrzsLvPeXxUjy934dJK2gb+eo11+Kd7/073HTTLSjaebziz16El/7Rb6FCaEYLI/M4CuhjiQrgv396M854y5vw87vvQX5iWtwC+dGAUOLBIlTSFkyjeLEuC+FSFc99/Gm4+PVnStkJ1l6n258kwaHVxQH2NENJKnPZlR1AmHdpIazCXprHe3fvxm8/7jECRihU06FOW8dosfz4l7+Dsy++BK3JkgKEJWXRofDdScbRoY4qRN7/wznp+fAJKR9gteAvzuOpp5yKS9/8ZmwvV2R9xfpIiw0TkNgWfra8KFlGr7z6aiBflnqKBSePMn1WFxbxj2+/GI//lZMk7ovj4toQonA0jHH7xL99DrvffikKM9sxX2vBL03A8y2pRRn/xMen2IRJRwK4YUvi1vKtOl5JQPicZwt/lsSaGVnfItj2nz+6Da/c/Rbc22giYM1DK0DT9gUQMmPlX+/ejaMmywoMRv8Ysygc7wDX376EbostXAAAIABJREFU33/RC7FoBajmlCKh9xOzEEaAkONkDCCz8D7v6U/HG//ypcKDYuVSBjTk6B5LsN8A7q038OZ3vw9X/PAq3LW4H1YxL6DWdhxMlUpY2LcXM/ki0Kxh59wc/vB3n4E/ePr/wtxkBVN0yA0DlFg6RArQq/aFN6Qge9RnxMfaCtsSaybt0QzRbWLP4gI+9+9fwb989vO44+57MbljJ+aXlyVRjVtQ1uh4WYioVWF2lrF4wWlPxvlnvoL5i2QMWpmh6cXl7VQC7UPGmKuwJPEVnouiIOlC6zhSBoM8RCvmTbfvxac+/0V87kv/jrvnDyI/PSkWXLHs96kX2U4SbCyEA88F84WhgKHA5qCAAYSbYx3MKAwFDAW6JHMllPnNOnK2jd950mk45/SXi8WDCSQo6FLmpGBJUKb//86lJVxwyaW48rvfg1Uoo2o5KwrUWtikWx8Fama4rB24F26jilMe+jC859K3YdcMo6h6P1I/MAzRsix87Yof4D3v+yCWDyzgZS98EV78nCcLsOEslN1AjfX6X9yFi/7mXfjetT+SOEeCQZ1ERmonhsodtS3Q6qAskejV311aVwIPYbWG33vik3Dh60/HHEOzmFQjcn/kk7R93fPLGoqvOfcCfPmK76I4M4eW70ncpBs0YFUX8a7d5+G3f+NUGRvBiapdpz6c3z9/7Xs455K3oZl3UadrYKkgEyJeHxYQKrCgkS5rwNGVM0RrYR5PPvVUvO3Nb8WOYk5AnYqsUzTjv1/Ua3jNeefh21ddBeRK4g/q2jmUmIiluoy/e8fFeOzDThJAq+Lx1HtLdEW87sc4Z/e5OLBcx4FfgqDALcHPFxD4NmxbuQ73o7cUnI8AYS6kZcyD22jgFS/5M7zkD39PeE5VpVN96XX+9nW34S/PfQvurS6LL6rE2rEun+fh1096IN553m7sqkiVROUCHL0rSwzgJ3uqeM4LX4gF30Mr73aKvHexYC8gFJdd30PZCnG/XUfh/Ne/EQ8/8WgV9xftkSgiEgdrHtySi2/+1w14/fkX4J7qAmxm/SRvuC5ai8uYqJTFjdgKfFQXDqKcz+FRj3w4fvPXT8Fv/PqjcPzOozDB2FfmmSGtoj6SO0UlnFE0Ik/y9xt+/nNc8b3v4bNf/Qp+cdedaPhAeWoWBxeX4JQmxM1T6lBGMbjdbdL6p+qQPu8pv4VzX/WyNg25Bh31T2Qt7Lt7e/+onZ319uP6c9w/37MXP7ruevzi1jvx7f/6IX5w9dVwy2VJLGNxfRJgMAmGBRQaQJhxFcxjhgKGAhtFAQMIN4rypl9DAUOBFSkglpdWE0fv2InHPebReNj97o88M/6xDpmjQBEtL0yoweg6WuH+55of4xvfvBINP8RivQ6nVFpRoHaktAANTiqBDRNIuLQEBUys4eERD3kIfvPXH4UjjzwSBw4cQD6vcybScmVjf6MGuziJaj3AP33iX7Hnzj144uMei1Mf+TBM5BwUmL0xyljJ8V35ne/ipttux8/uvAMt10GYp0taRAYBfJGg34cyknWV/5GYxxCh18IpD3sYHv+oU3D/I49G/eACHFtZpGjx5Pj27J/H16/8Lq66/kaUJmZQbzUlZtIOGrBbDfze034LD3vQA1EsFuE1m7DAxDw26rUmth2xE1+/8kpc9vWvi/DbogU1pwq1S+zlyPwbwM7ZaC4s4EHHHos/fsbvSqbXfOTmxwyrpBktM/NeE5+67Iv4+a13MIhSBGwHlri4MkLstN84Fb928kPh+j7KhTKWFhvIlcvi4vfPn/4kbrjpRjGPhU4enq3iTdkGrVpspzekTPGFluPdKMbUaTbwpMc+Fqf8ysmoFPIAYzmjhDC2ZSPv5vH9q36Er/z397Bv/iBykXW6afkSX/mI44/Hk379Mbjv0TvR8prwLB/1+jIqlSnUax5ypQn85Kab8c+f+QxqdF2Uuo2qREf3RwFZFbOpCsELIGTJhWoVc8UyHnvqqXj0Ix/RVVaBgJxJieQdP5BYwk994Qu49uafIzfBvaKK7LnStkrso9da7GASM9jA9tlpPOKkB+KR938wfu2hD8d973tfBHTXLmqIHI3WBg4uLWHf/v2YX17EtT+5Htdc/2Ncc+21WPY8ySqqXaYlMU9USINjEIAd0ulXu6NqE6RSJtBF9sEn3g+//ZQnI+9YYh20PH7XUWq0FRB6IcXzIPnp/G1iooKl5UXs378fC0tV3HzrLbhn3724e+8BwHKxzFqDrPEZldaQDLRSgF65qyqvA9W+xC1Hm0RF/5qPoYChgKHA5qWAAYSbd23MyAwFDnsKUMCzLQsF18HS/AFMFXIiCNLtMQhaChCKCt4WUFgoVHBgfhnTczNo+T4agUovrz8dl0AFvDQgbDHxh83UEcyk6KHgM6aOmT19VCoVNJtNNBoNsSjpD8sEeLkclqoNTM/swvJSHQ6zdNLqFdQR1JYwYbkSw0XhWo3Rhedaqu4d4yMlcY6KexPBW+rz9VrftHApFkSZD8fGxCu+CMNYqqJksei8w3JtUoctdGk2dFD3QrTCHGBJLtEIvjBzqw8nCNBqNFDIl6QoNwt/81Ot15DLFTA5OSmxXMVyGV6gXF/H9VFWXfp3tjBh2ZIls8C4NYkvg6xdi66IDumlXCclSymzVEqaS6CSL8CrLyPHeFO/KQCpRMvwYhOF4gRy5RLu3k/X3BwslpcQ0MEEP1Gyk0AlkVkJECph3xeQZPu+KA38VgthswHbCuEyyU/kDssEMZ7joFpgfJyNfEtZfJska6sFt+Gh4rIOZgDL9kG+a4YtAdqeF8Jy8iiVp4XmpUoZTdZRjIBRN917ASGBCcfCTKGoNiT2tphTMZAqa6vaCJqHNRh280Upsl5jAXuboNKJ3DQJmEmfyOZqqX3neQ34rboA4kJgIag2hE927tqJHTt2dA1zeWkJ84sL2Hvvvdi/uACnmIMXBJJQxg985CsTEXBSewPkU4LBCMBJdl21Yp1kRVzrKJawsbCAuSOPxP679wgYL7rdChVmm1W7pR0t3E3GBECsVpfgOI5YSXlWUAEjPM8xsTi9pcrWKCWSyrSqnVIlHVRi7+p9awDhuE4N046hgKHAWlHAAMK1oqxp11DAUGDVFFBWERXTU8znJOvf8oH9KJZyKusjLSd+wOg8VZ5Ashq6KOQrWFoimHFRX1pEboJJKTpZ/5KAULuMakCoREdmlVT5Pvk8LZEETNVqVYTYDiK0sXPnUbjnnr3IORVMTc1g//yCWH2sgip67y1UFSAk0GPGEJausC1V6oAgVIL+lGUnCQg1SBFXUv1PA8II5BIblSwXbstDWK9HAIVCLPNaBmIptRxmvyxIqQsBU3YoKfUJSghgcg6FX0cEYX7PwuD82Wopy4nXVHMuFJj+n2C3O6vkahZZWXSBsOUhn3MwW6lgkclMfF/GQdpwHFwFAjmuCn/KHNo+fawmwkLhHnJ5C/XlmgDCYnEC1YWm/LRZF85hHUkPTb8RZQSlG+fKgFDTnMlP9IfrEfwyOQ08H7abQ5EJRcBMoooejhWKlYpjruf4XgjHJ7iiBU+5/OYDC2VmpOTcvJrM08rnZGxcA1rIHKsgfGZbDiyLQK4DOjq07gWEbAvLi7AnJlAmnzVbEoOrPrbsl3iMZ+AFmC1UUK3W4UxXUPVbOglnBMjIs3kFviPg06wtS60WJ2/LfEMvUOA4SsQiWVq5dwVMKVMZ964kd2HCJgHlkvao3ZfK+ButB0vHxNwrBcxGSWTUPDrWPMdRbbJvv9lCIZcXfg6jBDdiyaYCIGap6+XVTnsydjuEH9AK6ouChAoYsdozzles0lEdU84pssTrcansp51kSzLatgv3+BQpq9lv5h1DAUMBQ4E0ChhAmEYh872hgKHAulOAgJB18cQkxLp0IlBT8BZ0hVwuhyDwRegkSFFCpAKFQb2B4sSExMu1BcjIEhAHhJyUGygbhIAzKQ6uwJkS7KTStbjY1ZZrmJyaQpPF1WMfl2CMJSNqPnxa4gIP+UqZZi4BCgFrFrKZyEIobooUUp1QBGNaZAQQipsbf3YshP0AYRtIaUBIKxQFcI6rxVSVBBJ0tWSGVhuh46hU+IGjSm6IJYuAkNZFD4HniSBNMOI6LhaWFmHlXMzMzeLA/HwkDEclOqJ5C0gewV9UbJQxSyNBHOPTWtW6lNNgWQ2pC0gAUciJ5bdVV9lAdQ07Zi6RFbeZKTZA068jx3kwpq1YiQBhGXQ7rVUXVERkge6wZCRl4RGgE1kIBbhErn5tMCj9JQAhLcbFkvBfq9FE02+KpZpr6NDdOGRGSl+UAjLGgPUQrbbbcgE55Lj+XhOtZgNWzkKhVMRidRH5Yhm+pzKr5ljTsMtNtNdlVIbnqwREKpMpUCjm0KguCWh1cy7cqK4kn/UI3nSNPcZytjxMF5X1u07X5nIx2jM6rrIbEBLECZ2sUFx9SUonl8NydVn2quUSwEYW10iho7cK3ZA5gwYBJWkqBe6lwIlqU/g+Kgcje0UrcTpuouqPHTowY2nAM8J1hIfp8ixKlXjcrbbAR+BspYNMMF5UI1GDWSbOUeeKivaUY0T2cDSWtoVRAcE4IDQuo+t+bZgODQUMBUaggAGEIxDPvGooYCgwGgVWzEopaf+U4NiOoYq5aHV6jgTIyLJA4dKxnciapwTIdra/2HDjsUY6CyLj68RKGLkR0gapPnQZ66AgWhH4kfgz+buKy5LU9QR6UapO3Q4tJkqwVC5sUi5dwJlON6PinuLui/2SU6i4Oj2eqOKbrqfYJ9ZKxkSHO9ajo3VGCKHS9msApMam2tSfrlISrMumaw5yziLId+KjVsMBMTuPuL26dO2jZTVyBdTrpeeqn9f8ommj16t7DBpcxMcYSIybAiHRp+2WyMl1ymGoufUvn2HHn+t6Ro2Q42pbc33a+xRtGWtGMEvFQCcZTxAlEFIxaO01oHtiApj0o3F8TRSIpWU3Gke7QHrcMpXIqJqId3PokhuVPFHrYIsiQQdSinukFKBXMaxZPvEESdJiHKxFDeh9JSTQih3FYZ0uEq6d4m4czTHeZtL1t9++HzjuvvGF8YQw3eeMshBGqxaB9/iZEofwg8bRk9U2C1HNM4YChgKGAmtAAQMI14CopklDAUOBbBRIEyy1JakbEPZpuyeLnxLemHxC5MwBFq2kVUgBjE4MX5eLHV3gKITSEsTYLHHnY90ynTkiJnCnCJcdC1kHSMh4Y1PrW+cv+r5DlyQtui0qHQFZja0Ty6SE+/YnJQtiknzZ4MBgHugAzg6oVU8nLWHRXxMDaIOqmIUmEs1XZLykZZO1KPu9J+Cqz6fjztj/+2RBctI/bnHs9Bc1nuwn7i5Jd8iuGph9BhQpIIRyMatVB3QmXBUHJFdp80kUc6dcNRlDGAPKfZUx/cndBnkRsG27vnK8iTlp8Cv7LlqPHgt0H0CYdnasyAhDf9nf5bMfIOzXtAGEQxPcvGAoYCiwzhQwgHCdCW66MxQwFIjhkIyWhtXSLA74MrWhBc8+AEnc4Ri3FAbwWp6KZaPLYiT0sv1Ujf8Q6ec1BhoVfMm4osl3AcJMBNlcD3UE8AGAatjhttcjKfArwNfTX9b2k3y0Al9lbbIv0Ejun34AOQPPKQDYURh09k2cLgNA8IAJiHVQ/9OF3rWLaB9LoQDCqK20noay/I1C4DV+N/W8WOP+TfOGAoYChgKaAgYQGl4wFDAU2DAKrLWWf5yAUIgUi0WULITDAtoMwvlaLIYBhAOoekgDQh37ls5RBITJennaupn+9uAn9B5pA58Ui6cBhKNQ27xrKGAoYCiwegoYQLh62pk3DQUMBQ41CqxgyRHw15OcZkgCbBAgHHKUW+fxQa65WWdwqK3HCi6oWUmyls+l5SLq5ybN8YzDSr6W8zJtGwoYChgKbHUKGEC41VfQjN9QwFBgfBRIc+0zAGR8tB5HS2Y9uqloAOE4uMq0YShgKGAocNhRwADCw27JzYQNBQwFVk0BA0BWTbo1edGsx5qQda0aTbMQDurXWAjXakVMu4YChgKGAooCBhAaTjAUMBQwFMhKAQNAslJqfZ4z67E+dB5TLwYQjomQphlDAUMBQ4ExU8AAwjET1DRnKGAoYChgKLBOFNhqgHCrjXfcy5gy/9QkUIdazOe46WvaMxQwFDAUWCUFDCBcJeHMa4YChgKGAoYCG0yBrQawttp4x728BhCOm6KmPUMBQwFDgbFQwADCsZDRNGIoYChgKGAosO4U2GoAa6uNd9wLerjPf9z0NO0ZChgKGAqMiQIGEI6JkKYZQwFDAUMBQ4F1psBWAxhbbbzjXs7Dff7jpqdpz1DAUMBQYEwUMIBwTIQ0zRgKGAoMT4GhC7sP34V541CmwFYDGInxtgu2Z12jRAzdlts/W229sq7LKp8bev1X2Y95zVDAUMBQII0CBhCmUch8byhgKLBmFNhyAu2aUcI0vCoKbDWAYQDhqpa5/dIhllTGAMLR2MG8bShgKDA+CljOM59rSvyMj56mJUMBQ4EhKGAA4RDEMo8OoECwSsrYq3xv1Nc64x0OEPSOd2vun622XqOu9+D3h1v/tRvHqls+xAD6qulgXjQUOAQoYBWf8WwDCA+BhTRTMBRYKwoEieJh9pAnxkrvB2F6Y8knVlvLLCt9hp1f1nY36rm1XL8sc1q7/rMBi/T+VwaG6e+vTIXO+2q8cf7KAgjCBMNbMSE8CyAc3/jVPIfdHyvNfzX8A6y8XsOOL8sY1uqZLOu/Vn2Pp92NUqqMZ/SmFUMBQ4EOBawdz1ofQGhb6lbjAWhZtvw0n9EpYNmj0TEM0gXylUY5bP/JddcCTfLv5BcNFrIIPaulpOHDdMoNA8i0MBYXQrO+H/gBEIQIwwBxIZht8czQH/bRb93IJ6xjlny/3wx1vbN4m+3/TyfJ2J6Iz2tsjSYaGgYQ9KsD1+/9JP317/3WX7/f3uuxM6ennYhZkusfn1JH4O8FhFnH302iDm+t7v3Yhbri+HsBYXLNs/U/WAjP9v5gTlvb98czfwMI1+qkGLbdPnKcsRgOS8QNfX4tZassExtV/oqPn/+v/gVteUG3v5p+4u1lmcuh8Iz13q99czREkJEKgwSIjK+bxwZQwLJH09CFQTYt+6AFGKb/wPdlw+qPUg5YiLehn4lvZH6vFQrjZoTVHBTjHsNmbC8JAjSXJLktqY1PCpS6nSzvdwBdiDaIiIjD34PAjwBjh4d0/3odHZCfLITRvhgERpPj7rLaRC+th6VhLfgvuXa9FqYEHBpwA7TXIKlzigAdL175tH/vbkj3y6e04ojzddARJPn7oBNM80zq+AdsIPO+IsyhRr+087JH2ZP2gj5jMj43zsfsERW64xxLprYSgE+dXz23QqamzEMbT4FRDQKjzmBYg0KyPz3++P3CZ6hoFcUwAeIqjB792ht1rlvhfevqn920LoBQyQ3qit5orcRWWJisYxxVoBx1LbL2b0cWHg0C9fyS/XdAogVajLSWJis9hn0u6/iHbXerPz8IVKxkWZODOGEhSYKKQe8nLUxhJCi1xxH9rgBfB1DEQZsf+LDEwhhCg4HkPDjGHjCYWCw9RgMI+wMKroG+dPnTiXl/xEmZBPV+wP2srMD6Q0VPkifaZ0MERNMsnOb9/qdNG5CnuHxvNfqlna2DlFRp7yWBc9rz4/h+PTwExjFO1Uav6qYvIDRWwvGRfI1bGlX+G3V4o8pfSQ+ztiGBSuFIFljNHJOWxVGB66h0Wq/3rZ/8+Nr1A4QiEKwOsa8XQbZaP6My6mq0J3EaDdO/7itu0tdt6XaS4xmm/dWs3agH0mr63OzvJA+EVIF8wIR0O1nejx/AAhIsu2MljAm0VCr1s+4lBSu2N9DCFQOubWCSmPRodvfsK7xW/LfWFl69TzWdtHt30mVUk1UD/LZFNwbwu86TVSoU2ueIeV9IkQSD+ve1UuisF/3Tdlba/NLe76dASntnlO/Xav+PMqaV3+0+Gft67hhAuHbkH3PLWWL4x9xlV3Ojen7Fx99x8QzbISXjcRldN4i0lqTO1LZ144+vOXxmm4kkW+uhUS+U1WhPugS4EWNBN1pD2nZ7W+Wyb/T4VznsFV9LaspTAd2AE2QjLBTxC6btrrpCmO16WAFXIvao+3elttOE25XcZtluGv3G8X58/sn2VgL0HF+a8G/eV9wxyPK11eg3LD8PsnymnZnraSlcy/2fNs9xfG/1O0ANIBwHabdEG8OEDPWb0HqGLG0Jgm7wIA0g3OAFGLX7US8UAwhHjKGMJTsZdS030/uDQGGaO1aPhSjh9rfW72t3xiQYXUmY3EhQOOr+7cczax1DmAYk9JgGAbL4+8ZltBfYavpthEIlzk+btf+0czLtjBn0/noCQT2Gtdj/afRZ9fd9an6q8Y92h656PObFDafAqPy70fLnhhNwkw3AuvHa9XMZ3WRzPySGs9U35KgaplEX0Wio+lNwkNtoj7CVeH2Qy6AGB2v9fg8gjMaXZl0YlY9W+/6o+7ev1jVhEd3MFt4sSWXSxp+WlMa8380laTG0bUA/YO9s9Ptpey3r+JLtbASsWeuQiDRaDfd9n6y+Pdq0jaDicLMwT4+PAuN0+VzNqEbtfzV9HsrvHAKAcL2ifTYnG1ir9YuJprPVNTSjAsotDwhHdc/po/Ula6wWECZ3STKOMA0Qjvp+8oJYKbnMWu3oYSwNkkQpxeU2bZz93l+thbeH/ikWXj6fZfwDFQIZsoyyj0Hv87s0QGjeH0y/tNszuX/6WdPXk/5pe2G1YDAJgtP66XyfRsGVW+rrcpm9c2ANzv/MMUQW0/vHzq/EXZK1nUEe/eb9bIywkfTLIn+t5IGjE032kzmyzD5L/1naMc8oClg/+fF1K+67Yd2p1l8Tf3hrpGzLGYmXRw0q3uoamo2e/+gxiKPy/2gCzUjMtwYvr4XFbdhh9jsDByX1EAtZStkHuSyjW78f+Br2jB52PvHns2RtbQvXGUqkZnEZTRtvFkC6UhuH0/sj6g/7xiOuJ/1GHX8aL+nvMyt1BijUsvbDIiwjfUbtv4/80O9G6Xv+RH13zp/uN+NnxWrOL/N+hzM2C/2SvJqUX/rdRStdA3GF/Gqwg85eP9IeMi+3KWDdkACEycUbVthYzaKOth6jCsSj9b7Rb291QLjRgGyj+zeAcLw7aDMAQs5oUBxfUqDVLq6aCkmX22QcXlr83rDn9bDUH/f5vlnWa1g6bNXnR1X/bPRtO+r4s65bcp4DAeKogGwTAkI5vxKEGpilNvHkuM6vZEKrrFlyTf9q4daKfsMCwjQFTjKp37D3iwGEWU+0bM9ZN1zXHUOYJnCkNTvsgqa1Z75fmQKjWug2GhBtdP8bzV+jA8KNnsHm6n+zAIzMgDCRpbdHoInIO1gg66a/AYSbix8322hG5Y+Nvt9HHX/W9UhLzJS1nbTnNvq8GtR/1vOrx0U38nZYK0CSJp8aQLi1AGFyf2S2zKdtLPP9qihgAOGqyLZ5XjKAMINf2uZZrp6RGEA43sXZaAFLzyarQKWLuuv3DCAcLz+Y1sarMDCAcLwctdHnlQGE/feHAbTdwHJg6ZpElvXVZvjVq2AA4XjPl2FbSy1M3xFQ+juL2Img5sEXRlZnk/VyChmWVJvzeQMINxYQGkC3ufbFRgtYgwDhICr1AkJ1TiYFkkHvJ8/ftbagjBsQbPx6Je+lQ/v+GZU/xr3+w54eo44/a3/GQpiNUlkthIPPr2yAzLzfnwKj0t9JpORKKiRHBWhpLqPJWY3aXzauNU8NooABhFucNwwgNIBwi7PwWIe/8QCjW7OaNjkDCDd2//ZGSxlAuBLPGkCYtqOH+36jz6usFkIDyNYGkI0K6EZ93wDC4fbrof60AYRbfIUNIBxNoDQWvi2+ARLD32gBy1gIh+OnjV8vYyEcZsUMIByGWunPbjT/G0A4moVyVEA1KCYymUxsoEUnkaF6WAvfqP2ncXiahTDJf8NaCEctm5Y2/sPtewMIt/iKG0BoAOEWZ+GxDn+jBSwDCIdbzo1fLwMIh1kxAwiHoVb6sxvN/wYQGkAYp8CwgDKNww0gTKPQ5vreuvG6H3fpGPQChna2mL9g4A2h3rft0QT2zUUuMxpDgW4KGAvj1uaI9RLI9DE5bAyUHt+g9+PH77Btj2PlejS84crlpNeL3oPmlqTRRgOccazBRrax0eu5kXNn38NaNJLjXX/6dbtEZ72/VqqDl2UNzPuKSmkAaRAt14p+WfkvK5+vdn5ZeMg8s/YUMIBw7WlsejiEKZD1Qj2ESbClp5b1Qhx1kusBCEUBtzIeG3UaPe8bQDh2km6pBtdr/2xWomQVlAeNf/3pZwDhanhprQBZ1rGsVf9Z+S8rnxtAmHVFN+dzBhBuznUxo9oiFDCAcIss1IBhZr0QR52lAYSRhjxRd3FUug77vrEQDkuxlZ9fr/0z3lGPr7WsgrIBhNH+X6XCaq0AUVZOGNR/Vv7frOMfdv5pzxtAmEahzf29AYSbe33M6DY5BQwg3OQLlDK8rBf6qLM0gNAAwlF5aDO+v177ZzPOnWMygDDbyhwqgCgJeLLy/6Ey/7TVNoAwjUKb+3vrxmuv7auzCazuGEIdU2gFybTcg9J0J2MIdXuHdlrvzb3cZnTjpoABhOOm6Pq2l/VCX99RsTd1XqaNL0gpDLzW497yLqPJWPlEXd21pt9Wbz+NP7f6/FLHv+VyJKzOZTSVDofpA4c9/x+m636oTtsAwkN1Zc281oUCBhCuC5nXrJPNe6EbQLgWi97jMmoA4Uhk3rz7Z6RpZX/ZAMLstDoEnzzs+f8QXNPDeUrWT358TZeF0I40pNkthEnyaQ3UelkINzptuOm/mwPW2wK8sfTvDYk6vOa/8YW9R1v/0S/00foffPlsDUCIpEAcrG+W0aTL3tAuSwlPGGw1C+EGj99KIuz1pt+Y5z+sC+gggte7AAAgAElEQVTo58fGip+W5W7sALZ471t9/bc4+c3wx0wBAwhHJuhaCYRZB2b630hAagDh1ua/0S/0tZq/AYRZTkADCBP8t86AzADCrV1WywDCLKfM4GdGvz9G69+8bSgwTgpYN17/o1XmfVLDCFI0wkPXIdQXWlLzF8XUAEkLTLZ6iR2ipVhwTP+KVIb+iX02KAZ2OP5LvYAN/60r//Vc6BtN/wTXdcbXn8/GHUOYVpevp6xFwkIYpNQhdLCyAJ0sjKzJMSgpw9AWneRtN2YLU++5mVjQVMDW7WHTfluPM/l+zzmdIh6Muf8eQJgmnYy5/1R6J8nfIz8kBzwc/XsBwXDv95JrXB4mifNiAP+k3kdp6zni9wZQjUhA87qhwBgpYABhkpgbLRCa/tcVEPTspTWmf+oFvMb99ypUBgish4lCwADC7vU3gHBEgTwNoG0wIEp3iR0O0BhAmFRwDEc/Awi3toV1jLK4acpQYMMpYP3khqv7xhBmHVkQ+t2PJi688VsIs45s0HOjWghN/6NR4PCm/+iAcDTqjw4ID63+hweEazz/RPObzULYY09J+EyvtYVwVOon37fanifRN6mALWUEaw0IRyVA6vxSAM1A/sw4sDH3n7HX9mNhioWwY3FPWuT7e4j0Wry3GCC0E/dx6voMS/GVnzcWwvHS07RmKDAKBQwgTFIv1UIzCrn57uENiA73+RtAuLn43wDC7vMszUJoAKEBhHEKDC3QpwKO4QDpsLexAYSJshMGEA7LQuZ5Q4FDlgLWDddf1WUh7K0z2D33YSP4eiyEqRdC1N9Al7VR12JzCaQ9szGAVJHkEF3/8QPCleuA9u4Ww/8rCrSbbP8ZC6FarUGxgoOyimaNLTQWwh6IH/1hQAxa4vFDDRBqhWUyy3onm7I6P/W8dcyrpYFV6vnRff6GwdompUqTltrj1g9mlc/SGs74/dD8k7Fd85ihgKHA8BQwgDBJs9QDfXgirwypE+2Z/g0gHAoQG0A43I5MFmZOxLBssv1nAKEBhP0VZMNxffvpVIF/OAvd0AL9mPsflgppFkIDCEeMoR1yQYbmnyHbN48bChgKZKeAAYQGEHZTYJMJxJ3BDZfNc/AW2FgLmbEQbiz9ky7Lm85lNLH/DCA0gNAAwn4eI9mFnPiTBhB2081YCFfHR+YtQ4FDkQIGEBpAaABhl8QQAZY1clk1gNAAwhUvEgMIhTzJWEbjMjomhdiYLXRDW3jG3P+wQpkBhAYQDssz5nlDgcOFAj2F6dd74kNnIV3vAa5xf2l1HNO6P9zpl0aftf7estbXxWb18xkkUG6V8a9+5iu9ObRAuzbDGNiqGd94CD4soBxPr4d+K5udP4ddgUF8MijZ0qjzt1MB8rAzGPR8/yypo95fo84/TKlbmjb7UftPa998byhwOFHAAMINXm0DCDd4AUbsftQLdcTuh3jdAMJ+xNrsAoUZ3xAsvsKjBhCOh47JVjY7fw47awMIh6PYqOtvAOFw9DZPGwqsJQUMIFxL6mZo2wDCDETaxI8YQLiJFyfD0EYVaDJ0MdIjZnwjka/9sgGE46GjAYTdFBh1fxoLYVeS+6GZdFT6D92hecFQ4BCmgAGEG7y4BhBu8AKM2L0BhCMScINf3+wChRnfeBjEAMLx0NEAQgMI4xQY9XwyFsK12ZemVUOB1VDAAMLVUG2M7xhAOEZibkBTGw4IB8Wg9CTF2QDibIEuRxVo1nqKm318o85/1PnpOnDJcQxKSjOobuGo8zhc3x91/TaaboNi8JMO9oNiCO0RY8itdYshXBtKb/X1XxuqmFYNBbYmBQwg3OB1M4BwgxdgxO43HBBy/P2ECgMIM63sZhdoNvv4MhF5hYdGnZ8BhKOuwGjvj7p+o/U++tsGEI5Gw62+/qPN3rxtKHBoUcAAwhHXM6lx1q5JQSSQDxJYdLdBMsvWkBpDk2V0xAUc8fVNAQhjcwjQXTYjjf+yTn+ghny0EJCs3a/Zc5tdoNns4xt1YUadn+ZvzZ/J3/X49Lmc1UI47POj0mGrvj/q+m30vDccECYIoI9TK0mYIeWC8dF15SzU67f+oyZFM+9n44m1zTre67rfvS5Zz+dsczFPDUsBAwiHpVji+X4MTKYnIKSQ0hHI+6d97vGhD20MsynGAQhXqnA1juNhTBW0RlyptXm9p7Dv2nQzoNUkZW0ogcKGBfXdegHCQYBxXcmxis7WT6BZxeBYj9vqEQ1X19AmfcteYX7DnIN6euMGhJuUbJtmWFudPweNP+t5NrLL6ABAyD937fwNBISD4m9ljOt2PhlA13/TZ5XQskphWdsb1xFkAOG4KDmOdqwbr//RFtfxj4MMo7WhBRcKI7xI4oAwjCyFvcKN2nhhkCS/vaIQn2wnKyBc6ThY6fLTAtawx0S8v6yX62irsDFvjyoQrHbUgU0K+10FvO3QgR2oldKxKW1AOKQLadqaxYGm8HxUTDxuqckGRoflrCTFsl50/Slt2ZsbcK2fwLU6TlzL8ZF/BoHCuJC6GuCYNtt4+2l7Ia2tzfz9Wq7fRs47CWKy1hFMO7N67t8BMYQDeSZ2Dqf1pQSE6DzXxBw3MEzeC1H7A/k/0f9anJ8iEUUK9YE8pMehPbGie08/3znVVwaSVntBB91DaUC0v6K/M+7N9H7aXdmPBom/xde/zTtp7SqZWMkl3StqJeTftTjLN/Ic2mp9G0A4worFjwIyclw7TSDISyF+MfS7APpZCNuHWh+ontyyWS/0ngsy47x1f8Nu1K4LJWNfW/GxjbAQaiVDP0AoQDDso1RYR0BIPhdhPuuCrlbIGXJO/YaTdf9kncq4n9vs41vJwjcqLeJnKtvSZ2nHLb9z5g57PmUZ2yChOJMgn6WDTfDMZuev1ZBoUEKhrPu/B/Ql7uH4HdwvZKCn/3jHsTMrKTO0MV9Mbmgr+NYCEGY4P7un3gsY1oJ/tFIdUDJUv0+yXMfKa9YPsERAO4uFsx+dhrmzNs37acBtBfDXXoQkD8TajM0z2VMcEMbXLin/rsU5vpoz5HB9xwDCVa48Gb7LGgLACToaEGUl7G68PyD0VxxB2gYZVkM3qjk4s5AfzWrU/la5POv22obHEFoR/4RONGce2DZ0LGEbPGa4/ONEGyTUxNdf8bM6+uN7gTzrRtadtvC+4oqs1kqYdsGls8Gw+ye9xfE+sRYC1zhHuJbj67FCW4AfnasdfuvvUZF2bg6iQc8Z3WffrLbtcdJ9XG2tJaAf1xiHbSd5dq3oAdMHEKQBwvj3tt17dmXJUCpKs9jEtDwRWnabx/XXXcq1YYDIACDa+XOQGlLQTYveua4V/+gcDHqsnZwMK1uxemWsaDX0Pu5n4VyJpj1WsD79b6n303ZTFlA4oI0EIEwq8PRb8cy6KxlE0kZqvh8/BQwgXCVNOwe4AoEUgOOAMECIILBgOWqDDRJ5w3BlQJg2vLUUyNL6Nt8zhmK1YGZ06snl13PRqfFoQEjXUu2CM0yPWQCh8LV2k45iXvg79wH/cSTcJ/2UI8OMZS2f3ez7Z9OPbw1dbrs8LiKlg29HbvkRU1BBoS3SXfLvKjVRada/YRVia8m742h7rQT6cYxtlDZ6QOGAxpIhF8OAQTn/MrqM9lMOJxUefMa37J7z0g6DjrfFmAFhP7Ik90CHJpEsE9tba3U+dbxg1Ah5j8m4eubfff92wEYCCEaKy6QkZkErUjUldHvZ3h88ns36ftquGgEQsmkrUPwbndfxu78TAtCtxPOjzAcystXyd9q0zPeZKGAAYSYy9T7UYXh1WLsiBFNa4allww9DBKGlLCe2BctSB0/yAO0BhDrm0LKgtScrFW8d9kDm8wQx6qeFIAhQr9cwMTGBeq2OwPNQrlRkQ9frdVBgsCNQy3HEYx5pXdHtaArJM7HMqckYyawWGT2vzk8bYRhI2/yX9v0ql3Xk16gx1vSViyzwu+iRtYP4vDXfqLkrGvDg1MIwv3cikaEHoDrq9k5qXOPr1W9MqYAwAgLCQ1BCDMdl+0SIgfyMC/QdN6CsFBjuueQ+6AfUSTsR4my1F7k2iraDXaF0u0nBUZeL6XF5iSwOK8X2Jt/t7PNei2dybIP2e3Kcw54L/ajt+539pr8fR7vDrax6ui1YRGcO+UkLynEBVv9/PK5b8b9qJynsJv/ez5qUzxexsLSIXC4P3/f6Dr/fOq20rsPSQJ8pjtM5uxUPB3JuV3h+12vye6lUkuabzRZ4HrluUujt9N51VkfnNvmzBygNcK0bpbC4Piu5L1str32uc47j+GSx1Ol+eM+RRdr7iHdk0lV0BSDEey2Q/RJAZw4fFMeY5FE9BsoLHs8ox4bruJD7VeSJYKhEc/1o1zcxjAOQ1hxvo9VUfZIOg1xkdTxj7PusOQwGrWf8PCEv8cxpn8tJbMJ7JX5++6Hs6859q/aGrCX5dUCMm+ZZKuy75RVb9ktbSZIaI7cyeOI1w7GFoYeWF+PvtlU5BXyN2L/EYZJ/VminWyGU3Her3YedcCl6dLQ/fgB4PqzAQs522wrj+Pk8jn1v2lg9BQwgXCXt2i6jltJcySFPWcGLrDN5B4HtgBptX07jSLsWXazdAkQgB5g6nDw5oLlR9WHH1wcKgoM09H00LRyjH6hLS0AVx81+whC5XA6tVkv+zouBHz/wYbuuXBryewTG+gkB8fHpdnVfBMn64GmD0QyWBYJJDYI0vXoBdfft1QZS7faHdSvMdghqoBtCgYowUIIAx+tQCMvl5Kf+22A2G9xfW6AMQhEO4h+ZZ7TGdBAljSk82AQ5gRJaHbmRtEtnfzoMEuhSAaHlqARKdE+lRtBR/Kr3AnGoFSiguF4HfhYFil4r/rQdRwSAlT5pAGgQIEw7VpLvDVqHNH7X/SQVJKNafjTfJhU8WgGURpe0+ad9359vAuFxfXY5VnSGtbX/vTGFcaWErHlC2B0ECNk/z22f/EGh2Q8EWImAN+BIUeddr8JKC6lpc17N91wn3/eRc114vjqLXEcBQI4nre9k2aNh+XkUQBjnIQLZJC+vhh76nbSkMr0KJHVQOQlfnuTpsJK7sFY48W7IGseo23O0XAAXtrhdKCDIvyt+H/Ye66ZeP0DYQgD+I3/n8nm0WuTfXgVZMl6v5x4aYaGSgJDz5r3Je0sppMjD6nel9OReVHzO8xu8hyJ5KW79WwkQyh0QKVW7+b+z2ur8TFr5EhNNs1a2D5tA9qL+tM/mlPdH7V8UCSI36L7jWS/kVu6jrB7RQhhZc5OeQeI5RE86LwS8llJ0cK0dgvDIcDICH5lXx0MBAwhHoKNsrwgQ8mCn9yflcbp9gADLtVCDDS86yNoHkWgi41pbblxlfYsLFAoQWiJUp1kGeqfRK+jyQGUSFN/z0Gw2ZUMWCgX51/JaAgR5MRMYyuVIzXIkMMsGj1nokv3FxyeuAdEFp4W39mWfAQi2L/UEPYTcCU31IAGmA6CGvUizAcLO/Dvtx4VnLTinZyEd3F8QCQHkiyQglHZDG56tIgbFTdNrwfaacD0fhbwbXaAMbO0eYxaWHwgIo0uMkDOwFG+T3+t2KMoPuaij+EERJKLnB8bxDBnbmDb2NKCSz+extLQkzdAq3mqt7LLdmwW4ewTct/FPmJzogPklx9nhk4QLVIzfqaDRZ8Sg/af5JJ3vdAvD7Y9e+g67X9JWUH2vLcocnVgFlOoBThgg5wMufw/8Do/HmuXzWoAeHhCq+fDM9RwHNdtCnQInlTtU+tAV2qLCrP86xQEzn08C6myzz/4UsyTynPZanvxk//x/jo9j7vTff531GUPlkRp79LNt8WLoA5VdcYG220rZnvMQZ7vQOJZh0IlArKz9iOCnfX8kyBjfmh3lUWf/E3zRe6B9dq+QTKZj5VdAUoPBuKK3PygVVXJ7ZDxDlbBMr4oAlhed5ZYP1yY8pVWMoHB1oSWd/dq7Tz3KAhMF7F04iMmJSdTrzei87sSgq704eI+nnbdpnCzgN/YJWr5Yu0mj5eUlFHL56FtFs2KuKOc311LO7ybp0vFQ4X0jyix97qbEAMblMMWPas90wJimexJMRcNqx+7rSXRcThUfq/fi/K15RTFOmsvq6vrX2VN5Pwk/x+is7yjhKbp4Rp4BVGr3BjelnO/J8Uc5DdoQNFISEwzK2R0EKMBCwXbg8HwMaDntx9vD3UtpfGa+z0YBAwiz0WmFp5Q7h9pvdBVVAnIDwLIF/NsV/wEevAFc+DzYtZsC4wvbGpp+rmLyrfTrxy6Q5EAGxrAltE8cn5tzxRLIA6BeraLRqGHHjh0oFotYXlpGqVgUTfhStSbdUHhu+T4avgKISWFUHzZd1ggBcR1XUgolTnShiDtN5IamNHODNn3HbSNu+dDCTUcjqDVgEXCOXFrpetP5DHuwpAu42iVFH7Rxdy7O1/d8NBoNeL4n2k3ReA789P8uafGhoB9XGLA5gkFxybCUkJwPPBy3fRuOPWI77nfUMSjwHbq4RZfiMNr8QQCOWe8oIPhODk1Y+MyX/x0Nx0bDstBSHC0XssO7JtoTg+ee1FwmL9Xsm5OCnNI28p/6/6Q2n2xBXp8/MC8Nz8zOYGFhYWDcAmMbBgn0Ynkh8I0uWlHcCP8pi/tK/Ne2lsfcbvm8WvMk0IgASmzvtC3vsV6SFvTsFsKV90e5UlZ7P7J8ddxIBwhI2Zes58n4SLoyiYrLnBImHnriCThqdhZHzc7J73Qb5Ycu0aJ84rqMCAhVDIyNumvj6//9X9i7uCw8P7+wBNehgJpYo2i5OyAjsmp0rc9o0Yf6zKH7fsdFLhA+J08vLS3LT/5ebZ/fPM/9yHLYf53jY9b8q6xTih+pvVcASXkCKF5QbbW9JLRA2cX36Yyg+Zht08Kpz7i4tTC9lf5PrJRYhuexmhvPCVqa1O+cv7iuRhao9mmUAIa0brQ9P8I46Kb+NGorlma/w8tKORdPtBUHhDzDd05M4n5HHYn73/c+mCgWxNtDnWP9rDnp1BkMCG3UHRvf/ulP8Z0fXY1SqSLzj5wy1fq2+Vx8UNqfOPePCgg7ZR9U84HnY3ZmRv7/wPx+lIvFqF81Ao7zwIED8v8zc7Oo15rt/ei1vXQ0jaNR9ymtQcW49mTSvM5lb4dkqNGovjOU5lAPdp8LclZCKa3oMaS9sbSFs3f1krJAjOoDkuJ0txGzcFKZoMGghP20ublLjiAYU7wc468+pUdW4rSeuM1IoSYUFIUHFXkMqQowU8jhxKOOwYOOPw4zxYIo9VTN5OT5NKzclr4XzBPpFDCAMJ1GfZ/oZL1iev1A6r+R+XmIUjAmILz94EF84NOfwt21GsJcEaFTxOJSXQ4O0QhSyKG7hriu5ZQwGfgd94LoMqarpucpUMZLTGt+5feEMNIerBwgdFXwBdjx8t62bZv0tbi4KPEl+XwOU1MTqNVq0ia1ca7r4tbb7xT3qEK5jEq5jOV6DXv37pV21EXKuBQVb6A3sggTvi/aZB6sEjsXhJiemcbM5JQIKTwe5w8e7Pj4i1sTNUSdza8uy87BNjMzKxZLWjQ9zxMBh+4t/BB0lcsF0Sjm3JwI982m1x4f6el51Or3Hi49gfNtwnUOp6TbmnYzoeAiNHBc5F1Xua5En4LjyrjqraZcsPx/unRt33mEvFNdWpYnlTaOd43y8deCWVvzHAkUhXJJaM0145qwPdWAjcCx4edojM6haIco+AEeuGsnnvLrj8LJx94HqNVhhT7oWqc/q02CowUsKgA9gtzSJG688y78w+f+FbcfXBBQSGuh7RZkbIynDanxlgunowHs0o4CqJQrApwJovmTCgOxeWaUn8VF1bbhNVvYNjeHYrEswrHnNYSfZ+dmhWbsp9qow2u1hE/oXlcs5jE9PS2xspq/Ge+rLrLeLMHyd1/FhPKfyz1TKKBUKso+rNWb0hfnKO665OMVLKS06JBvuY/II8Lfodhe2+vFeLByuST7nprxhYUlUTB0eC7io7Yruhr/YEEtxUU2AgN6jtvn5uBxbSJ3crFA+b7sR2UB4/7yMDExKcqlu/fe09lJSUGDSgyGkbRacFwX5TLBZtB2V2ecnv6Q/lqRFHhNFGwb06U8Tti+HU8+9VF4xIknYKpQgCdxcx5aFGhsS3hdPCFiZYD6HeD9knyodVdZHmntrrou3vvJT+L71/8MTnkKPvKEphKXo9y0lYZd19LSgh7PB9fNKQUFlYSeJzST2Kikm1hC2OyXC4drTXrPzs5ix9w2HJiflzYPHjyI4449BsvVqvBxdXkZU1NTuPmWW+SMzeWKKE2U0ai30GipNeMZra2B6hxJ9sj5cM8GkjAll8+hXFJKgeV6VdwK5Q6I+E2d3502knSdnJyQ/tj30vIS3HxR7ht+CGBdVwMzR/hfhy30WzP+zbbVvdNxu9Mu+/0o17uHmcVTgE/kfTK3Y5soQ7mPl6vLQkfa5arVZRw4MC97u1lvyD4lbcVK7ylacqwci+vakXU2JpBHw+H9QEsWebvp+6g3Wm3rN1014ULiy3heTro5HDNRxm/9xqPw6AedBLtRQzFfEJ7Wcc+DPGIG0av3750x1tw8Pn7l9/DZy6+QPAeFYhHVZlWdfxKfqr2WuuMKc44rbskE0lrBK+/Qkk5PKdI34/mtY9/1fbxz55FyhtaWlyQmdvv2OaF7tVGV88ahIrLZxB177hKrJr/jOXv3vr3q3IvCW1T/HUCnx0WZxNcKD3reWJacW3k3h8WFZVSrav4SShCzLnZbexUNLddpy1bNVhO+150/gW3TMlgq5IS/SJfFgwvK4h4pHXhO8Rn+0woZLV+I/KaVkhnpyfNF6C9nr48jj9wl5zdpyn+0iIrin0aBeh3LS0vCu+RvHebCZ9gG++b68izw5Zyn67K6/7RMRfoX3Jx4mNVqy8rzLPro3AJCK57zgYedUxN43CN+BU865RQcPT0F2/MEFPIMV/dW/32cnb/Nk6NQwADCVVKvAwgjgUwueg0IHQGEty4cwL9c/nXcMr+IamijHjjwfAUeNCB0CS4k05V6nwctgRcvSysSBHjYcFNToFACc+QDHxt73Cqh9HmR5lwAoSsHAIUJHlIHDxyQC2b79m3wWk0RME444XjccvMtqExUkC+WMD9/UA4BXpBtQJjLt/31tTZXBKLEHnZ4pba1sLY60KtV0Yyq5AEdVyoKFPrTPnRjQhMvHR6mpAcPLYIGLVDw7+VKEQf2HxBhmUJ1nsCbml9a6ghOQwoPUUKfFZIEqNOoV1PV1ooTINACIX7vao3k0vAT8QGsAUiAEgQC4nlA8ve5uTk5kLX2Xgfjk2PkAtICvQYkEVGKlbL0R4GCQrQGhDrGtCV3U4A8fBRaLTz8uOPw+JMfhocffTTcRl0shC7vtra2P90C2m9LdANCF25pGtfddQc+8uXLcNviPFq2i1boKEBIMZgJlkJflB6dOEvl+kphmZeSxK0Q6PsUBD3hb+WyFos97BlMt9AlGX5J70ZTFB6NhqJ5LudgslKRdgUQVoqo1utt8MELjTSZnCqjVqvjnnvuQa6g+FtnSZN9FruI265kvMAjDTNBOudBgYP9iNDdlayg2/0qPh22RzDP9eVPlQTAEz7WH+4dCv6yf4JA+E5dnAqY6X3ecRVVsaWr1dzTuk8XNY6pbe3wAwFx7I8KIgIUCjQKFHqypjxPyCMEKpq2epz6p9A1FvNGAURscZEQV280ond1Ai5lowi8FvK2hdliASdum8VvPvzheMARO1BCgKLjKMuSq/YcBRYZP5UTK8gW8X3dXQ/OBveU5yhA+I9f+CK+/5ObgOIcPIseE9HKhA0FCvU5K6BIuf+RblzPNv0IqGNJJbrdv/tpwrv3qAZUs3PT0m69WhNBbjsF2byLu26/Ayed9ADcccedoEW3Vq2JkLe4XMPMzIwkN1ukldNnohklsOmEYBTuOnSi8Oe3E4kRGBEQ8pzlhwIk3yd/tt09ef5HZ1cbBMTOb1FGhqEkupmcnsK9997b5m/um1xOCbC835peSykU40lLYgrPZFyr0NfuxKd3LpLBZxyFXG0dJA1omVxaVoCQgNpx8pECxpb9TL7m+HI5V55ZmD+oBOIovk3xr9or2gKk6cmfBBo8hxaWltDyPbmbdKZcyyHfQu4JAsJpJ4ejKgU86ZEPx6PvfyLyXKvQg2s5ogzU7qxxUDj8Pu/QZtkt4l9+cA0+e/l/ijIlVy7CFxgQuWxHvCHKgQjoiSKMCkFXeRtx3gTG5A3yRTsvwSAA0457V6ulUqNF/x8CJ5xwP1HO0XuJdCsWC7jtjttxzH2OxMLyMlxH8ePBJQUY+f/5XF7uRyrVm5E3k+yqGKDT49exfI4kNbHkHJ+YnBT33Fq1GiV/oStjB9wxw6ncBV13keJb0l/La47jylpSCc0PFcY843h2kpdaXkP6If344VhE0dbmJdUB7z9xUY+8bYZxoW57SfBctCy5E+u1mqwPra9UqIhsaVliFOCdS74if1PxvLyslDX63gtje1vOioSlmgaNPOdIT7JGQ85d8oail1LsSsgTlaTwMOu6eMzJD8YTTj4Zu0pl5KgMYZwoxQWJF11Jmdm1AOaXNaCAAYSrJGona6M6LJXZXAFCz3IFEN5ycD/+5ZvfxC0HI0DoO7DE5UhtEL4h/tPi9x4FtUcJSSgwU4PIeBAFCDuaWO3eEh96/JJQF1J0iPkUIh2JF+ThwEOwWauLEDZRmUCjWROAtWvXLuzZs0cu7unZObFIUYCuVJRlRSwo0cbv1lJ21zKiIJJ3CnJI8pDhQaQAobIQcuxi8RONWqRhX0Gg0JesHDBh2Lbo8HflKnWwfXFPTkwpoYXZx6K+eAG3s44l1rqvMmoFjb2+TDi3cqkk2lvtvqLWVFlsOV/SlwIG3+GlNTk5iX379qG6rDSQ7Ys8AoBaKNbuWdpSxfWwc5GF0IlZCKNLW2kQfbh+C0XfE8vgI088Hg/ceQQqYafdRgEAACAASURBVIA8hVOHIIzJCux2giBNiqwWQ8XvNmghpPszKtO4/q478P99iYBwAS3LFcu4BoSOji3QIFsAutIuchylYkmEzVaTQENZBroEzWh+8cspEhvaq0h6i6usZYugOrdtm1gICTLdnIMp8nekGaXigPxMgZOWcc6be4rWN/Lmvr174RaYWKHVNxGOWAxFs6sADIUQAlEt/HNQFGola19gSdY+ak0lXmNAbBV5g+0pKwO1xC5yeeUSqD9UdHA+vGRpbWEfzHTJn+qj9rlWMAhfERAOGc+l++N4KMSSZ+liLhbPli9zYZ/c09PTMyJI0eLD9aSmnsL6vfP71Z6O8bfmcw1AaHUiH4h1PU8AToWFIwIY+9JKAdVGNEO/iZwDzBbzOCLv4imnPArHTk0g32qi6JCXCnArRWjhxaLQGipQOOgzGBACLQdoOgAtKO//18/iBzf8AlZxGi07D8tW57fNjWApZZaO8bYstcf0WlK5R9e0oKVAvvB4q9VW6ilC9QLCeJ0uPkJai4VwbkbOllZdafuP2LldFGHLC0tiCV9aXFTKCcuSs/HeAwcFGDq5Au66cw9NEUqRIS5kCnRrTwX5f8koQiuMWhuhXxAqMBJSmReFDoRh20LcSVwRt2sr/tVWrVaLioMQea4TBc8oaZl4BvitjgWVrEtBvE/MWtziJJaXyA0/7rLdWev+gFBisSNBnfPjWHi/8q4TQFirinWQ+yxXLLRd/8UVN69CLXgPyjk6IAxA341yF/COcnKYLFewSIUllSVR8i0RlMkfBIS0mBMQug52FQs49aQT8cgTjgEj6cr5XPucIT01b7X7SSmsvhJgXM4V8cnv/agLEC5V6R4ti6fWMEJBSklE3s4Jb8g4NCD0FCAkLfuBl7hiJv7/pBH3jP7wu+OPPw779x9AELQwOz0jFqN77t2H2dkpUfiIB1CUhXV+cUEUwPydSjOesyqmUJWpiJ+P2uVWYoBtW+bAc04snXauS9nOc5nnN/lT3otbG/u4hTJrpuJ3pQiiFVOfC1S2i7JXPMGiUJhY7Kzs79gaakULz0udxK+rLMPAE63jys39W+T9lHPlDiQ9eV4UJXGg8uZQGZOVkUEDQr63f/+97R5IQfKPusKiPRXLgi9KN84rUtRTrvR8ZTXX3jE6r4B4goQejpyq4JH3PxGnnnR/zLkuSoGPEpULomCPKWtS+HoFMpivRqCAAYSrJN4gQEiLFLOLNi0LN88fwPs//WnsbbbQcsrw7EI74yg1LQSFOk4QjiuX4eys8p8XWSFKn8zDnxuZgmDcpUbAQOJwab+r3SVEwOOhG2D7nHIZpTBLNxW6zmnhgRaSI444Qg5BtknBoykxcBaWa1Xs23cvnLzbFvhkfAnaadcpWhfoJsNDl5YNujrxp2gQLQv1ZgPLy8sROOhNia61U0pw0TFU1CIrAUxrrLtcjxxXQKZ4cUWHmLitWq5c3pLOO1aeYeCyJwS0dgrx6AUKdKLtnpyUn/v3dQ5QPsLYzCOP2CWgg5cU161SKaNcroimU3/iF6cSKCM3lGjNOWZqbUUwF80dtddORyiLrFDEZgLRfB8Fr4UHHLEdDz56Fx6wbQ6TjC+KXFbEwioxpDx4Oys3DCCUJDGSNKkDCP/h81/AbUsLaFFTzL/bOQHGjhpYW6Kwc8qKpDTdKs6PH9ImDnIonPHT466rhxyzPjAugYAwFwFCKjymp2fbLqPabU9ciytFSc9Pazet3uRNCtn8SWGGYJ3CQV0LvQOwBNdNa4SV0iMn+4kfpbih1teL3Ou8aL93Wxo1D4iFWfMV951onPlP/V32YqgSP5EftBW18z6tFx1AoWkqezMjIEyeHyw7w/6oCCLP1JbpfqtcRqkFJq127typtPQHD8oZcswxxwjt7tqzp8uiKpwZcyfkWUPtOAUuzoflbXg2cQykHV339Pf6/GNyCM9vouDYAgi35Rw88sQTcL+5WZTDACXHQbmYh1MuolAqqf1C/vIj19EBgkVWQPjhL35FXEYJCD2ngKVl5bLt8JxgJkQ6SlOjT9dfCqqRS3/cQqjdgUUAY8KXAWf2oDOJZyAVJ9tmZ1GZKAsfc548a6rVJew6chd+ftNNOGrnkXJekq8r5UlxW6fATHDzi5/fLD/FUhDzMBHlYmS5VbwUiAsY114UA7m8CJf8KAWHcjXT1nAF4LsBWBK8cc+Tjzlujq8orsLKoq6sdUqBoZNnEYMk+Vesv+1M3Mp6E4fSSVdKTUuxOkSghgodgg4Kn1ToiULC89uAkPOqFEsolUvinVOr18Syx7vQiZSb5HcqZwRIuEzC1j/Zi4AdJm1zcpgmIFykB4uHaqvRrs1KkGC5SkHqRhbCI4p5nHzs0XjEfXdh2rUwWSyK4lG510ZKoxwVD4qmaRbCNED4sW/9EJ/++n/AZtulgrLSRoBQFN36Pop+StbxmKs771UlnyhlgXaH1MrTpJVe2owxerIO4K4jjoj6VEqu22+/FcefcDxuvOmnmJ3dLh4K+w8ckDOcfFsuTwrQvvOuO+V8pOUv6S6qzxLt5kh+Iz2plKTFjHzNPUNLvOsqoLS4vCAyEuU85Y2jFKJdgFZKdHTkE9KB3lFCB22Fj+QX8q9ch7QoR0oZ/s7zQu8h8ZyKrIt6T2orYRZHSmmHVul8HqWIZ+jey7utUatjYqKCZq2JyckpcYXmh+EV2kOF/CXAOpZRnjKmKGojGUUyO2te4F7m+VAsirVRFHpeM/LIivwnIm8fyrpu6GG24ODhxx+Hhx93LKasQJTYU4UiyiWV3FB5DdAtfPVeLoPOUfP3dAoYQJhOo75P9ABCPsWsj4ydclz4rouf7duLD/37Zbj14DK8XAmB1QsItXaZsRW8eAjMtAWDhxSBx4ED+zE5M60EtFpNaWfpZsBLdNClEGU/ldS+kl00lIu+UpnAzh3bcfPNt4iQd+RRR8lP9l2r1wW4EXzw0t65ayduv+MusQQ0vWZ0IXdLyjqpg0yfwl+gXCV0oL5o4iI3N45bW2l4gYibXCKYmCHG8U9caO6/VB2xQAkFyu1W3IEKBckKyEuOB9/c3CyWIwvd4GXv1ti3s5BFQJHaecY+NVstzM3OorZcFfc5Xh68mMSyG4F5ChjUnumPaIUTMTta+6ctoRSUVXIIFz7j/6J6VNrVi1nYeHEwXkFo7oQSY+KGIcpBgPvOTOK+0xO470QFczxcHQsTZcahEZSWZP3jdb5GBYQf/NzncMfyEjy3gMDOwRO32k4iIXrr8iLOFXPivkYNpLj55PPiPnb00UfLhcXLnDwoCoN6Ha2AsaCOuFl1f7pdRoW3Yw9MTc4IgG7WlZsMack9RIMI+ZsXzoH5A8J7BDbU+NNqS0DCjxY8dZNJ96z4ZaX3HvvgR7nzRu5AvoemuE92LIT94mriFnDVZz8Xwm4KxK0E2+a24+6775a+qaCghjbLp29im5iblFhhIsrqzMMUDPRcV+qjDbZiwEevmhYmdBwS10PALl2H6Q3RVOeMeE/QFdW1xYuBfLy9XMJU6OPEbXM4qlzCjmIBFdvBzOQEynPTmJieUiVfKNjR9TUqqyP7JDHgNEDIhE3LuTw+9IUv4/s33AgUZ+A7jDOLXC5ZX4hnArP80jJQoKu66lPzjD67tJs314fzpiWP4Jr7gGfGSp+kQJ/POcK3BM/kYyqflOXGVW7FfiD7qlSpYNeunVhYqmJxaVFi19inpoMeY5sOUbynuEDajgBBtktXbCb54Lzm5+flPCL/qZju3hqrycyaGvAl+9Nzjic/4rMEEtzz3J9UonEM2h2RbQsQ1OWPYgqHQYCwHaMWZXqkNUbXZyQoJK/wviMokLjfIBQlFXch6UmgJLsyiimmBVwrKiVmztFZKWM1DMl/5EPLRsnlGexieWFRFKoSBhLSPZa16VpoNVWt35ydxwQs7Czkcb8dc7jfTBlTDl1Olev79u3bhR4iNEcCs75nhuGf+LO0EH78P3+IT371GygQIFDhG7nM6+fiViCJGYwdtpRBCAjpdkseF8UVy5+0WnLWSswfz+eYUqYndr8r2zpESbR92zbZW1RCswwXz2/yAz05pqZm5L7gZ9uO7bJGC4sLomxQHx1ukDhHdU0+grq4ojlSfpN/mN+gUCjJ+BnKQj4UXUdcuRYPZ0kQXlk8OwpurdjQI9EWeK2Em4gUI9xvlPHIezq+T84sze9RP2lxmQK2GUct1ly3HeNOyx2t33m6yUYxuHq/JH/G10rHL3ZR0gpEvqIrrOS+II+XSiKXMj6ZcfnV5booRumFwLwCSmmiYgi3MQ58xxyOm5nGtBVirpDHTLmMmZlJkVFKpXKXe3SWu8w8Mz4KGEC4SloOAoQtBkBQOM7lcOPeffjQZZfh9qUqmk4eLSsvoJGWFgbZUkjVFyzdergZGf9BlyoG8jMhC4ETD0CxSpRL7YQWFFy5yeWCYorwfvOIgUJ+zVgyXnqME6QgLO5ek5Pt4Oz9+/aJxr/WVIf71Mw0lpaqkmlUu1z0Ztjr7pkaOhH25NKiaw8PD2Ut4iXIedBXn3EbvEjiMYRy8SYAYZoGNClAaw1dPtKA0YWQlxXn1S/jZ88hm7AQWrqyKi+UqMYghSURwPMFFaMTWVAozFCYoDZO4gV5KTJOJHaJxgUXrUXUS6cPWmqWad1SyUTsdsIRbWGgYOe1GJfEiA8KTw4qhTwmXRvbXQdHuC52uQ4mrACVUhE75mYk8Q4PbgoWqweECq+0LYRMKvP5L+CO6jL8fEEyj3oeY5I6GT4ZI1QslsQ1SisyCL7oZijWAmb9nJ9vCxS0tmkrR62hLvluDuu2Rmj+0IIGXYrYH2U7ggxe0gII6Z7aakiMBwULChhcO2pEdeySzl7bxXMxUMO1IxiXJD4RaBce13U6myqJE/emduvUmfoGXea9gmx2QKgFID1e6TMjIOzNEKksKRwP5yegPbIUEbT8/+y9B5Qc1bU1vLu6OofpnjwajSIoIYwQYEQQJotobMA4YYMx4IdtDBh4/kjGPAOPaBOMDYiMTbDIEjkLiSCSCMpIKEzS5Jnu6Rz+t8+t21PTjADrGfv/vqVaiyUmdVdX3Tr37HP22Vuq5fm8JGy8j7owpZJSnQRZNPWyuUu9vvVn5fPDZJz/lta3JSikO8QaEBacqhtEulXYdKLGbaIh6EOU9HFHARHTg2qu76oIguGQdA7+WYAwYbpx2xNPqQ6hr0IYHpmcApeS6jh4rZyS6DOul7oiZQI/+vsEUnlZn17p/vbHBqRg9HmJXnn8I8WSnUIWuHi/hVJOUByNCJVUCYaxSm9IR5D1pySFrSzBC4JW+2va15/6f6XczPMieHIZTvg4NyqiScmSiIieJdQAX4OmL9pORwKM9r/hOZAJwueV8VXR3JXgjHQ32eVjTCyD+AQy5YfEBOv7CqhbFO2iogwyeSWQJnVduvoDMVRVV8t6SyYTiFmsDJ2clxf0+LW+lvxcVJWUfdZ0IuD1q86eJM4mBmMxoVhSmCddyAvYkFlbdk4oTuX0gGWlBp8X9W4n6l1AEAURJOH9rqqqloIZ//tnAsIHX/8ADzz/ohQQuFcxdtnvERkDUSr6ythCXIrV+hBVz0JB9nfmLQqsupRdFbtMVvfVfl/sgFBdv+EMIV77QCgkgJBrmUIljNMs5vK56e3qk+/zHDn7R/DGdTF06P3hs4BQmd5TA8AU4MV9RtOjZd2llWIp1xLn/YQVUVQsDft87OdN4Ss9iKEClD03kwKiTWCNAIi5A58lMqpkztDqtOrPoxlkW9oVyvcPPrNK60DNQUYrKxULg58vQxFDdX56Hrj87/V61mtd/hUatzojZpo6T+E65xqnYBubBtZNRyLBa5eXayYNT8MBn9cNr9OBSo8TNV7GcRfCVB01TdRRLKumqrS+7fOyXxRPtv38n3sFtgHCrbyenwcIDSbHphurOzpxx9NPoSWeQNpwI18GCFlBZJDTFEhNLeLm5zYVH53AoK+vV803ZTLwB4MiHMBgzPk1PcCsfXe25BkkCaAlAMMgoJIGxQ9n5TEcCKC/t08SaaE3sNrN6ieVOkllGIHmpAJjWbpuAUKCPT1crKvg3OT5ebjZakCo1aWGksbh4PaLqW82yhzpQE6XVAs5TyYUBotCKhSrFEVWlBJqKeCWzwxagU9XNk2HkovW14p/xwRlMBaXZKm+ukY2Pm4gfF2+T5pD3MkUUsU8si7akAwtMq3Epr+jN0QGXJYJSLTgJsHrx0SMa0SrcPK+EfCKWA6TdHYmHQoQkjYXdDhQUcwjnMuiweVCAHlUhAJoqK2R68FNh/TdrwIQ5tiNNVyiMEtAqDd+r8clNB/eVSYNpGMxsZA5HSbDnNegRQfVxkiJzeQkqedGzE4H16G9m1Ou0mjfwHhNk4m0JLQU2xCKbSorAJG619xsKVbAg9eMiQxFVHgd9caoX0+6ALZujxhqiJnuECB0uTzyPe1lyMSO55clKGTH2CYOs0VA+A/SB3nu9g4hk1w7hZpJzxc/M0Pr0WlLrEXwx6HmzHSHn4kt1x8TZoJdbv4E9LyXqmtNas8QIBwp4ZekQicURJ1WJ1Lo6xQd4bzMMJVZK7egqILTAqgEKbksKl2GzFkFchkE8llUerwYXVeHqvpa6RByfRMQalEZO/gpvwdK7EC9l16v/B3OELJDqAHhWysVIMw7PMhYL+Is5pRKtMdEMBCQ12BMI4gZimWWYJRFDc7n2P3KC62ZwL2jqxNOc6hgVJp6ssULLYilXzPLz+31SQLG4olet3y+KTRDii+TXD43sg7IWpH4bc2oWwU3vUbscV13MHjNGKeFesuChxaJsPYB6eJRXEYrJWvP2S+phFhOKbVvwSyG8dnRRQk1p+uUeKfi98iAUKh1pf68AmrSKZHPQK1XJYSklCqVWjbn1BhjGWt5Xel711BbJ6qtXN8i4qYtNazPpq+X/gyiyCiXWQHtkoIr95VCUSh1jEPs0sqslaOInABCpSbOIi2fAwJCdrsrDQcqChlUI4eI20Ao4ENlRVTGOaiGubWAsPy55DWnqMzfLUDoDQbkM1CtV0gN1nPBa8j5VLJ+uOZEFdm6YewQMibwXmlAyL2P+wwVEng9uc61SE15qqXIE0OAUFvaSEeOVHEyboI+ufd69rOYt2aNJQ5qpXP7K48MCLmv2gGh30MK7tDf83NwfpQFbeY/3M/ZwWV+wns+tGa/QJStDOCK4JamLFvKnzreSB5nxVXueYyBYoNkO+xgVMcr2Zss2ibzPbXWVcxWFduhPTUUqpDCmxTfZWSnHBAOpzz/o4CQFFeOF+hCHsEnGTeSlxq0WitIV5zFF7/LQIhF6kIaUQOo4hiA2426SEVpfevigxZQ2sr0fNufbeUV2AYIt/LCyeZtgQkmBjpIZtkhcfuGAcJNgylk+HA43EKn0x1CoZRYKlk6qWPypYKuUqBikswBZ1L9qKTlMA35f3ZP2OXTFZ+hLGRI2SlX1pli9YgBPplJSjDkDAMDDsELz0Ml5WoT1XSBco5/+eXSoJCBRNF5VLDi6/M/fk9LOTMx59SkVtcSbx5JuoeCEuOIVJ2/5AyUOh+Lny+qbkotjhsoFeEYEAVgu93o2twhFXXptJHuY9lmbClZ57nVVNUO/8gGq6hAd2eX3H9u+ASZesaT4JqVe26WaSpGUg3DtEyimayXAQC5bhb1l9eKG1eYQ9+8dnlVPRYqFVVmRZadVU4Ki6j5U+mgkDaKIjzFAsKFHCKFPOoMAyGef3UEtVVR1NbVSqWXCQUBhT6+HGWUSQIVQ0mpYvVTzRAua2vDHfMfR3MiiawFCIu5ITAo/ksGpIrIDg87nqzQslpOQSOudbdTATdRFi0W0Nc7oKTETYiFQcZRJmFe5pGkKWdD/QFDki1Od7ldHpmZ4LOVBSXfKeijZgBZcJGqKfM2VrpthQB5tK0kt5QYWciBoF02ZElUTSk4sFPP3xO6i9NVAuzDCw/Dl9FnO4NfLhAxOXGaSt2PcvelgX6LcskZR3m2v+QRDiowow/OmYgc+SB9StNw8/PkC9JFZWdaKE32zkjB8v2znv+S6qm+IQR7BA6mtY6zGXkGNRhUs1AFq6uaL3WheD5MgNJFAnqvCAcZmTS8maQoMUYdQNhRRMR0o64qivrRjdL9FtsAFqMsldHygsFIl0XPNenElUIIVBolZZQdQg0I2SHMWtUdDQippEu7E3ZOE7H4MMkJLfzDDiKBAmexnaZbgJzuELKwqLoAag3KOrTT0uwJs9h8UJCH820puRdSHKKSsOkSKmqQ8YezRFSuNRVgZGxiIqhnwmR9W/FVC60MUZfVzJQdBPLveWhlZd4XsUiR8xl5usn+/c9jeZT/THcIuYYJfNmlFgq57IVGKX7qmSx9P2W/sgF8fp+fl2tCiX1Zs15S8DCRSCal0FoRrRCgk8+kVeff7UE8mZA7InHDsnvS72MfkShdR3aHUZRnkVR33guP1yX7qFBvTSfisbjMIfK10wQaeYKOLAzapJBF43TBVwQqnQ740wk0uIDGcBABrwfRigoBg/wslZVVpZESe5za0uNu72CW/045INQdQg0IpTBAATCfX66FAA/Zi3KyPkTx3CqQMV4IZdThgD8YQCKVkfg9rLtWOgF7vFXrcqhoxJlh1V0yTIcIEREksUjK9cCZPS3oo3UBhq+hkQGhtl5iYUR9LosKXGRxg0qfyp7LNJU9RD6vKNFatMi+v5R3ioe9fxkg1IIxmn2hC+CM036PmnnW4nsyl92nZvh0Z5HnUn4NSwAThqwJvdZlLzSKakQmmUA2nQEFb7jHinqvNbstehVCR1VsFtW5VDdHiprWobvw9vyMn5WxW2wqGGedThsgNJDPZOXZYvGL86acq6bAj1xz5IW15M8kUec2MSroR8hwoDqkLIuYs5EOr+KMUknddvxrr8A2QLiV17vUYxJaZjkgtHcIn8OmwQRSnAmjwEneLFHq+Oh5XFR0cyEaiUqSl8mmhELHSjcT476+HqGMhqsrRWacGw6/FmpnMolIuAKxvhgcuQKCPtIjsyBdMmsaSOYyyBU5lWfChaKYg0qw4UPqVCpWpYef9g9SQVKJm06QdfDRG6r+/dJGQ5URK4G2d1kYKNT3h5QtlSiMMm4vbaa2DqMEYlKCLP+eEsi0+wh+gY8XkzLSI6PhCumg7jR9R2zYuFGogQy8VEBVaoasFDtRLKmRjbAQyOl3+SyfQ7d0fgjOU5kcBjMpZPMZUQC1H0PAuCjdgr7uHgXCDKdQUgqZrIBIXt90VlFK2f0l/UwUHfMFRY9x+SSJ4PxIqYsBlCqI4g8k3QxW4oiq83DnsggVcqgsFjHK7ULEqearamuqUFtbLSqzQqn7hwChWunDAaFRAoS3zZ+PVg0IHR6eRqkiKgIpuQJqqitRV1srndN4/yDiAzG5PxXBEJKJGLq7e+RrEXMwTBENGBjoQ8YEUqSaSleJ/l9q6F6UbC3bDzGJtuZ6tMy1rF2p2DvhEJsXCt5QPVSJZohvqLXuKAIlm661kZc2cIfaiPXvsTBiV4OT9SvJiRLJ4c3Q65/KjXojH6JYl8+6Dhdc0WvIPlOlvvfZirSUdTgrIpQnBV5J6VSzL5YNQFlB5bNFDyWwwWsZDLJLorykeM34fGbY9SZlSlMNSYmD6m4QbFBERUBDoSAql/Qa5ZzfQH+vUrhjs9SqrOviEoscTO4jFRUy15qMD4qipGz+Fu2WXnAlax0CD8qVc2aFCTdVRbNpVHtMRIo51HhdqPUHUVMZRU19XQkQCm1Nd8LKFYxtD6uObSW9Iq3cawFCqozeOn9kQOhADqYkWTlURsKIRCplfXBeJxkn8HOI1Yzp9WBD8yZ5thtHjZYxgOYNLejq6ZHiXlEGHVXRg+uzSDEpLvcsCzCGCCbJ81dUwFrPnMvapIKpzEZZCbYVv+UPLOsRvsZQ8WvI3kavM81YGEq+rOKaKCLyb7WnJhsPfLhV4UbL8o9UTCs9B1uYbx9J3VkDUklOLdVdl0GWhA9hfxC9A/2lwovsE1airG9neZKugRuNzAOcFZSuIEW5aN0EKXjEk4NweJVgjssSnNF7H7vEBRb/LNEmvh7vRDoRg9/DuUD1nISDFSVvUI4ndPZ0SpwlkCFo1xYD+r6JMBPtLET8JyWWPOIt7HDCw/0mnUKt6cAojwOVJjuEfhGD4zwok2bmBTph1vvuSCmMXZhtpJ/zexoQ/v25F+EOKcoor6u9Q8j9iPRuFilZLOK5shDN55hiRnzO2R1MxOOgZzA/d65QxKb2zbJPKvV0S7HUQSruIIJBn6hAs8Dp5Mhznl3yggAHzXTiMARrLzmuNyvWmqLcas0GWyCSlCa9BkeiVcr1tdUspJjH17HiDSm7PNhh0/57Qi22chReD3lWrOK/eOvprjHX4LChSA4Uq2hS2rM/A2rU80hQHfD5ZXSCMWHtmk8kftN3WL2AGlEpdajp/ycvbY1jyN6jrFBYdBDFVMZcRwGD+Qx6s0nxz3Smc/AIr8gqAnNNUxuO99pQPof6fPlR/G6KVSWFAUAGFHMp3jNeN7/XK+MwYo1mKbQWjSGLCdlnLQovC17sKmsGBPvEjnwGAarHOoA6N1BtGqh0+1BVERa/RIJbgkJ+pi8LCP+3oHFrC7Nbeqb+b//+NkC4lXdQbQ+yVUvSqIiOpAQVYbh0h7Abdzz9DDYmFCCkXL8dEEogcijgwAeBiQwB4fqNG4WmQfW+ns4udHZuRqSqUnjWnD3Y2NIsHUKZaYNDPZy5IlIJ5RPFh7jop2dWDikaZ5HCR6qNlVxIR8qiuZQGpqmYpwGi1cWSwKmvTxkQK6kHWoGSSTAl1hksSFnSXoPaZ02qXMJrZ2IzRNGzV5/0w6m6H0rCXQtalB7cLwCE3DxJX2BSyiSsrqZWzYllVKcon1FKiayqC7VKo+SydaADOimHBHRUM2Pod3BC3QAAIABJREFU7O7pLhlX6yTO/qda8IDXQUyFCWDgELn5bCKFoMeHPOW5ucdQtMGRl04iKZLsbLFSzG4DcTbFDkhtKTfZ1op8fI2MwY1CrT8ObbNDWFX4LCDk2tGAkMBYH1/cIbQDQpUxlzqE7S0gIGxOJJBz+1EwPKDWBj0Iubmza0mPId7LhoYGScy6O3rQ19uLqmglKkJhZFIJbG5tE6DKOShePwJCzlcRCCacpILl4MwV4WKjiZ5clPXm7iey+cobUjZPdky5aZLGJRszd0hWQ1kAYWqQlaqoAEKxipHJWHmCS9fDrsBqKQgqbzan/L7qDvI/pYTGhE8q5/y0ltqevTNYDgh1wqsFR/RzoZ+nLQFCrUynEltF5xZDbKdKQDTdXNQfOYdSNis2EiDk3zGxtQNCmdPKK4sB+RyWhQVXAZOHLBMT0yXFFT4/KtVwyH0ejPXLLCu9L7UanXS/DJd0aJVgjKlolQXlJ0pWLf0fVRKgnnetJiyfy0pYTK6jQgH+XAbVLgcqkUeVTwHC2mgUtfV1qKxRc1Z89nWisKUOYTkYlLX0JQEhrwVnCBU9Kwevz43qykoEfSGpkLe1bJKYPGbMGFGVbG5tFXryuLHjpPi3adMmdPb0lNacToL15+UVlXVlmUyLr6VpFfGYWAl1WcV+JnUaDOkYqcCwtaZt8VLWr60zqNLL4YdSuVUMD/5b+o/UbUtEhNRL/V7l62pL61sVV7644k8BG7FjEZGuPGqqqiWOd3Z3CTiUoplN/Kh09jy/Yd1K9VRr3zW3wa6DKbYFFL2QkQmyMKw44s4XZCvg88eEmbYjBCTaJoLr283nvJgTJUUHE1559p0SY/SVLIodA/f6ogBCrZwqe71FfxV1Y69HxJKkQGXJ9BOUetMp1DtHBoTsnogRuJUwSyK/hS7KlwWE8xZ/gAef3zIg5L7FDj1pq8oEHmhrbxOqY8OoBgQCPrRuapY9d7vttpOfU4NgU3urYgtRWZ2WWUJlL8LkemXxmYwRKqfmHMhnCqKImysyblGx16GKT/xPAKEBqXsqOKQAnQXyaCslipxlS6tUsOAr2TrZZFzxvrEoKsVqPk+WEAvPnQUwUSe37IDK8xwtEjakfq68oaUAaBUh7U+UPZ4riwZFKWf3UQTPAgHJy7q7uoR6HksMyprhtdAFcolNpdGWoeeaZ8+iIIvcHlLqnYbEAwUIByWG+woO+IpWlGbY4OgEC17WKEvJv5bFwQIQ61XFWV7nOFXoDSdCIQq9ULQqKXkd9yDGN96NjGgZMAYx91MKtJr+z71JpigI7Fn4K2ThLWRQhQIaXIbQ/+2AsK6uvjQrug0QlgXmf9GX2wDhVl7oLw0In3pOAGHCRdhowpVTHUIJ5kUmcqwUedHYOAoeD+cFY9jYvEmGgQkI4/196GprR3U0IoCQG8BHKz8Wrr8n5BWwQ1l2n8OUio5UxARMmVINLRaYHrhQIEizEh5WnzR9SINDBgl7V5CbIwPEFoGYdd00pUKSC5t6l6YZ2buGagMb7gtoB4TyGqxMW0apDNh2BU8VnIcMgNUpDK8LUrWSFUydFLJ6pjsnYj9B6W9y3K0K1hapqZYwChNUVkZdLq8k3RTEUXLzqsupz1//q7yLILQwr8cDv+mWqhoTRZNQhB1cy4eLth4D6QQC0RAcLjf6E3EBJ35fUCqFMj9Dg3cbzVTLQqtNAsg6FCAUKqQFCCm4MZqiKbYO4T8dEAZDQhnVgDDj8QMOD4ycSkf1Obl4jrkcRjU2IhwOobOzS9QRKy36Kq/XunWfiHAAQSM7sBoQynxeIQcXhQZyBrwUdqSQDosfvAOC95wCKLhhMQkTACGJNIse3PSdyDsM6aRKB0YAoVrb6v5pI3r1TJa866wNWFONdJjQhQI9kzVUYbSe6TJBEXt40WtEdzi5gYoITdZuJ1OWopcVQHRSVnpd+UxqPlKfi3T2sjTBHk69Lif38TqICm0gCKpXioFyksIdOSlgENjZPQ1FbAGqQ+gUQRhWipXEOYsd+WxaEmZGulRiUIk9UBwpXCEKhoPpjNwT8fF0UfbfJQkgKXRM9BkLdSKnrzPvp04Aub4VIHQi4shKh7A6MAQIWWHm9eHrlxgMNoBfSpJtc4P2PNIOCAkGSBllh/CNVcp2ggWPTOl+qM/JAp7pNKR7wy54rKcX7S1t8BhOjB07QT5TS0uzCM+MGTcOpseJDc0b0MMOYREIuDzIpnPSWeR8FAse0tm2uqsOzli6TWTIHtE+XUXIs0DknjOL0mnUrAu9r4wECGV9lwGIckBhj+elRNfW6VOFlqFOo4rpelxAXVgm24x/QivkvFxWda/L56dH2noJ6jWAENEVC5RyLbE7JsW9fFZeU4NP+2cYmpVTIklMmH0eUrndMB20OHFIN0srjaq9sAB3nrVBxU4hIMyaDgUG2UnibC19LYs5pOJ9wurh/WUXicUT7uvCNOC8t/yNAy6vz/LpU+BdH9w/OIPLZ05URrWRusOAJ68AYZ3pQKP7sx3C/w0gHKmTm3R68fAbS/HAcy/BHQrKeWdKHVF1xhp4satfX1cns5ZtbW1StGG85vdpCREbGMCOO35N/qanvxutrW0C+GJ9/coA3hJgYkebQJggjZoCnPmmb5/LTSq6AtgOWhcxNjKe221rPgcQjrSWJDuwjaOUchHrfqh1O3yGjmtEe6bK+irNkas4y/1Z1jfVkYWKqdYixcp4ruUiOfa1KQJGLk9JJMmuHSG2FxarSvKMDGdYrW49QbEuvFs5kFY05flSPd7NQimLRkYByVwK8ZRSznUXmf055V99Q3O0OrHWN0sZQq+39kQFvBUVmO9PYTwq0GagvBkZv4UqatKWxiO2NoqOrjqn/Byq4K4KAPxI/BTsuBtUIdWA0G3NEHp9qApz768HASELQiz8bAOEW1rRX+33twHCrby+9q6C6hCqivFQh9CLVZ2duOMpRRkdCRDyrdnWJ4Wiacxoma1paW4FzUwjlVGh+9EUuqu9FTWRStRWV0lgXblmBeKJBMLhIJxuA1OmTMGUSduhgvLrfj6gDqQSacT7Enj3naVo7+hBs3S2WGVWQEI3xkiLkcSaXUOrXiz1ZauDIkHUlpRKpZdUtZLBsQo07IjxYPKvpePFS88W0BV1abiqGClX0vEoeduQn64EaWSWUQuoWLYOekZxqBo8HBByrobvT4oL35vJqhjNWgmnkkpXXzMh/zxAyM9DsQYX7RSyOSTiA0IPo1Q4xUlymbQkwbJpWgFbKs+WdYSmrjHJZtCOhsKYtctuGDN6tFyrjc3NWL5uFdZt3ISuWL9syjkHqcWqKiqbCbsDlnqdfQaIf781gFAlzENKcVvVIWSn2ZohtANCJsxmVkEqViql/ybdIgcaGhtLiqI9/RoQBqUIsWLFCpmTGT9uvHir9fV0K2psoYjKqhDG1zVixoRJmFA/Gn6nS2YkBnMZpPIFLHrjdbS2t6Ft82Y43R7pulpSHlKVlO4g7SssCphS9lPrn9dTJxyqysyaKzvYFLXg5u1Uc5ymWuOcf+TAvlDnrGdlqFsxHBDaw4p6ZpTqHg/xieIcndiuKPVVLdzCaqv8fkmIxPo0FsVJ5ot1h9BpyqySqC6KsBEpnkrMhpu3Vj2UjvIW4hw7hKSlsYCSy6bBTlyByU02KfRmsNtoqcxxMpMJI68xVZHp2cWEhHLmmeSgdOpm7rwTxrC45Vb+V+9/9BHWt7Whtbcf7mAQWajEuZBlskBjbhZ91HwLj5LhuHXCwwHhUIdwi4AwGFIiO7oTpv8t6yDorvs/AgjpQyi2QqK2p2wncrm0CBgFQwHU19Siu6MTydggPIYLlRWVQqPbsGGdJI0No+sRjgawadMGdPd0yRr0woVxo8Zg6qRpGNs4GnV1DULB45ztYDKJVRvW45NN67Fq/QYkMmlEqqKyPui/KYUAg6LWyktNFylUEm9ZBJQVFCj6oJU62ZnQ8U/o88LiUOJBst6tzsfIgGtoQfHnpELqo3x9s6gnwlHsLHI+zIpn9r2BfyvrWozrFSVN+xNSyIgdKBGgEqEPPiOKtio0WmuPkQS/dEPVeqK0v8et7CWENpcryJpNpRJIDsTkPhIIeti04trmjJzVISQwdAd8ar8s8Oc5zPzaDrLXVoZD6Ovux7JlK7B69afY1NkFP7ub9N4lCOYsPGfHS9FIXR3tJapnzXMULRGa5r8fEBIolPzyrPgoBun5glDCRzeNkvtYAoSj6kRkqqWlRRgd220/QVgx3R2b0dncispAAD0dmzF+7DhM2XEqxoxrknEWAhfGPNLDOde/bv1GrFrzCeKDGZhuPwyTcdylKLtkDfD+WoJ4mvI5tPosSrXGO3r2W/ITru/hXo0iWmTN+MuasxCvLmp8ZjTGBgiFmg0q1LpEOEcDQqX6TWDItan2FCk0ksFl5UXqvajeqzqEfAYYp4KhoHQIWSTgnseuoVIAVdZL4nEqe4Gii2uQKvZaDgNBf0gaASweC+3VVEUq0jxpvcQCqgkDriLtmQqKFswirUt5K4ZkLhMwZX0XsP24CZg2ZarM8hG4L1+5AsvXrMb61la4/F4kSEt3eeE0fYpimzPkmRYhOWsenPvPMEDoKIhP8TZAuIVN+P9H394GCLfyZgwDhGK2qhIE0v4UZXQIEG4gZZSJj9UhdDKpEBENUigoRkFDTmVQS2piX2+/BM1IRUjEFJo3bkAoFEB1JIxULIFCMomo148D956Ngw/eE4yBnb2kJm0ScJmm4IDplrmWgC8Awwd8uLYDT778AjZ2tQsltaG+EW0d7aiorRaz7sxgEg21DaUZNZVMDwkcaANWDlszMDKhVTOOfWqY3KKJMihQXYyD9YnEoPysRC+y+Ph2ao8eUCdnvb6+AVVVlbJZrFixUpQomVywcsRKMz3LWltaFG1IBr/Vpm8HdQ4qIbKjZ1IMgzMeQVuynC+dG5VOdUI+TGmv1FFQGw0VAam0yI4JOfDRkA/x3l40r1+LiWOasP34cZi91x6i1Mpr8cEHH2DZsmUKlKdSQoVkRXrydpPwveOOQzRIeoeCEzI+AeCpVxfhwSfmozedguEPMkVBgQmadArENXrYHIR9yeY08DJY5VaUUXYIm0wXKsyhGUJ2MEgZ5cwC6WtDPnRf9ACMQBm1AcJbF2jKKMGdByY7hMRNTmXqq2dMJk3eDh1t7XIP0wml9BmsCEgVfXNbO2oiUYQ9PhjZAmKdXaiqiODAA7+BWXvMRA4FJHoGkOwbQC6t6LZU241URBFy0yIB+HDFejz1/PNY37wJ/YkECuyQGwZSnIHyeMUGJmtt7jL7Z41e6sq5AEJSk2QeLy1CSw0NddIxo3WGPnjduHHT1JiHBnD650PJ8/CZQa7jSJSGwD6psBIEsyBBpbmmpib1WtmCdE97untECl/o1bZEW9FVKSoVEODHf/k9vjZjh1ircB6NgkYEhHqe0CoeDLvTFlAYVV8v64sUOG7Ysd5ONNRUorenA850BnvuvDN23Wkn1DeOwoaWZqxa9wneXfq+dGnp2cUFzGs0rnEUTvjx8WiI0E2NkvkA73K8CDz/6uv42/wnEKeCj8+PDO8DCx0WrZf4JV/kqleCVvYZMy0UwoRjqEPoKHUIq4KqQ0jP1OqqaknUtLchP6/uaH1G/VQnvNZF0YCZYIBAgF+XdwjLAaH0o4t5+Pw0DncLFZzCF5ubWxDwBoRmx4NFo+6eTmw3cTwSsRjSyQEYhTx2mzETxxz1LQSo0pjKYcO6jVIIZGxjwY/xr6IigrAH6O7P46mnnsLqTz/F2uaNyHlMuPx+YRVQXZUgkl1xETviveXsoDVzJCdh3W8WELQioFjmUFGR1DIvPSxVUVMBQ1X4KFeXHkmtkmuQhUD6snJcgeuRIEGM3v1+sQeg9QtjPX1b2ze3K1N4K37b1yVjMj8DRybotchzZLwnvZjnyTluu3ejpujLPmADhPzsXE9SACPFmdemkJdOnwjVxAaQTSawXeNo7LfnHogGArJn8rn8cMUydA70CXsjGI0Idb+upgrfO+YYTB/XKN2SKAxQoooNtVXrNuLev8/Dqk1tKLDoQREZgl8yXSQRZ33C5p/Ifd8CCuxg6WKUvUPY5HIgQlVG2wzhl+kQfmadf84MLTuEj75ByuhLMEN+5OgvyTl/JvcWg8li1IpxOOf+vD6v0BsZa8Y0NaIqUilquS1dHQIIYz198LB72xvDjO22xzGHHY4dth+F5lQR3YMDQgPl3xq0HPD5UVcRRWXAhXgBePbFRXj2xZcxmC4gy1yB/nZOB/qTKYmTLARybbKoy4KdiM9Y1E4doZVAmdp7ud/prhXXh4AzzuZZgj4C2uz5Awtftm7uMAE46/tNY5okp+nr7UNrW6vkGXq8h98LhENYs2a1soSyBAJLe4PhEEsGdlX5GtrTlf/PJgD/FR9qF/18VaFAH0Oq9uo7WsmbHTWyCjjGIPOQZIzk08inkhjs78PE0U2YucOO2HHKNPG0XLdpPd54520MZJPo7uuW54FCVBwpmr3HHjjy4IOk6+2jJRpjIIpo7+nGky+9iFfeehsFrwcd/Qn4IpUw3T6k+5MlxpuclyjTKzAsHUIRhStIkZsvrDuEo1xAtdNAhW94h5D5EsXnxH/5S4jKfJnf+bwMp7wo9UXZ0P/rP98GCLfyDg8BQm7AVoewHBB2cIbwOQggFFNXQyijGhBKEphJIRIJIxhSnT3SPEm3qK6uRFU4hIGODsR6u8SElRzxqnAF5uy7L/aZOR0DAzk8+dyLWPzWm1izfh2yhaxslvlsRsQI/C4PRo8eg11n7YG9D9gPYxsqsKk/hZdefhWvvvwK0shjoJiF2x+AV4aVFUgl/UW6iaxI6a6hVmkr5oVCyQ1dZj2kiqyUwXjojY7AkFUvVs7sgFByE1vQZdDUAiFMGiRRKBYF+DGxY8DVNDleHwJDUR0Tdb3PSuyTAkcPRyYVouJmxVT9+8oklV2ZrGwqPOyJyVACqZKqaFWNdDvc3MTzWQz2dsFTyMDndOLUk07AtAljJPnlqzKd4ubf3t2LpUs/wCOPPyqdxSMPPxxHHn4YPA4Rz0RrSxcy6SSiVZXwVATkCj/44ou495FHkfcGkHPRs9KU9SKBn96WNvrO0CbBrpbViRsBEEYMVVQgXVQDQs4p8Lp+FYCQlFEnW3G8Hs6c0GrZEJZKqNePbCopBY6kiOX4Ze3zIK2I84T10YgkZXMOOAhfm7IdckXg0WeewNvvv4e1n67DwGAcqVRGkktW/R3ZLOpCYey/z2zsstvXMXXyBMSzRTwx/0m8seRtbGhrQ2R0EwboCUkBA/oTyiwgAaG6tnqjVYAQqlOWz6EiwgQ2j+RgTCqfutDLgXuuRyqLyufkSdqOckAoG6PDIXNmXJe6u8eEmf/Pa0Oqo5qvJeUmJ7S40kZlnwEz1O8TVDJJ1gUNeS5KSU5edRvtQkwjAUJ5EA1UcmN3OEFqrxtZeI08MokYCpk4zjj5VExtbBQ6OlxOKRxVeH1Y3dmGjRs2Yd68eRjoi+HIQw/Hgfvuh+pIEITJLR1tGOjrxfhxE+Fxe9CZK+Ct5atw7dxbkfMFkaXiclGMPAgB1dWzOgAlyq51TYcBQgpc5NUMoeoQOlEOCDl/KwUqq8P6jwBCrXT4ZQGhUGNTCVkrLNjx3LPJlLA+vKYXtFwJ+7xo3rRBZg2bGkfJbNw+e++FPXbdDV6vC68sXITXFi3C8hWrVGGuWJAOFWlaVEmePmF7TBo9HgfvvS/23H0HpNPA8wvfxPyFL2JDx2Y4A154/crDTAvJsNg4xOoY6hTqJM2ejGqKF9cU1RZlzsuljMbZuSgHhXbAYfft1B6s2tdNiZ4lxPKFr824LvuDwxCxL76uNnkvf3605QTXsZjFS2eN5TNL2IjAUASQPkvT1ucngNBS+eQctovqiKQpUnyrCPR0deB7Rx2FY/bbQ+Iv1y1ra3ybvsE0lq9dg6dfeA4frVyOWXvNwo9/eDyiAa/8Xld/F9qbN2HSxEliYZErOrGmrQ2/v+4G9HGuyuNBgteO8/0FpcwpKrI2MRL9mTmzKY8icwNrhpCUUQLCqGkgHPSLsihFZf4lgJCtTYv/IEwKUj0t1VTTZYiybWtbizxjFX6fUBEpCmZQxCwalrxjh/ETMHvmrpgxsREfL1uHh5+Yj1Wbm7G6tRkOrxfZZBZGLo+g0xQfOhZV99l3NvbaazYiQReWfPgJFr/xFl5+/XUUKJpHxk+kQkZhBrNpBPxB9A0MCJCRdWqbKUxn0kIt5sFz5HgIhZH0mhIWl6XyKjkB1WktmmyJ7WHLTyR/sL7mGiZg4b+pVFJAHPMb7gcsegitORJBa3u7KG2qeTvbvL4Igal5aXbN1b7gk3Uaj8fFAoXWMUL/55mR2aHnZUWNWB2y6ouG0JbZkSX7iIkFnxS/10QmMYCe9nbM3nU3/PS730eDT0nKpGjB5QRi2Tw+WL0Si956HR8vXSrd3/849VRMGzteALIfwNr1G+U8mxrqJLdZ1taCW+6/Hyua20QPw6yISkfXmeNMp20GX1vQjAAIWZDxsqhu5DDKJCA0twHCYdnDv/+LbYBwK+/BPwIIhTLKDuEIgJD+cZFwCP6wStK9LtVpouG4t5jH7OlTkY71Y9XKlZg+fToOOewwRNxOzJ33IB599kUs+3QTswdUbTcB4aoKuD0mKvx+pAfiaF2/HpnBQfRv2Ij6htHYbfqOOPaIo7DfbtPx8YoWzFvwOBav+gjBmijSqaxU/EUVjMDQ2myZuPHQn5f0OcpQsyvHrh4DISuGrIgxMGoJdOnouVzDfHVKG2KZ2TcpGEzypWNqCVYID91SHFWCGgrgsQpNwCycfakO2iiojoIoDmq7CwJSSXbZEbNkjHt7eyTh5vtwc5NEynboBFLCLikQnG9wOhCgjQbtPxxZ7DBuLPbebWfMmj5VAN4nq1Zh9erVmDplCqZvvz36KOzjduO95R9jxfLlOOzww1HjC6ClqwuPPDgPf7vrbvR292Df/ffDry/8DRrGjUff/4jB3Hj73Vj80TIUfH6k6BsEU4buFb23XENNU2U+CwgrAYzmZvvvBoRGTqij4oFo+uCnWEamgJ6WFkyZ0CQdKdLleru6hXIUioTxoxN+AL8buOehx/HAQ49gXXM7nOEKjNpxEhxhPzxhAmgDuXgCie4utK1dgVx8ADXRShy47/7Yc8Yu2G+PvbB6+Ro8v3ARXv3gXSDAvwsjScuOPKXrVVGmBAhZVRXKaEE6PFyH7DQJlTOjBCh0QlsChJwlFTEXlagOJXhDJETxsCqyk6aqwVRc02Idusut6cWKwuyWCjw7EqKKa3qkM2I/6uvr5bliAsFz4v8ruxhD5rba29uFMqTmWYbOZaTODsUwPJ4AvBQycjsRcObQ2bIOe399Z+y56wzsMnkyquHBxk/WYOnyjzD9a1/DhHHbyUpMIYcVK1dhzarVOOqIIyW564sN4MG/3os7b78NnZvbJMG78OLfY9T2kzBoGrjmrnvw2kcfo+DxShItpsUWNVpo90xALeERRZJStGhtG0DhD6rUVZmQpKLaY3wlgJDpGN93xA4h0ZqctRLOYeenoiIkfp/8mjPL3Zu7hR5OJsfkMY3Ip1PqnuSK2H2PvTB752l4aclHuPuB+/HK668yc0XtlO1R1VCPrNepaKABL5I9/ehd8Sly7b1wJvPYZ7dZ2G/vvXHowQdjMJXCXx+Zh+WtG9EdH5DYLR2PAqlgQwmaLujpTjjXMud3uc74/yJClFFWIEp9OSdrn11E/su1OCw+2ji2diEkrm+lfEuqtUu6HHqNcx1ScIzfI3WTr026IItl5TNXdXU1oGH3kDfpkNqpNsjms0HBFr5PuZF3CRBahUx2uAIer3RhXQS7ZOG4nTj4G7Ox7+67odIBJHvjWL30YzGQnzFjJ/gCLlCceF1rB15etBA7zdwJkydsJ7Hg2SefwN133o4VH36IaVOm4LzzLsQ++x0IXqXHX38LN93/AHLBEFJOiroVpZCo17SeZ7N3JfQz+mUBIQGJXVSmPH35RzuEj721FA8+9xLMcBB5pynKoBp0iIZAPivrIFwVQSjsl6J0R3urzP4SwO44eizCLh82rl8vv7fLbjOx69e/hrUtbbj9nnvx3MuvIE7K6aSJCDbWI1VwoLqqHmamiFh7G1Ldrejvakaqrw877zAde399dxx5yCEYVVuDlxYuxkPPvILuwbR0wXti/fCGgognkghVhEXkxMgPicxwaQpQrahAgfO49JfMpgWokWqsuodWXCQdVXwpLXq0nicXiV9bAdZi54iSp5t0/SHVdOYfep5Qr0PORXLtluwjdH5ijZSwkKnopsxLVOzmeuA56j2G6zuVTclnYZ4ju/+wGUJ117mHeR1O5XXpMWG6HRjs70HY68KcvfbCgbP2wCiqlsYzWLn8Y1EPbWgajUnbj0UnwbABPProQ5g6ZSpmTt1ROrCrli3H3Jv+goWvvoxIIIQTf3w8jvvB9xGqrcObaz7BNbfdju5cAY5wBP2DabgcptI5KPNz1uvS6VAWImwwfAYQmgYqvIERZwi31CEciWa+lSm8/Nm2DuHwq7cNEG7larI0zFTw3EKHcPVm1SHcmIh/ZoZQdX+U7UTQ74XTQypEGrlkVuwJgl4vjjvycHxj5o5S0Vy/fiOaxo/Bxo7NOOO8c9Ee70OoaSyMmjHwVtYgZnVbhDPPbkiuCLdRQMDnkipey4pPECw40LpsJXaZtgP+cNnlCEVNXHXrHXjhjcWoH90kVDuH2yMqkvRLVA+MBQjZ3bL84tS8SlECGIOfmIwL7SklFS6CO36ffomkj+pjJEDIn+kuCf2gtHk5k1tSTulVyGozv+Zrjhs3Vipz9Nz6DCCUCplbqnI8RybNPLQnIv/lObe2tso5ar6+fQkMJdFq+sP0eOUeVbh/ACevAAAgAElEQVRN5Pp7sOu0STj2sDmorfDD7wBefe45XPib8yQRZ1J10EEH4dLf/x7VdXVqHiWfg8dpIpZM4MxfnYF5992PSy/5PZpGj8J5F5yPHWfujPvmPQT2yt5a8wmuvf1OdGbzSIt8N2lyzmGAUHecRFyHXRBBi0rkhoCVlFENCCscDkQj4X9bhzDrzMFHKhKVGHMGkh39qAuEUOlxI9nfhSMPPhhHH7IfUglW3ftQ1RjBxs4e/PqiC9Hc04NApA4NY6cg7/VhU7IbuYCpBDYyOQQcLlT43HDmE4j3dCI/mEDPphbke2LYeftJ+OsNfxTK4h0PPYaX33oT8VRaOuH0AiUQchZMi1Zn0WysTqs2C2YHkF3VbDqpqtDsEnJOwzBkPepuX3lBQdaPbXNUtGG11kj/1ImDdMKly60SEgI/PgekTKdTOaEjqUry8EIAiy4EfzwHJhV8DSb0fP5IBxbbBpl1GX6MSPWjcFLehYDbiwq/iaC7iImjqnH8sd9E1OtGFC489cg8XPlfl2HF6pWI1lRjz733wpXXXC0Fpr7+Pknwa0IRtHdsxm8vPB933H4Hrrv2alEc/M1/noeqmgbc/+gjcFZGsHj5CvzpvvvQlykgw84KaekWUtGAUM/JKoVIwzbTZOCfDQhV7FZdfS0oI3O5XxIQMsEhCCRdlIky1SfzjN0er1CpZs3cCWeeeJy8/sbOblREK9kiw+XX/AXzn3sOlWPGonK7CTDCQfTH+pDiO3tcSBsF9KcSiPpDqCt6ECma6G/vRE9zK9I9vQg7Pbjq0ksxfcdG3Pb483jmpRfgobiDkx6cSnhLH5rpob/WtGP9NbuAfD4FEGbUWq+qrJKiZGVVpVDj9DHSGmJSLRRPSx2U8Z/z3/RmjA8Oyjw4jd4Zt/gM0MKAlE0qVbIjSfEz+8FuFCn/fH+ufQowyX0iFdZidMg8uOWFV759634991fOL/P+Uvk27HcjYDjgdxRxygk/xNj6GkQcBtYuX4ZLzv0N3n3rbSBTwC677Ipzz/8N9jloX8TTSq2X1gIcGbj7zjtw0QXn4dijvomfnPBjXHHFVTIi8MaS9xBtakLz/zBXfnvDTVjfG0PG60O2YIhdip4x5wwyqX161IHnXg4IPakE6l1O6RBWcTbV7x3WIfxXAULxLFb2oRL7ck6ycfJwZDMIedUc3KhoJX598s9Q7TWRSwLpdA7hKhO3PvAI/nTPXXBUVKBu7EQYLMZ5XUg4OPPKmUAHjDyFTvLwmXkEzQLSvX3ob2sF4jHEOjpx8X+eiyP3n4MPP23FDX++BT3xAYRrqjCQzcBB0CXFXuXVS8Shu4SMj4yx/f0xKe4JqGI3Tix6nMjRiiuvdAu0hUrpWbHN/oloi6Xky/XKThzvnVZfdrlUp4+Ajdtwd0+PAEav3y85Rnd395CNhfUGqmCiTOIZs3XsZ46j1HMLGD9+PNo3b8ZgKi7zmfw9+zEMwBSK8BY4b+uE1++Bz+uA3zSwx4zpOOrAA+DL08YkixuvvBp/uOZahMIBUWM++bSf4+RTT8JgMYd0jvPyLinWLl32EY467AhsN3Y8zjrjdLy56DXccN31+Ou99+KY44/H+oE4bnvkUTyz5G3p3OZNNwpZUrGHAKFQeEsK1wWLMjocEEYcGTS6DNS4nAh7/NsAYXkQ+zd+vQ0QbuXFLwFC4dvbRWXyMChkYnqhAKGynSgXldGAkAGX4jDpTIwuRxIkkUjie4cdg28esCfu/utj2LhxIy45/1d48Z1luODKy9CRiWPSnrsg6QkgVvAjkaX4RV6SM+pfkELgpQQwK0YZ0uwSiPhCMGIpOGNxbPhwKbarjuD//PpM7LrzNNx05z14ZfEbKNC/MOAXuqISlB+S19dePNyYmbzyXyYR3Z2dMrvDILC5fbPYCSh/LFV9UQPWKj3Vg9blQY1AkxvdQGxAfOaoMkVaoyQStFbIZEpCNU1NYxGL8TNZnRNbwszcmucsFVSXU2ihrABKhVpbbpDemsuL+pweJB8REDJZBqRKRrnxQioGTzGLn37vaOw2fTLMQhaVhgunnPJTrF25CpdffjlWrlqFa66+WmYeL7/8Muz29a8LLYobxa/OOANPPPEE/nT9DTj66KMlBX3huWfx05+chD9edwO+/Z1jsaqrDzc88HcsWrUKGRqE0xeo6P4MIOT1ra2tF+oVkxV2bUkXNlJJBPNZmSFsNJzSIfx3A0LT5xJhHyORQ4XDjXRnD8KmE/vN3gPHHz0Hc2/6qyTSp51xEt5ZvgIn/+ZcGFXVCIydiHD9ePT0ppHIZBFpqEDPQK/Ik1dV1cAomOjt7hYfSZdZhNdUyV52cyfWvfseJkaqcc6vfoXDZ8/EpbfehY+XLUOcPn2BkOUHSgobO+Fq1pEgToRkTJckEKwss/rLtR5lIg+A3WWuGdXFVrNOek2r9a3X+XDlOicroVzfFtWZv8s1wb9VUt7050pI533atGlIDCaxfsOGkqiSfX1yJkt3zpmccI3z2WOizcSCFCadRMgsmJXk6MSzRBUmhc5ww+/0w2+YQhd1FTP4wbcOxawZU5FPxlDjC+LU40/EmhUrceNNf8Lixa/jzzffInNdV1x9FQ7Ydz+RmPe4Xbjwwgvwl5v/gnvvvRdHHHqkzMAsXrgYx377u5h72x045OjDsLarG1fNvQ0r2jdjgNp3wVBJTEaLWGmPsNqqavT29ok8v6impnNwZrIIIY9KZxGVzjxqvKbqEFZGhE5H6i2TKBGV0T5jw4RGhq6k3dvTnhCKsqF4An5Rh7AgFe9w0IdYvB8enxsBnwe5/kGYiTwO2Xt/fOfo/fH+8qV45PF5OOtX/4miy4vTzv4NPly/EZN3/zrMqjq0xfPwhcLIp/rhczmQTMaELrq5LyZKriGvX4k+FHMyQ+nOZPHxokUiJ3/OmWfgW4d9AwueX4wFT8wXoZ88bT9Il6QUfNEhyqQCcC26Iun+ot6bU8q2PLjOVSJXlGsuFO9gUADcYFx1wnmMpFSZy2dlnYplTJ4zsH3CvCCQY5JLSjALcVyTLNDV1NTJHvHpunWK2quH1Kx5PCV4oyxd7NYsfA8Zpx7+aH3h7l0VCSJHqrPbQLavGwfvNQtHH3IgPI48woYLd829DRf+5v/g/r/dh0wyg0svvVQsnU4/4wz85OSfYpCUYL8f9z08D6ec+lP85zln49xzzhFQy3mvAw44CAccNAd/+ON16C3kcNfjC3DzvIcxaoedsWlzp/ytfSaWzyqvC/dMftZ4MibPPXF8Nh4HAWGtaWCs2xiRMhqKqA6hptJuaYZqpHtVfrE4Q7ilDqFYn9D7kzNhrHF5hJchqr79be0YU1+Lc844S0RL/nz9jTjs4DnYfdepuPCqP+PvTy1AeHwTpuy6B1q6M0iLLl0GRVdB1J5TjEsuj6xzrp+Q243Y5nY0RSJwZzJoXbMarZ9+gqPmHIKzf3Y6Ols24/Y770JLfw8SQReKpEVmcqBPpRbHI9uD14LfY2zNZgsC4gkaRfPAq+ilZHRwbTJ+kw3ELrXQorewkhTgLCIaDct97Ojokt/kSI/4qrJL6VQFPa0ZQAsxirFQUCpNi6lSgcaA6WankarYTgGNWmmUew6fGzU2xK7h8Bl0fXrDusvMDwwXIr6AgEHQsiTiw69OORkBZwFhlxsblq3AAfvsi1/98uc46qij8McbrscDf5+Hn512Gs4+71zUVtfJjH53dycOPvBAEZX52133oCIY5vAzzjz9V3jv3aV4/Jmn4auO4vkPV+CKW+ci7jGRlgIpCaZDBSjuP+zuBQJ+Uc/v7e6Ujn8OVPeNwZVNotrIo8njFJVoAsLqigjIfGHexPlK5n9b7BB+sXPNF8aE/80vlHuo/r/WYdwGCLdmdcjskd0PphwQKlGZ1Zs7twAIKZFv+Zc5OGCeQ8BvwpFNIN7dhuMOPwLfPeybeGjes7jprrtF6pyJYH8uAVdlGGNnTENrJgYjFEVndxo+dxDObEFEN6LBsAQpSTrDXiRcBZh+L5IDaYTo95VIirR1smU9ct3tuP1PN6Kuthrnnf9bxIp59LtIWVIzViJoIhT6IQoF+flCwSDVkpQJl1ma8eMs2LAH2XAIPUg2FIs2pMCZ+o/JHx8oBmiKJ8T7ORuYlw2SQZ3CCkK58/tkpjASjcp8AF+T58C/t3u+cTaM4NLnC0rAJU1EKB6knIr3okOoeKzMaV+3z6MgUHGxOlIJ1kPzaQUIz/jZTzCjaTRShRSQSeOIA+fI/NRll/63Ej3IZvHd734XCxYswKJFi7DXXnvhzjvvxH/8x3/IzNU3v/lNuab9/b0CEo465DChki144Vk09yXx54cfxdPvvYtEwIccjWfZzbJRRnndlIpfQEQXyFmlyqHYYCQHEcimESkUBBCGHQ5URSv+ZR1CB5TKKI+smUPGwbMqwpnLwl9wIsxuwGAMh+y3P4479hA89NBTmDv3NqE5hyMBLF27EjvO3huFiir0mV50JgqIBKtlQ07HelBIJ8QjibM5ubyJDJxiXA+3Ax6XAz5HHt5UGjWmB50rV6Nnwwbc+qfr0VRfi/v/di+WfPg+4jSUdrCzqABh3hgChDxvVpgp8sR1JbYJ7Dr7uekBiURC7i/vAavNXEMsWpQ2a2tuT9aUrUvIjrUGhJoWJKIxBIKJpNxPzpxwndLbi+/b3Nw8ovCG0KEssRhtX6Hfn+dFyxVdpeX3dcJYnkBK8uQw4Xf44KVSqAUIzzzlBMyYOA6Z7CByiUEcNHtffGPPfXD9X/5M9SYkBmI48aST8NJLL+KWm2/BMcd9B48//ii+9a2j8fj8x3D4EUcIoKWR+Ki6Rhwx50j5PC+8+jwSDuDaO+/E/MVvwjN6HLqTyqCbhwaEVMsjBcrn8crzz04APzPrZPGOTuVd9Q8AwpLPalmc/98BQlUERIFWCllURkIyk8Y5zKZoDSY3TsCp3zsWG1u6cdYlZ6K1qx3bbTcFK1Z/iqoxY9E4dTo2Z5PIByqQzQVFITDR1SKAnEqWBGKU2MmzsOh2I8dHysGfFRBAESGHE72frseG9z/AWaefiZOOmYN77n0cr7z2GgwajLMomFdqh2mTs80qjqtihqM0m83vacaBjoOqwKHm3YTKlhzeoSjfLikyxg6SFqjhvVb0aAUIGdsI1Lme+cxwrZOdQZYGixPsJmo6vPZpU1L2ymtTn6N0CB1MolVRZqRiXvm5cU2FeT2Sg8LwSPd34phDDsQPDzsUA4M9CPwPMLjsd5fhw/eX4pGHHpHknPvFFVdcgcv++3Kcf/75uOCCC/DR8mWYtefuOOPMM3H57y4F1Xb7BvpQFa7EZVf8N66/8QYsXLwQlY2NWPDam/jT3x6U9U3xDXYn7Yd0iTj7ZalhM7iz20SbBc5EF7q7UOMERptAxOlAJBwc1iH8VwFCAViczVNDdMpXlsJP8SRqw0FcfsklCHmAX/7mt1i86A1MGDcOHT0DQg8dt8NUBBobkXDQSomqnG6YhUGkU/3IFtNI01nWdKPo8yPrVOJvVcxRervhGBwUymN9NIo3FjyJ7+x7IK49/yy88uaH+PM9d6DfAxS9LsWKoP2NJQ4msdwaMWE3T9Q8C7RxISCkcJ9P4hDZV3JYa0sUMS04WA4KZfJTPDfzqIyoucTu7l6EArwnFVLgIHjjM0VASIYU9w92y9eu/1SKKqpjr0duVC7CdUbxJRa19Ywhz51FPSozixqvKN7q9W8Dh5biszzPVCl2elDh88LtKKKYHMSMKePxq1N+gjxzAaeJN159BWf+4nQ88MB9mDlzF6TTGSxZsgRHfPNI7L7nHrjrnnsQjUZwyimn4L133sXrixarzmeas/pBfPLRMuyxx174y9zbcOz3v4NF61pw5W23YlMqhrRhwnBybxzq8nOMiNdaihakimbTSliQooO5LDK9XZAOoelAvdctgLAysg0Qlseuf9fX2wDh1lz5Lw0I2SF8SmwnBt12H0IFCAmUkqkEaqIBINaPVF87jj/uaHz70MPxyPwFuPwPN2HcTrvD4Quhpa0NeRcQGV0HIxxA3FlAb08fgoYXNe4wpjeOw9RxE5GOx4Uesbp5A5asWgZUVgCcBYmlEfD44cyk4GOlORlD5+qPES2mcd/cuRjo7sHNd9yN7lxaAKFp878bpjRXKIoKFKu+DKYMvjrJlbmPdEY2ciYj3PD7LdqmGGVbBrB6Q1eRUnH9dcLMTifpeKbHLfMrpAkxUG5qbZFASzsJDQglKbB1CCVRLhRFoZED6KRrlirNlnqoloj+MoCQSb0YodOXKjUADwr46Y++h6/vuCMGejrEc+ycM8/C3nvsjd9ecLGcF5MdbhQXXXSRAEAmFddffz1mzZqFW265RTpQPb09IkRBgYVLL7kM8598CvMenY/qsfW4+eGn8NArr6DP5RRFRjW0rbYUHqxsklJF/ybpBBlFESxxMPqmEvBn0qhEAfVFx78dELLTwkpzPplEnd+FruaNOPaoI/G9o4/EEy8swh9vvhV1k7eHGfRjzZrlcPl9qB8/Ab3JLFIuLwKhKJDOI9Hejv1n7oQx0Sgq/UF0dPdjfUsXNg7E0JxNI+dlxdcJN9dXJo1iLI4GbxixTRuRaP8U8+64Db1tG/HYE49jfU+PzGYKZVSl9dJlVJJAEDoRjdq5Pth9Y6WTRQ4eXE/atkRomZaJuj2Z1gmsPawwES4HhHxm9OxIiJQq+pNlsrI5875u3rxZNtbhJvfqVfncqXWtVCW1UqQkCWU+iDqpYEfc/nPeF/bA3Q6XEpQp5uEq5PDj447C7JkzkEjGsGjhq7j8kt9j9uzZ+N3vfgcXVUV5Xf5HNfP000/HC8+/gLPPPhfX33gj9tp7L9wx9zYkcxm0tLQhGoki6Avit+f9Dq+++ioeffIRBGorMe+lF3Dz3x+Gf8xEtPbF5Dm129wQDNIqgMqlTC7iaaUWyMQu2dMrHcKoUUCVWUC1xxKV+ZwO4VcKCJFDtpARw+X6UBCprh5MGjcBZ5/+C2za2IcfnfYz+EfXYvwOU7B6+SoYThcaxoxBgWIXyCHvcCETK8BrGBgd9WH3GVPRVF8vxvUb2zuwgobfLrcUPbSNC+cR3bk8IhQ/6uzF+qVLcdWFF+OIfXbGby/+Azrj/XKfObvGQ/nLKu9Wff9ZQGIhT32tktRygRhee3Zh7HYSI22VpG6yQ8JuCIt5GhAy0U2nlQ2KBoSM81XV1VK0Y7dc5hezquhin5E2DJcFFlVxic+JdOMLSs1Um72XK6COdH5+j19mOP0eJ1L93TjikP1x9JGHYrCvB31dnbj9z7dg7erVuO/e+2XNJgbj8AeCuPev9+LXv/41Tj71FFFMXfLuO8LwGDNmDLq6umVtsniz+LVFOPzII7Dg6QXYbe99sGjZClxz+z2IuwOI52gWTo+2oTPj88lYwOsUT8ZLfrZ8tvz0TEynUFHIoK6Qk7VeW105nDIajVozhGV+pWUf/st2CJ9Y8iEeeO5FOEOB4TOEWmCOcbGYh1lQPrcTqmvwi1NORqQugl9fcBFeWbIEs+cchtZN7djc3Ydxk6dKEaMzmUQ4Wo18BsjE+tFUFcBOkyeiIuyX9cbu6bL1zWjPFFEkCyCTEpN4D+dwWbxNp+BNDGLTm2/g+MMOxdm/OA33PfIwXvngHVCmO0dRuGGAUBWHOZOqACELblS5diKfL4pSOAVnxOOSzCVLxCtn9ykcofvE/IKAkAUP7hfc4wnmtcK6NmNnYU9UdcNBKWhv3tw+QpfLKM3VEizaDwJPsqJ4boz/9kJ1+f8Pyf4YIq7mdblEAT0d68PM6VPw85NPALWeV69chk2frsfpvzgN9/+VgHCmdN95ndauXSvFaX5v9913x9XXXiPsjn0POEiUrhPpBMbXNyLe3YfD5hyCbxx4IM757X+h/X9mcK+683a8s2EVMqYLphmSEQx9iOUXxxoMpwiyFdLq+Xb6fAh4vTBScYRzSdQ58qjzfRYQcv/jvsc9l/tb+WH3pRzpef+qv7etQ/hVX+H/G19/awChS6lGKmP6IUDIhKIm5EOqdRMO328fnPz9Y/Dos0/hyutvxHa77IG4vwrxghMhUs5SCem6sGKcdxkoplKYFI2i0R1AoyuEIDsm8TjClRFk3E5szqbx6ppV6MkW4A1WIZnKIOwPCv0Rg30YH/Hh/acfw7e+sReuPu88fLRyPTpi/cp8Vcg+hoDLIU449wZVyWJizG4bqzulhJjD2LpLYj3LSsWL0sOWuqhWzbLuu4PKb8MAoXp9AsLE4CD8IaWgx24f512qKyOSTDD4lgNCvg8FYIQySppSNlOSpRbFLrGqIFWKVT2VbIi3nO2wByEGXuXzRkAYZyMKkyeOR1Q6lhvQ3d6Bay6/SugpTz7xZMnfS7/ciSeeiHvuuQeTJ0+WjuHEiROlMv7ggw9izpyDZF5g3ryHcfElv8fDjy/AjOmTceszC3Hvk0+hm3chEBRFTDsg5GdjwO3p6ZNki3RHmWHymHCkk/CmEqhyAHUFIOp0fqWU0Y/a2jB3wXy0JBLIubkFDXUI06YCWK6iR6gs7kwfDtx7Fo7//rFY+OZbuOC/rkTdtGlIhyrgoN9mkZYgg/CQPuUwkMrmkUkm0RiJYGI0gkmRMDyJFJI9fWioa4IRqsbmTAGPvrsECb9HVO4opebIFaQj6ckW0RQOYdnLT+HAGdPxx4vPxepVa9GTTIj9Cymnoqor65SU0VypKyLryKTgipo/0RRMrhludNpsW3dXtKLlSCqCfHU7JVrPBOrNn+u4uqpKKsycoSU9lUlLV3c3qAir/fn4Okzqtay33WpFK9Hpn+m/GaJoD1WbSx1DBcOU4TaVBDk5XMhh6sRxiIb8GIz14b13luDKK69AJFKBv1EsgwUgH8Wf8pIYnXfeebj51rmYNHky7vvb34Tu2jcQx9133405c+Zg2pRpeOzvC3DhBRfg0ScfQtPU7fH8e+/izw/MQ9wbRH9OUVp5aFDIecYI13dnl3x2ytSz2+Rz+eBnxTzWhwjyqHIREBqoDoU/lzI6EiC0b+r2tJrJxudRRsWYXmarDenWkW6czKfgczpQY5jYrrYBPzvpp+js7sfp556HXDCA2mnT0JGIC02S64gdZlLlOvt6UUhnMD5SiymNjYi4CzLDmYwpBeX6MePRXwAWvP0uBl0mMhYolLlSzkENJFDj8SC5oRme/gQeuPkGxLvjaN7cIuuZgJDrhb5jUozTVXyrcy1sBksUzO4Xa/f1U15/n8/RKlFGLQsLUkaZMHPNMwHn+/K5oa8aZwpra5SFEIsKoqzo0x001ZWUNW6JiNk7hE5JZFX8Li/AbDGFoBKjy4ssVV89TiTifWgcXYevNY1BXzaBNxctxOuvLMRjDz2CBY8vkLlXFjTZrSdV+fbbb8cvf/lLVNXWSNHje8d9V4zkH3vsMel2HnHEEWjeuAlHHvVNnPbL03DKz36Jpa3NuOwvt6M1kQNtSspVc3muDaNGSSefc/AuL+NWEW6vHzXhCiTaWlDFZLmYgy+bRkNdzVcPCJ9/HgZHRUSZW8WFkjo36SncY2QOvICLzzgTY5uqccqvz8bK9jaM3WUXDMKJZDoPtz+ETN6BHIXYfH5RyR1XWQ1PJokxUT8mja7FYFenqPCGwtWIjpmIZz9Yjg/Wr0egKipCetwDfKQ9Z7KocRrwdrZg/TtLcPPV12LWzCl45b33YLidAiA97FBZfskSQwwHTKdLhJ1IBeUalzWUVzZZzFn0/q5nAfVcp7ULfGYpac9LFjx4DCZTkntQzZhxl91dYXhYgNAfCkjXj7kRcyE7JVrmWf1+xDhnW/L9VPCOe7mm/bPgx3lCfdhtukprnyrwMOD1+kWMjJ6DgwM9aKqvwfZjRsNjAis++hCxvl4cd+x38Ierr8YJJ5xUEkgr5PJ4//338d1jjxWRvh+d8GPcdOstwlZYvPR9vLP0HfzwO99FxPDgu0cfJ9ZNN//1HmSDHlx95714funbojbq9lQMA4S8rizg8ZzpR8l5U+4bHsseiDoM7sQAqotpVLmdiPqCwzqE2wDhvxcQbesQbs31LweE5T6EZTOE7BAmTUNMx115BtshQEjlwXRfF35w8IH40bcPxsJXXsFZ5/0npszaHflIDXpclUg4vco83vJf40C+VM3j/ZjoAda/9SZcfUnM2mEn4YBnHUW88t5bWNPdg/CkqciGojArqtDc0YtQNCIGpSZSCGYTiKZ60PHBUrz80GMIOR1IppVqJY1KGcBy9JGx/GW04AOrykwWNOVTgik3cwtbleYa2MEoGYWrC60wI9W9LFVBy+Be/9BeDWMuEg6Y6BtUsy4VAZf0cbJZVUWTwW+h7xlKOMbK7ji0L+pdVi6jZ6l0omwPsExA7HMY9kRbQrIlNsJ/KR5E0RoXDPT39cis5vm/uQCrV67GkwueLlGimOiQZrhy5UrsuOOO8t/jjz+OsWPHCu1w7ty5mDptMg4+6GAseec9HPHtb+MvN9+GfebMwYfrW/GH22/Dur5+wM/NZShh4ukw2aJCIDuE3DzZ3WJHy8mOYioBT3JQNtLafBHVlMkOB78yyqgGhM3JBIpmEEX6EFqUUQUIDTiyJoxkAvvtOhVn/eQ4PPbsM7jyuuuk801qaEfRIRuLPjj3UWSVMeiHt5gTWsnKNxbB0dGJo/c/AGOq69DZ0Ys1rZvx3qY2VO28GwpVVRh05EC92DTnQXIUViqgopiHv68N6996DS8/cB8mj6oRcQ8qMnpdHKO3DmudiM5AWf7L9SoUOpltUmq3er5Dd+/0mrULdjAhKSW4tu4cf0dTPvVrEmTq99VMdJ6LtqHS4yT8GYsTwki1fs7/5+ysPidtCqw7QqWPaPtgJbqkJRfOpFXPC3mdlDrPSueGwO+ii87Hex98IEWMyuoquEyKZaTgMrxY+tH72HnGTIyfMB7PPvYeILYAACAASURBVPs8tp8wUYDOk1L82B6z95iFRa8sETrS3LvnYtaeX8ebLZvwhzvvxZqeASAYQiarhsI0IAxSCIKm1Lkc4vFBpIs5BANBuGlWnUxJclkOCFkkoix/FWdPLdsJPX+2pRmr8v6KTr8Y7wQYGkDSdOPW+U/hrRXrAF8F8mJMryTfGUNZRHC4HEj09WGnugac+/NfwAUHfnjSKcj4/KjfYTq6nYZ40MrfWFYYjJNOh4EwihhtuND60XvYuHIpDj1gHzRUR2UWdM2GTVi+qR0xfwjBpvFA2IfO5CCcIb8kgnwNXy6H2mIRnyx8Axf/7Oc48Yi90dKdEvDjMwn0LSVia8ZHlgDnbK3ZQTUHy/g3tNaYINvjo3jS6eejFF+ZwCphMc4d6mtdvpWqgoSSzpf4SdqnYaoCoZhukzWiVB/pu6sKdmpvkFECS8SMr8t1Xipw2Ip4LBboLrhe8zx/qkxys5FZcW09hDzSmUH4AzSPKCAdH8QTDz2OSy7+HRY88QR22WUX+RuCTvrxMfGf/Y19ZJ73zrvvwrHfOhrpfBbPPPOMUGBPPfVniA8MYJfddsUPfvQD/Pai/8LaRBzX3vFXLPxoDXyRatkz7If2DGWXkMAgk0tLUc+gtYPDAV+aM1ZFjHKw4OGSuVS77UTFP7lDOP/tj/Dgs88BQT8yFEErOmWtkiHE8yq4uVYdcGVSOO8/TsMOo+vx+99fhmfeWogd998PnyazSJJ55PGi6PTI3zsMRcd3kr5fyCKcSeHtl5/GrpNoR7GLCC/RsmDx+8vQYfgwZuYuaE70wqwII+MEshQTKgKhfB5jPQVseHsJDt95N1xx9s9ApQVhHeXScm1IGS3FOPHjYxlbASwp7FHZ1q66a/P2s683WXNiHK/2IulEW0rNEvclhtNKRPm8qmNozpV/zyIIi9uyvrmOrZyIZSYeQ2qzlk8fc5ey4oe2D9Jem+XWKvp9pRhOaxOb9QpjkiOXQSjog4tCZYMxdHVsxqGHHIKfnHCiFPB6e/slN+EzwbX4m3POxTXX/xFnn3kW/vuaq5EpFvHWu+9g/lNP4OILLkLE7cNvzzkfjzwxH88ufg2BmghuenQ+Hn/jFQwUOHcfkWxSH9LZczjEN7K/twemNZ5DXQ0yUWg7ES5kUIscAsUc6ioi2wBheeD8N369DRBuzcX/XwJCEbOwNmkmX/mBAVz0i1Ox74xJOPiIw2EGfRiz8ww0J3Po91Zj0PSKWbJsjNm8CJ3kk2lkWjeg78PF+OFB++MXPzgBU8eMEkO8RCqP7mQMdzz2BO59/iV4GycgH4og4/KJ5DvpRxwQ9xXiqMn0Y+nTT+Pin/4cZ534I/R09Uv1m5LSPNwBn3T3dCJbyKrOjyRxpCJZNDX7XKAKVupvND+/VGjOK/9AqT5bEs92EFiqTFpJCCu13Jh5Nhw2pvG8onwo02R2LEkTISB0Oh2l8WYBsQaTb8tk2TY2bufn26lU6jOpN5b34LQIwSvNg2UjUdeEdA9W6cP+Clx91ZW4be4deO21xTIYzYNglXMiV1x5Ba655hrZlDhLeP/990tSRAoSFf2mTJ6Gdz54Hwcdehj+csvtmHPkYfjw0zb88fY7sba3R+6VYarNVb83KY2kpXJGQt7HTbqkIaIyuVi/UI5qTSdqcgXU+fyyOXxVPoTlgJAdQmeOxB+AgJAbVjHjlLmQ7x+6F370zYPxw1N+ghVr12Pn/Q/Bp/0JFKPVItGunwfSuyhYkB/sQaq9BWveWIQTjzgMJx3zbew5cXtk8nnE42n0J7O4d8FzuPTuBzB+1h4wKkMo+HxiCJ0jBS5fhCeTwigjhffm3YdLfnk6Tv/x8YizA057E4dbAL0kC1bCqjttQx22gtxHSQiEnulU4FDW71BneRggpNqk5Qmof89O4+TraDNlUWi0zdTK+rOyb/uMlKbG2c9Bnj1bMUMnL7r48RlAOILJL5+dHCXEdWJP8RKaT7tMEUmhQtUfrr0KN/3lz3h98euoq2tEMjsoHcygL4xL//syXHfddbLm99/vANx2223wBgLoYvcjnsC4pnFoWd+KAw44ENfeeA0OPepwvNOyCdfedS9W9wzAGQwjbcnca0BIz80Kf0CZh2czyBQoyuRGPpNHZqAPlRToQU4oo5VeE7XhCtRE/zmAkDGL8YpdScarLQJCwVWWEJHHRKZ/ALuNG4ffnXUqLv6vP+LJF17CjP0PQGs6iVw4KAUPqZMIADfgcbiJJeGNx7F5yULsNq4BF59zOsbWVWJ0OCp00u74IJ5ZuAR/uu9R9DvdCIxphLM6gp5CXjo5fF5EZGagF33LV2HvMRNx4+8ugqOQhSOfhNsptw8FdmGtOSZZh46CdE94kDbK9W1fa581o1ez7vqgr6BiWVCwSxUPP+/QKtX8PbVHqKRdDLSLhSGhDybTFEVzmdJh0d1BfW52MRm91u3vaz9HDRwVMNSxW/22P+S3/GfVdVjx0QocdeSRuOmmm3D0t48W6jYTe97/N954QzonZKSMHT8eDz38EBoaRsnnX7ZsGXbb7etSjfnG/vthxsydcPV1N6Elk8K1d9yLhR99Am+4Uvwn7YcG46NGjZL1TdpoMOiTWbNYVxciKKLGBJpMQ+Zlv0pAyLj75Dsf475n/j/23gM8qnLrAl7Te3qnIwSQjhRRFBSwIShWRBGwYW/XXrGjYkVQ7KiABQQuXJXeBSlKDz0hEFJIn95/1z5zJkMu1u9e7///j8fHJySZmUxO9vu+e+299lqLEbVZBBBKch8HhEDErENtTQWa/OwT+84Lj2PZ1wvx2OOPovvA02Bp3hSHoYdTY4CH6yaqg82WDI/TL4Ayx2iCe/dOBI4U4c7RV2HUpReKZ6+W88DuAPYeLscTb0zF1tIytOnfG9WaKAJmo8Q3FV9NkRCSwm6ES0rgqKzFa08+ge7tm+FwSSmyMpJFLEgU3mUrVop17CTz4jnJfVMrcdUAWCR2EkhBEiuxXIePFQo+fxf6OcdyBskr5OtaKYSw06jmCPKTpdDRUFiOnwexnyPFDZa86H8b3++PX1eJr6cW9/j7nKigJXu8FHEiUrzi++XFeGd+xPzAEeu8U+V90OCB6Nm9B9566y1Zfyqtm3F92WWX4dChQ6isqcYbr7+OSy67AqFoBNt2bkXv7j1h/Hms4on7GwChPjMFs1asxBszP4Y5PQvRKAtUDfeXbC5RjU/PQMDthae+TijjGooE1tUiVFuFDCPQnB6yVNg3GP4GhL+6g/613/wbEP6Z+/0HKKPTvl2MYpcTHpMOwahOOoSKuqEyFExzUa3XhW4ntcA9t92INWtX4KHxjyGtRQtkU3wgYpEOoQgLUN3Kngx/rUsU0rYt+gYPjLkIt428FIYw50Y0MtdGo1HodQgZTXj23Q8xedYcnHRKPxizclAZCijSz9oQTBEPMrVBHFy9Gi1hxPqvZ8Pv9goYVAAhVcEUcQJlZioc9+iRbgg3rFiXTumOaOKfq925YOxAjgPCWPU3Pv/RmLIZ+3uoaUZ8s4sBTM4SsXIsmz4pk9yceYAJnU+pnLMSTwGZ4zbZRp2fxhttPGmPJ+QxKlvsdZTheqC6tl5mQLhZc9aJSQOpoS+++CIuvvhiZWOOiX7k5+cLdY6qolT44mNuvO56RQ2SFiORCHYXFuL0AQPwztvvYvill2DHkQq89v6HKKypRsjMGTIlOVEvJvDc8Ol3RMoXE/jGgDDboBdAmGW2/E8BIUNdDzN8VZUYdnpP3DzqUqz/YR3ueuABNO3SHWmt2qLUE1I8uzSKOqJJrxGxAndFMYpXL8eY84di0gMPIAgPnLWVcrBarUnQ6RyI6rSYtnQTHn39NeR0PBmgNxWtUNiF+Hk+Ux/0I8ccwdGN69EmqsEnr7+G9BQrKH7E+5hsS5ZKtJIgKCBP6V40SBmqM6iJhYLEuGr4yyRI/VPBUWadIpKQJAJCAjUCTn6NimyJYJKvpXaRGpJ0JXGW78WUF9WEWO2OK+851g1pZNatvr8TJRbyfP4X8+dinNHqhTQoB5Xe9Dps3bYZFwy9EF9++SV69+olKn7VdbVSnOl3+uno1acvhg8fjosvvhSvvPIKbrjhBqFLWe0OmPV61B9zolevU/HiaxMwdPhQ/FBSglc/nvY7AKEuDghp/RL1B+F31ovyYnI0hMz/IiDk7OtxgHD3QWjMyUIBVLwTFR9CgkIWezSBAFqlpWHMFSOQmZWOsePGoSYcRl77tvAaKHykdAk5uxqK6GE1JiHqDiNYWow8XxW+ee816ENe+OuPiQiJ0+1CdlZzBGDE5j0VuPq2O5HWoQ2S27ZGiZ/rRS9FD4p8pBs18B0+hAMLFmLFrFnomN8MntpKRCM+MQ73exTrBSW2lI0kFFSENRRAeHzXO5EyqprbJxYpCNpUU/l41zz2A5TkukHRVN3aE2NcpzXE4k2h8KugkrHG80RVLIzHa4LptXrnT7T+aD6uPF9ZyxR+4UeL1Rz/mmLPrYAFvmXFBy6Ki4ZfjPbt2+O1V1+T340/m8DtgYcexKxZs7By1SpcfMlwdOzYEe9OfVdmvQgK2Q3hzOvg885B81bN8fo776IWGrzy0SdYte0AzMnpCKpq2LF3wftLkJrbtInQxDmrlQgIk6MRZBu1aKrTCCBsbDuRlJLyH5sh5L77zeadAggjVrPSIZTkXit5CtdAnY8qqAZk2W245qJhGNS1HSa8/DrmLV2IFj27w5OSjDqdDr6oHn5BKXqkmJNhIhOqqg7OrVuwbMZU5NiAqDeEsMeFZAd741pEDECFC7ji9n/gYNiLjC4no9agRcjAzh/nNAKIhlzI02mx5f1P8dZLEzDqonOkoJqdnowQ1c5j4jeyJkV4KNbhi4Sk8EwhokSvy8aAUBXbatjHmeJEEIyE5XxWhI80MoLCKxhUOtjqeaEK78T361jQq5+L1y33b4JBxr5eKXzECx1qYVxUdtlxV0SHTrRfx/fy2HpTCixKl14pwHPuPSD/5hwliwm8OAu7YeN6oTpnpGdJEYagbda8uRh93RjMnjVL9vd/zp2HZYuXo337dkJBtRlN0OgNeOKBRzBrvtIh1KWn4Jv13+OZqW8itWkLhMNmEtTjt0997cy0LPg97v8YIFTzwcRCbOLf7K/6998zhH/Vnf7/2M/5bdsJq9hOEBAW1tXDbzEiwDZ9hIdSAyAk8DJpIvA7K3HlpRdjyDkDsW7jOox/9nloU9KQlN9ROoQBdh74vEAElrAGtkAE9YV70THXhJcfewAtk7NQWnoEyUYTzHraUARhsNvh0hlw6/hnsXzvQXQ6+xwU1buV16LMfjSALFMUpsoKHFy4DCXfr0ddVbWAQVLI5GgV2Wly7xVVRG66rHKpl7pAZRZPE5GEPbFDKN29BEAj3YiErghpTYmf8/vyc2PP8fgVg1bVfoIUyjgFKBIWupyqVievEyFFKRJ/vkq5aBxeiQDwuA6MeAcq1X81kVK7g5wB5WFutSeJzyFnvPhmzj//fHTo0AGvvfZa/MdwZvCuu+6SGcKePXtiypQpePLJJ7H4u4Xo0+dUhEN+odls21uAXn1PxdtvT8VVV4zAztJjeOO9j0T8JGKywMvfMUHR1khFMaNZTGQ5x8XL7jDHKaNGjwsZOi1yIpAZI6rs/a86hASEkbBehIzsQRcGn9YLN111BX7cuws33HEPDMmZyD25Kzx6o0KL1mhhsupRX1OKFpk27Fq+DD2TszD12eeQlWpBdUUJHHYz6mtqkJ3TDP6oEWFLEm58eDx+/HmesUm3bqgOaxHQGiVh1kYCMLirkOJ3wvPjVmz+dgGYHlZUHEHIHxbFUplZaiT6wHvK+GhMCU2MocZATk2emWzSakT9SDn++EEei3u1YCBeVLFqc2LSrf58Ne6OS6hj3oOqmIyslViFWwGIStLbuGPS+PPE56nJlLwODadpv2FUDMbZQSUdLi0tFS+9MEFe22pNxr++mYcRV4/ErC9nY9Dgc/DBRx9h3A034JuFC6UjaOC6BnCgoAiDBg3CxLdew7nDh2LLEQUQHqyqhcaeIiqiUt2noiFnbMSnTieUUafbDV80JH6mJqoGkhId8AogVERl1A5h2n+EMqp2CH8JEIa1JgRjsUIwJl0vLdVttdB6fDJ/Oerqa5CcasTFV46FKxJA6y4nw6PXwm3QSuHDT99HUyoizghqDuxFbrAaz95xPS7v3QPFR/fCQhBjMcFL2Xy9DZlpOXhqynR8+N03SMpvh2hWDtwGoyTuEQSRZAwh1efDj+9Nw9KvPsfpnduIhLzP75L4ZmKtwiQlBiKNKKMKlVXtkqh0zcRYVxNqxiG7I2qHkPODFPpKPAtUdVJ+ja+pFFmOL86pc9tqAYax3DCfq4DK+HqIdR+Oj1/19RrsjJSfpz6P+3+siMI2KcLxNW41K964jDcyPTjr9sJzz2PW17Oxfv16iXleVTU16Nv3VNx666247bbbxUbg7IFni+ro3XfcJbHtC/ile91/wAB073kKXpr4KsoRxusfTsPaHftgTkqHy0PLevXSwmy1iPKqwWwS2wEyPGTm02yBjrNWHjeyDBo00UZFZTTZYTuOMvqfBoRqhzAUA4TQ8PdXACEvZ9ADm92EsNuJZqmpuPe6MWianY0Hxz+CZRt/EHaG32ZHyGRDgJPIPCODLCgD6RENDq9ah7tHXIbbR18IV0UdLJoQjHoNyqurYTLbkZObgw37SzHwptFoN3AA6qxWWScarUU8RkJBFzqkp2Lt65Px8iOP4oYRF8FTU01kBiuN4mMFAzU+1G6gKhrD2GX4SUE7VlhLZCE1FBGUwqDKXGIhm8UB7ofcU/ViSs8XUrrOyibLfEfx8Ywr5cZo4eqeLIAwQpDHrve/782Nz5RfBYKJ7CVR91U6/vERBkCKxdw3JS+w22Se8l//+heuu34MFi1ahK5dugtoZBfw5nHjUOusx2czZsjXLrzgAhDIUfwuLycLzupaOH72F338QQLCeQIIDelpmL18CSZ/8QnMqZnxDqHcY9KEhTKqg4MzpPQwjYSl29+YMpqtofJ48HdTRv8GhImR8t/7998dwj95b3+vMf20b5fKPFjQZoafQ8ixjVYG/VmlZA5GkpIuKBXfcwacgVFDhmLbT9tw1eixyO5zCnK6dsWeihoY7akwkj6kNUBTVYMcqxHF+7agmcOGj199Hak8gGurkWIywOOuht6khyklGbNWr8Xo5ybg5POG4ZjWgCBnvQhOw0FYtF649u1GaOce7F+1BgFXPaK+WJKmUQ4rbooqaEsESo03M84cqZsuv8dKl0K9jB3OHOsQyqjyOG6m3LSUmb8gIsGwVNA4bE8bCgrJ8IBmxZw/356cJIe5iN3E6XLKvxXahqK4mHg1niVKrDAl+lyx28j/+Vqkn8r7jwExUuR4wLCanpqWplhuMBG0cBYFePvtt+V/mhRzfpCJxvlDLpBK8vy582TTDQeCGH7RRbCaLPhmwQIxyDU6HFi5eoXMEH48fQb6n30O9h8pwUtvTka1ywOPVgNjWhrcql+Y0SzzGWmZWSg+cjTmUxcSlVGDSQt9yA9tfR3SNRrkUYDHaPyfA8JoiAWEMPRhF/QhNwb36YXbRlyLgj37cMMt9wC5uUhvf7IIxKQ2bYpKZ51I7OvhgYOUqq2FaJ+aiUnPPYFmyVZoAnXw1FcgLTNFZM4Njmys23sYVzz0KDqceS7cUROcQQ3MdgeCASfCzko0N2pQv3E9vv3kA9gMEfjr65HmSIXf440P/auxoIoOxCu4sQKFGjdKEssOn6rSGBWAziSBYhTssDF2WcRgl4GJLmfhVFVFzoDK9+ijZTTCajHJ8xz2ZFkDvJhUs3vIOEtNY8LNNRObuUqYh2lIxBs6iJKnNOqON35c4hrgY4WSGVZsNrgeqZLH+FbMkwP44ssv8cgjj2HPrt2wUsBHq8Udd9yNnQW7sGjxItTV14u4wQVDhsBis2L27K8FaFv0Zmz+fgNGjRqF96Z/gu6n98HOoxV4YfJkVHj98Ee1SE3PEj83Uk0pIkV6EV+j5OhR6RDqbUaZO8tOy4C3thZG+sIhhExdjDJqT0JmagMgdMR8CONru9FQ6C9pM8poYIwymggI3//nd1hfcFCUntkhVMaHaDPUQJekEIOGBs8Ug0lLwf133i2U8ptvvw0HKg7j9GEX4mjQj3qNFv6IETqtHTqfHpZIFEcLtsJUV47PJjyOwR3z4a8+Ch3VS7VAvS8IqyMTdVozTh85GimdusGTlAYnxYCMZoQjPvg9Nci3WXB49nx8+dJE9O/ZCc76OvgRFhYBZ2mPK3gkftLo7JO9OkJfQaVDwYRYmZdK3G9pQM5pXUr5K7HAOFG9CymW0hBvSvFPfX7jo1bpdJPWR7sgRWFRNetW41gtcBz33JgCprJWGkCh2jlPpLHya5xPVOMhOTkVHo9TknTOm/L9ff/997jiiitkTrZXn95CV540ZTKeePxx7CooEEYI9/5nn3sOUya/g6VLl8hcOPV6aENwxoD+GHDuQLww8VVU/ewF9860T7D0+/XQO+wwOBzioxoKsoujE+XkjMxsFB0+IucMqf58v4afRTtyUtPgPnpYZggJCJO1+DfbCXVvabxfqffnlwi8J9IGIvBasHG7dAhVQBjWUKhFC30sTwkzUdAwtkMiLJNrt+KmUdegQ5uWeGrCy5g24wv0vfxqOHUmVFJEyGZF2MiirBfmUAipnii2LVqKFx68F2OHDZbioDbqgctLsBBFiikNWlsq+o8dhaN6A2xtT4bLYEVYz9KIFhF3NZqZjNg1ezaeveUW3Hz15XCVVwjVMHE+Uy1aJHYDpUAW86+kkJzK/FBZRIn3Kl4glqKHQhdVxZa4NyqCNQ3zqgpwZOEvkU3CYrLSOW6YZ1WKF3yuUKVZ1I/NJv566tnoL6kWOGKFSuYktLkgxkxOTZEzhGJzXK9kv6jde+oLUFxv6IVDRen8qaeekZ+/eeNGnHfeecLquPba0XLmrFizChcPvxSPPvE4HrrnHniDIVh0etx7+134dtkSfLdmFcwZ6ZixZD4+mjUbJnuyiLPRIifAJoSB/o9A82YtUF9VB3dtnQgEcR5XRGXSUsUL1BH2IzXoRSpV882WE1JGRX36RGMOCaMaJ7p/arNAZajF10WswfAr2588tHEH8Lfgwf+6Y/lb7++Pfv9vQPhH71js8Ylmo0ptRKkSyVwQRWV09CGsAQHhgZpahJOsssCMIncvkoHKRkEAw+FtXVjMh+klc+GZA3DdZZdi6/bduPnJRxDOyIQhtzl0KZlSObZoaOppRH1FGXIzkrFj3Rp0yW6Cj1+agAxWgKuOQa8JoqamAtkt8rBqzx7c8NqbsLTvArc1BUGNRSgdxogfDmMQpT9tgu7AIexetgJRv0fx6olyQXJAXHm78Q2z0YpRB6bV6qyefPuYiAafp1SUVc69YvKqJhysrPncXkmaCfy4kVJZkpRKbgh1dbXiRcaE1ZbkEF8cJtYqtz4x2fg3cZjYG0/sZvL9NE6G1a+p71GhzzW0NPk5v8f3wGFsjwjG2OTvpyT8ehQXF0uX8L777hP6KJVE6fHDBGLEVSNkk7aZzNiyZQsuu+hijL12DB59/BEBEWs3b8B1427CG5Mn4/Qzz0a124vtBftQsH8/tu3bh+LaKnjCUUS0OhiMZkBngi05BU6XD8EIB9+p/EjbiaiojBrcTtBGvalOjzSqt/6FojKJM4T0IWRiLSqpXB8aD3Rhv0ipn9WjF0YPH4GiI6UYedddMOY2hT47F7q0DNSFg7EZ1wAsoQia6uw4uG4D2qQkYdrrLyLTFEXQWYHqmsOwcyA9ow0WbSvAyPHP4+T+56HCFYHekoIajxd2sxYOjRfaihL4d27Fii9nwAg/asvL0apZK1RVHIPJZAA0io3D8XF+fFdDDvIYHU6pyGrjnWTOPBmNTI4VBVIqzlF0oqioEIWFRZJA19bWNkjtBwLIzMyUr1POPDc3Fy1atBIJcF482BmDbrdTwCc7MSw+0ByZ8d/4+qUuuFo5bnxoKcWU4zvzYopstCDo9UBn0McpUlzfO7bvwAXnDcHzzz+PUaPHoKKsFEOGXCDWE+wS8vU400oRJdKjh/wMDEmP5lbx/Yo1uGHczXhlyiScPmggylxubN69B4VHylF09Cj27i1EiKbcoBKyTWalObfspKIsE0zxmDSC9gEhZz3MQZ/SIaTKqNGIrL8UEBpigJAiODHaWIz6z+gxEDwFvGjXvAXuuulGAVQ33X0rDtXVwNamNSxNmsNJBkPUDGPILDR/kw5wFu+HreIQpj75EM7u1B4hfx3qnPWg4GNSSjqOhbToO/I6ZJ/SF0c5g5echpraOtjtZvg9VUj3uHFs/kKsnT4DHVs1gdtVDzcl941GoUQf3wH/JQtuJaqcrjqJSe53pDQyOebeTMBHKX+vz5sACKncGBKhLCagLITxOb+0z6rr6/iCBZUYSRdV5PATu+GqNdCJjujGMR3vyMQ6NOpz+LNYhOFH7tfKzDW7PToputBWiD9/8ODByM7OxieffQaf34cxo0cLiJz+yWfSAVLFYK64YoQwM76e/bWMDJAe3bff6Rh9wxjcd/+DqAmGsKeoCFv37MKh0hJs3FUAF2moOiMs1mRU1TiRmpENndGEI6VHYTGbhM2i2k7QNoi2ExSVSaKdR7IDGanp0gHn+/tPA0LaTsz8biFCNjN8LABrDJLki+0U/QeFUx+S3IT/G/weKXpccdGF6N+9J1544z3MmPctUtu1R2p+PsoCHviNUUQNYWipqOsKwe4J4eCGdbjv+mvx4MgrUOupQCTshNfpQsQTRtM2nXDJ3Xej0miBPz0bLqMdfp1NQFkSz7WyoyiaPx+vPfIgrr9iOJxlZbAbTMKCUvMotUCXSDlW9rkY4yjerT6+eKYCZbXAzLly2i7wog2JgMMEayU2TgAAIABJREFUX8B4Ny5Gj1aBlxrzFJ9Ri8fMBWVmNk7tTFD7jQXoL3YEE3xslYcqIzsqu0T1e2YOYLPaZE0yTtPT0uP2G3xtijfxPb/++huY+MpEfL92PVo2b4FpH34kllhrVq1G63b5CFOR/Wff0oefeAJz/7UAs+d8jS757aQTPubq0dhWsBNrNm+UUZyNR/Zj94Ei7D9UjMI9RThaXYXaYAj2zAwEtXqEQxo0zW2Gw0VF0EmHVgu92QK72STjUcnwi+0E58GTzGakpSTFjelVldG/AeGJdr3//tf+BoR/8h43AEJlsQog1CiCKRqDWQDhvopaAYT7q+sQSbZIpdAUVSgpagVDoazFKIqcS/F5pXPXu2Nn3H3Ljdi2rwiXXn4lck7rh/TWbeA3GVEu5qgWGEj9DHiQBA12LliA7m3zMfftKcg0aBCoqYbTVYvUljmY/f1ajH54PLpffhXKAxrpEBqZjET8MIXccB0oQEtfGEumfwpPrJsVpfEEuyAJlSnlQD8+oUgEhGryqt5SVthU1a34bSZFlj5cbg+qqqtk3pGJNGlq3OQ430X5/XqXU4BXSlqq+HLRhqJdfj6cLuefAoQn6pokVqQJ/FSz8caqeSZy6WMdEzUxIN2H1XAm6MuWLcNLL72EJk2ayMwgDen37t+Prj26o0XrliKSQDCb5kjB6uUrsHvnLtx1x2145PHH8dG0j3D/Iw/jm8WL0bNLd1HK5B2m3fn+0goUHqvA8u/XYcv2nQhrDbA4UlDn9qBlm3YoOlws1CPFmD6IiKsetlAAqdEomukNYjuhAsKMrExkpKULzZUJdvwg/XU7qzgVJkLasMzb6ZR+ry0ZO8rL8e4/50FVGVUBIb8d0ipmxspzCAhprB1AwFUnXoGXDrkYIy++COv3FGDsHXcjKa81sk5qB7feCL9Oi5COSnMR2GlsrdFhwzfz0T4jBQumvY8cmx6+2kq59zlN87Fo+25cfNe9OHXEtTha44fWmoQarxsOkxbpmgDKflyP3mmpmPbqiwh76mWuITMlQ7q59C88ERBUO4WJtiQq/U1NChi3qrIcY52FjDWr14oK4cqVyyVZ9HjdQreUmPcoxY/amlpJQquqahUBAIdd1gBBYr/TzxB7kk6dTkbTpk3leW6PR4A/n6t6IiYmvL+0hTV0NY+3nVA66rGCFNUNacjNUnNE6RJSmZEGySx0sPuzZMlSvPnmG3JoX3zxcHz//XqsWbMap/Q4RajSqvdUbnY2fvhhExYuXYgJTz6NO++5Gx99PhNPv/A8FnzzHbqc3B6EC/yfMVTvAvbvP4D53y3E0ZpqlDtrETIZpctgpPWF3yfJFRPvkMcnNjtUpovPEJr0yLGl/Jc7hIuwvmB/rEOoAEImkYqDZQPzgcuIioeaoF88HZtmpeOuW28Rj9nLx4xDgbsOzXv0gJeJLIzQh4yyNtiIyXaYsGfJQoQOH8SiT99Hv/YdUF1bJQWLzMxsBCwOnHrNdTC37QB/ehYqA0GhctFGISPJBG3JYdQsWYF1M79AkzQbXG4n3NEgaPBOddY/AghF9drvl7XF/wnwVAYG90fGh9ohJNBirDJhZsGCj1O/p84HngjUNbA7lEIji2qNu4ONC3ONY/xElXn1dRNfn+uL74mPJ6Cl7xxjir5xPGcOFRVhz969eHHCBNnPr732Wuzfv1/8BbOysnBmv37yfM7OtmzZAkcOlWDGzJm49JJL8Nabk2SNjLl+LG69/VaMuu46RA16BDWKqylN2vdWlOLblcuxbv1muPwh8eZzB4LIyGkilFOORBC4i5mj3w+zz4tUhCRhTqUxfbIDmWnpAgazs3OkWCS2SqpibaMO+B/tEP5zwxbMZIcwBggj9ICM6GGUDmEDIGS8k8FEpW9XbRXsVhNGX3YlhnbviacmTMLkr2aj7cBBCKSnwqXXIKSPwqjRIUVvhtnvh7uoEAfnzsZb77+NKwYPhM9bBTMVeL0hmJOzcN5N16HKYIGxRSt4DHah/WsISt31yLeZsWX2F3h3/HgMG3QG6ivKYaP6NkEeKZPxIkDDYRZneMSK0SpdUwFux++HqgCe0EFlhjSmziu0UWVmn3sc4yMlOTlu/cPX4qy4jI7w7+1WBLfcPq8UVRTGhV0AWkPBmR6bx7/PE+7fJwCEsg5jxXYWmfm6qanseLsVI/iYWjc/Z8eQokn79u+TXIseg9OnzxThJBb/Vi5bJmdOh3bt0KFde1RWV0lsZeTk4f0PP0BGdhYmvfEGenTthptvvkXOsi/nzIbFZJD5aK5PbyACj9eH1d9vwKL163Gwshx+vUFGlaIanisWYUbpuOex40fl3qoKpOlCaGrUSlPDYTT+LkAYB+6NNCca37u/O4R/EtCoBYp9Bdt/vWT4f3v9/98++9cAYVRvRERnwf5jdfhs4SrsrapCOMkMXygSp4wK5zpm3M1qM0EhE+CstCShZ7BS36NDR9x09eXYsvsw7n/2eZSH/Mjt0AH6tDRUedxSyQ/4PLBFtag5sA+uwiL0adEc7054AV1y0lDp8kBjt+LJD6Zg8pwFaN6zH0I2Eq50sGgNMAa9sIQ92L18Ed64407ccNEweOrrpZL6RwAhDydWW0X0gkVGVYglJqDRwKeHIiig1aD0aCn27tuLdm3yj1OtO1ZeIZvb0bJShVqh00lFNiU9Ffn57ZCenvargFClY8QNuRvRDhITCaXyp4ggiHeWnmaoxyt78XNWlHfs2CGJ/qpVq+RgYMdH9dxh0sSNnzMolC7ngVBWXi5UIjG+5YxOKIyaqmrpFO7ZsQulR0vQPj9f5KwPHCrEGWedjd6nnoaOXbuhT9/T0SIjVSS2XQAqvQFs21WARStXY3fhIVhT0qULTQoyJbqNZgO8fpcysB8NIz0SRRPDiQEhKXUEtf8XQBjirI4tCTuPHfs3QKgNKIqcBIRCL6ZtSSgoh38k7EdmWhJMRj2qy8txZr/TMWLYxSiqKMPoG29HxJyEZid3kRkpzl1xjVBJLot069KjKFz0Hc7udxpeuP8faJGeIvOqJocDr874GuNnzETLPmcgZLTBEwYsDhsinlrYfTU4sHwJnhk7Fv8YfQ3qqypk2L6mxgU7PfVEElwReUkEhicChFL6oT5AgpQ8wV2zZs1EdXD69OnYuGkTDh1SuoJZWZnymlnZGTAaDErM0Mhbo4eTnW6tBj6vDzZ7kiTUJUeOyKGs0xnQqlUL8fUbcuGF6NK5s9xLrgOhc/7bdWJUH+8Qxg5RVUVP9TPky4hqZCiErdu2YtWq1fjxxx+xZ/duKdY4SLsNUdXWLsnG7oICKXrworBM3759Zd1wjTD5KTtSAr/bD6/bjYMH9qBTt+4oc9ajpLICgwYPQqcu3YS2lJ/fHi1bNAN/ExZAyqqD2Lp/H+YsW4odhwqFvpbeoinqvR74vR6hFNVWVEMbCiFJQzuRmKjMfxgQSiGDthMJojLv/5OAkJRRG5gsqzOEcTsa9SClaEQ0ArNegxS7GUGvCy1zcjHm8quQnpWEMQ88hg07dqJDv34IshsGPUjP82oiMOmiCJeXonz7VmSGQnjzycdx8Rl9UVPrlJnKLUVH0O/q0eg+9BJU0mPNapX44s9KNWpwcPUKXNO1OybecxcQcMPtrpW9QSedVZtQABsKCL9+3OsNWmzatEno7wSEjEf+LHYB+TfmlQgIuW4ICrt37y6m7eqemtixSyywqfszP6p7Lc8EtTvYsH8rYwC/dTUeEeDeplL+lfhWuoMC8tauxYrVq1B8qBhHS4+KKBdp27xYfNm2dasUMLt26YKli5dIt5vvgK/BcQaaeRsogBUIYP2mdchvmS++bQeLitChQzucMWAAep/WDyd37YyWrdsgYtLBrQXqIiHs//lvuGTFCqGSOlIzFJaHz49AKAwjPQCZ4PMcCQeFMpqri/4lgHDBxq2YuWiJou6pMyDIgYyoMkMoybWW7JQGBpTNYoDFaoDH40KO2YKbzhuKbu07Y8L7H+LtWXOQ270HdDnZAgrJarFo9KIynaoFdixbDNQcwwO3jsMt144UgBCKaFHz8/08b/RoWJu3hKlJM2WeXGeGNhxBlsWEut0FyHPVYcr4x9CueR7qKytg1pkQjSo+vMczJBqYHgR3qiKoOqOqAEKF9k/GB7uQiec+zxQCO14EenxsdU2Noj5rMMBmsyoFtBio41rgGuHrOZ0uHC45IuuDnpb8SFoy45uAkrHKvV10GIQ+evx1XJEjBgjj8Z0AEFlg5ntgrPPn8jV9Pi9WrlyJr+d8LRR8MlR4NlHrwGqxSnyTwUGKM+N63py56Nqps6xdsp74mrX0TtTqZN3/uOUnmV1t0iQPhUVFEvOjR49G5y5d0LFzJ3Q8uTMcDov4BXkDwN6ySizbuBFfLVmIsNWKiEFhMnndPljMNoQ0Gvic9QjWViPDoEELqw7ZFtPvBoTqnfotiubfgPC3dsxf//7fHcI/ef9UQCjVV1msSoeQbXcZ+NdbUFjtwvRFq7H7WBUCVnro0fxZ2bDExEBoWzrx/GMywU6Kw2KA21OPlBQHgvVODDt9AEZeNAjLNhbgpvvvhb15U2R36Ig6aBCk+l7MJNkSCsIWDODg+u/Ro2ULTH7mGeSmWrF6316h5aW36wJLdhPUh3XQkv6o18JKz5qQB/tXr8CGGTORZzbB61PoPyJkwlmSmAJjQ0JxvFynx6WobhIUETixMlZfXyufU8WOlVjV2J6LOS05RTYsJh21tXXIz28rXVVunkw49hQUxAEhN12P3yvCGzRxZ8WWsxtUOGS1lxerUNx0Ff81RSEuce4kcYZQ3UwaJxEEdnwNtaKnWFhw9suFDRs2iEHx4sWLZeOnyTwTnzPOUDo5Ks2Pzx06dChOO+00VFRVIjM7C089+5xIQlfXKxSUtKRUWKHFkmXLcM7ggbhu7Fjs3rNbwGbnrt1xrLIaBw4UCn3o5nG34ryhQ9G1Zw9YzFowFdtdVoWX35qCukAInlBE1GLpXxUIBSjnCV0oALoCERCyQ5is//cO4f8VEOqgR4BdcFsSdlVWYubyZThYVwd3UItQgAIbylxl2BCWw5riROFACFajScyGHQ6beIGZrZyj86BHpw4YecnlqCw9hlFjxyGlWSvktOuIIo9PvLH0NhOiIR/0Pi8sXi8Kf1iHzjk5MjObnWrBvqOVGHbDjQg2awlLs5YIw4yM3FxUVJYj7DqGnIgbu76Zj3VffoU+bdqgqro8JkNOxzhlxpXrtjF155eoPOyQS6xR7CcUlhjf8MMGfPjhhygoKABFZFq3bo3Dhw8JyKMy4dGjR8SDkokl55UoslEX64TzNaxWO/qe1lcS1fXrN0ic8fHV1dXyGg8++CB69Ogm64uPZSLA2IyrPMqs74kvteDB70o3JpZMsNJMuuz+fQfx8sSX8a8F/5J1l52TjQ7tO+C000+Tj926dYPBaJBOaP/+AwT8Eiye3Kkjnn3+eWgNeqFIcx9slpMHnVaD9ctX45JhF6H/oIGoDnuxYt1a9OndR8yk169ejZS0dIy44gpcedmVaNOqHTJzs+DSAgcrXXh31pdYvW0bMlu1wrH6WvEWjYoqpBaGUFgAYYMPoQGZ1l+fIUz0Ff2trT5GAhXaKv/njBUB4YZd6gyhDmEoljoUS5CZ6QRlS/EGNGhlfjA9LUmoya1zmuKm0RTiSMalV9+C/aVl6HbWmag36OBmhyRW8TeFAVswBHfhQeiqq/HByxPQoUWe0AZ7D70Sx8x2JLdvDxeTKwr+aKIiRqatr8WRTT9g6p334Opz+sNVVylnkYh7QC/dHpVGx9/f5a6Pd5hUQSMmjewiuD1uVFSUSYyyQ8wkljGr0kC5l1Yeq5TutkLx16GmpkbilbRn7o0DBgxAWlqa/Ax+j7Ga2LnjcxpMwSPyfRUQJu7L6nN+CRQ2FnxS93YRIItGxbuS73PXrl2ioEhRLxbtmjRvhqZNmqJPn95o1769ANmczCwR6Ro/fjyWLluGC4dciFWrV8lMIYV5uA55sRvD93Po4CEMOf8CZGVkokunk6UQxHVODZK9+w+ipq4Gl19+OUaOvQ4tO7VDdrMmqI95h076ZCY27NgGVzAIiz0Fbn8AIeYBOj10NCcP+JGl1yDPgD8FCNUYb9wp/KUZwm82bcNXS1bASYKA2SjFYoR10NPLVQChIlyiiPREoNdroGHRIzUJrrIypAf8uP3qsTj1lC545JnXMOO7Jegx9EIcoJcju1b0EzQaEaivQyptNAJebFu1Ao/deScuH3ae6FM+9940vDv7S7Tu3hORpFRZd6Su6kJRpGiiqPjpJwzr1A6vPXQPvGQIhf3SfeTF9xXv8AnYa8hPEinIasdZ3df5PdUChPdGmB4xlU7urWRrlJeXS04gTJScHNlvmSeoIE+911IQD4VkvfDxjCUa17PQVllZhWbNm4Eso8qqSunaKyJKDTNyjUGOUsg7XjBJurU/UzqZJ9GDmh/TklNx5MhhfPXVV/I/8wiePTw7WEzs2aun5Ccs4nHf//a7b/H4Y0+KUBLXA/2QWcDmexa2jE6PZIpEaYDLL7kC639Yj1tvvw1vvfGmrG+HzY79e/aiurIKp57aB6OuGYOBAwYip3lzGBwalHiAuatW4qsli0Qzg+NN1BCg4FqYuUo4DEOAM+BhNDfrkW01/CYgbNANjt3tRh3CxrOCfwPC3zrl/gaE/7c79AvP/jVASD+eiN6MohoPPv1uJXZXVMFr1opip0VjkIWdCAi1Ea0IEhAUmsw62JPt0Jm1qCkrg9npQ99OXXD7TSOxv+QYRtx4E6Kp6cjtegqOBaMImy0CCvUy9O1Hmi6KnWtWoIUtCe9OfQvPvfUa1mzfhZO69kZJrVuoT6RAREPKPJe/uBAnWYyY9sQTSKIvVNAnVTMCQlGNakQRbZwomwxKdVf1tqFnj0gf03tHr1SbmFywq8ak48dNm1HK6mwwKIcxaaGk3Xi9HqSkpErFlUDLK1VpN45VVUnSzYvU0Xb57RQBA4ddKl8tW7aWDZKbrDrrl7jZJiYUjZOIxMNBkSBXzGh5GDBZmvTWJJmbuuCCC4RKxE1WPRjUsBDFLtJG7HZ8PvNz3HHnHahzObH5px9htdsx4bWJWLRkiTz8nEGD8PrEVwQgjR09Cu56J5LsDqFjzJ2/QBKvHVt3YN/eA1iw4DssXbIUbTt2wPMTJ6L3Gb1QHwF2Fh3GlE8+QVFZBZIys1FPKp10NCLiS0ZAmBajjKbodCJKkJ6VDlJGWfETj7f/Q4eQgNBPZUxbEnZXVWHGsiUorHfCHzGIoig7hDxgQ7oQB2SFWqcJAhatEYaoXiS8Q9EQjHYDQgGPzFx1PqktHrjhelQeq8dVo2+Ax2RF+7MHo9DphJPVEoMOVp0GDhYUwhFsWbIMnXPy8NRjj2HSx1OxZMsWtDxzAFwaI3wuvwicRCMBpBkicB/chqaaEOa89jrsoQg8flZ/6eNmivnCKX9JiYWEKuwvznZAiXUCNR7wy5Yuw9y5c7B9xw4MHjQYrU9qib179woVlYUSxhxNeoMBPzp36Yyy0gps3LhR/uZcE4y31NR0dO3aVSq6u3fvxeHDJTKvythl8sHYbNasCe655x507NhZ1hQTdUXiWwHgvwoI4x1CrRRSuP45bzL1nal44skncMH5F+CqkVdJfOfl5gktiQbNxDpOpztOiZo3758YefVIKXLM+Pxz9B90Nu568D6sWrNGAOFZp/XD+IcfQ25aBm6+/kYcLCqEMcUBrcmAWbO+xNEjxSg6uB/VNVWYMuUtbN64GT07noJ77n8U5wwfCo8WWLOnGK9+9CHKnE5YU9MQjFDgigwKLYzhiOxZfx0gNOOLJd9j9bZdQmHz0OOSib1OqxgYSCEhRqGOxQ6p/FT9jYR80t2uO1KO1llNcffYm9D+pAxcfeP92FlSjLb9T4XbakZFgL6ZBgFv/P1sPj88xUWo27cH7746Edu2b8HUGZ+h7ZkDUezxQ5uSIj+fOqPGQAD+ijJYqqvx+p23YXD3zqitq4BGSo9MxOgpp/qYKhFCejkBfjAQlDgqPlyM7du3y7+5PxcfLhL1S4I67mnsiqldYO6vKhBUP7LrrSa43FeYOPbr10/2dnWmUC1cqDRSvo/G9HxRgYzPeTUoUf8SIPz3JFrpfHJdqmuHRbybb75ZujUUjenUqRM6dDxZzg+hzYv+aFTEjPjeDxUXiz0QKf0PPPwQXnj+BUx89RW89/77QqNu27YtnnziKfTo1hUzZ36O++79B4adfz5Wr1yJFcuWI6tFU+zcvA3bt+/EssVLMGPWl8holodb//EPXDFqlNhL7K2pw9TPpsucocZklcKeqFfzDGeH2e9Dtl6DJkbNXwII56//EbNXrEQtmRIWK6I6Upm10IWo2E2POyXOFUCp2KzoTTq5X2kWMyr370ae1YarBp2PgWf2w0tvfYCXp09H54suQlkoCnNSKrx+Hxx2EyJuF6wIwVNWjpIdO3HHuHHIyc7GMxNfRmb+SdClKmCQc2haGGAIReEIBOA5eAC3DzkHN192AdwuJxAJxAXfSBmN79+NAGHjPVGNL3U8ROZKI2GFUizz4RGkJqcIOGIRgGwJrgPGP2OIj1eKctbjuooq3Zl5gNVhl32c+yvXBi/mOqRpUpDO6/EJVVPtWKrUVj7u+Jlv5fdirqhcyudcg3nZufLvkrIS3DruFnmfV199NS659BK0bNESWVn0Q26wURJmidUiYPSaa64RK5UBZ5+F2XPm4F+LF+KNSW+irroGFpMZ/7j7H7h0+CXYu3s3RowYgTPPPBNLlizBIw8+hNHXjcaerbtQWloqYzJzv/4aTqcH5553AR59+mmkt8jEIVcAMxd+i3+tXYWAzgy9xoxoRCf5pJaeslSJ1gQFEGaZdb85Q/g3IPyVw/2/8K2/O4R/8qY2BoQRTSg2V0KfI3rpmHGo1osZS9ZgT0U1PCYNonqtzBBSiYreflGqcIKVE42ojbKbwu5Jam4GXGEf3PXVyNSb4SsrxWN33IYzunfBD1sL8MAzE+C0pqB591NR4ouIx1VUG5IZLX2AHoVhHNryI6JUKtRG0Sz/ZGgsqfDR8kJvUroEhgg0dbXYs2KJUI3uuug86EOAq75WAIaYH4tpd4OKFm/Vv83XGZSKLzdFbjyBgDJjwuowh7O3b9uOwqJCoYjycaUlJbKxsqJKIMdum0rB4POctbXIysqWziATb87IuV1u2ZSZtLAzw6+3btVa6GcGg0kSCXYmCeQIqhIrcL8GCFV6Ejd5AjsVSPK1CGJ79+4tld6nn346LkeuzgLwd+HP4u/Aj3x/TPApLvPTTz9h9769mPree3j17Uno1qunVFt/2rQJTzz2OB69/yEsXPgNxl47GtXVVbjzzrvw8oSX5R7yoPU7AzAZDJg3bz5ef/NNHCwpxitvT8HA8wfhsNuP97/6Cj9s3wE//chIYWTk/UWAUK81wEczcVsS9lZXY+r8eTjs9iBEmfCoEUYCw2gUAZ1foY0iAhP9l3waWA2ce9UJIDRYtfCHfOIjGXXWY/y4W9CjzUnYsq0Aj7/yKva4XGjWu49CkTMZxG/RqokKqDM6vSjdtgP1VZWw56bAlJcDlz1FVCAtUSYSIaRazTCHnNi5egFeuud23H7OpXDVHEWYSQ4TsCh9D9mhb1ALPdFWEAeGscRDpQht374FM2bMxObNm8UXi53Ps846C1nZWSg8eBA2u1XsPtTElbHRunUr5OTkSiV33769KCsrR0pKMgwGM3JzctCseXNs+WkbVq9aI2siNy9PZmuNBqPQeRgbN904TmKSqnns6FDi+5cuzj8mdgiZhLAAw9csKaFh/ECZeZ00aZKScvDA1utAH3NFTEHpnHJ9cM9yuz3ynC0/bsaa79dh8dqVeOr58Ti5/xmyf21duRovTpiIB26+FT/8sBHnDzoHNa5aPPbwY3j6uafhDXhhNdEbKwJvtA7LFi/FxGcm4tDhcjz14qsYceVlKP7Z1uKlyR9izZat0NqsgEWvzOz9jwDhp9+swJrtBfBrdUJF1mj10Oi1Mr9NSw6xXoslyyIOotPC46lDXtNclBUXI81khSOix7AzzsbQc/ojGAFuuvserNu7Ax3PHoA6owNOgwU+neKXl2LQIzkcQtlPm+CqOAJHmh32vGzUGcywZDWRDg47puaAH5ZQAPs3bMTgjh0x8/knofE6EQq4FaAqTBTO5h0PCHnviw4VSRGO+/XaNWulE0Igxe52bW21fJ1gjnsnk1rGH7uI3OfI0mBCrQJC7r0qu0Ol3rOTxuICY4X7owr2lKRXAXtqx0bdn38PIDwRXUz9mvpRnbHjjNWYsWNw8OBBSV7VzqF4y9FKiXT7mKovKdQEiG6vF4+PfwKvvTQR77z/HvI7tMN5Q4ZIgTInLxfLly3DkIuHY/ZnM1FUfhQjLrscOzZvxsB+/fHFjBki+AJ1PeqBnT9tx6tvvIFpn0/HPY8+gocefxzHwhF8+tVXWLJ+PcI62uOYpHvSGBDmmTTiuZnqsP+hGUJ1L/j9HcIt+Hr5Kjg1UUTNVvhBTQNFZVQAIXUReMLEcAljnn+/7MxMFB44gBbNs+GtKEU7RzKee/BhpFs1eGbKDLy7YAGS27SHNrcZakIhmJMsCPhc0IYCYq3iLClDWWERLHodmrRsBUt2htDLTSmpci/Y2TaHIwiUlsN78CCWvDcFJzcl2KqTDnjcSkWnOc7WKtqoFZpIOm4MCHneB8IhAaw8z/k7pqWny37O7jCpwz179ZJcgDPi7PqxUMaP6uw4PzL2SE0VimpYAZjcqzkOwFjj83lJZ8+nKE+Tgp9IY00EhKrtlbpeVEDI+261WuR1M9OzMOOL6bjxxpuwdMkSnNq7r5yrFEkisOS6tdltisoqWWuhsBRKv/32WylwX3nllXjjncnoNbA/qj1OtM9vJ6NUTRQpAAAgAElEQVQsVIae//UcdO/YGQ/f/wBenfiKzK9OmzZNCp4EurQK4nlMptf0adNlPrFFq9b4+IuvgCQzfio+jGemvAm/xoBo0IhwlOw4DXTUjwj5/qOAUB19iZ+Bqip4rFEcL/qrn//OGcTfCwt+i8L6e1/n/y2P+xsQ/sm/xC8BQib+wUgDIJy9eqMAQr9VLwIC8CkWCwogZJTqoYkBQlJGyc+3JFlR7qoW4ZhQbQ2y9Hpcfe4gnNmtO2xmKw4cKsMl190Otz0FTXv3hdOoR1AXEnXGcMiL7CQ73BXl4iNjT0lFWG+CwWJHIBiFheIWLifSLAYEK8twaM0qrPr8c3TJykR9eQlMVqsivy7JjjJYnng1BoRuZ12cQsFEt7i4EOUVFZL07tyxE2aLGYeLD8sMCjeo5k2airR8v35nyMZVVVWNvLxc6Q5yQ+XBLKqM9YrancVmE4oaFzYr2FyATF5IbWNyQjoCN18mAvyoJK/0TVRoGYn00cYdQiUJjkjFj1VBJg38Ny9+zoSGwJUbHkFoovgB/82fR7qc+jy+Lyp3TZw4Edu2bcMNN49DpasOA887Vw6bxQsXokWz5pjx6WdItydh1OhrRNJ/1cqVsqFLx8dgAtsQAb9fZuR0DhNGXn41dhXux/INPwj7a+LnX+GLhd/BnpktMxjSDSA9M9YhTGeH0GiEIwqkJjuO6xCm2OxipszYE6rNb47pxCqVMVGZxoBwxoplKPH6AIMDWq0Z/jpSZkLwwYOQhh2VECx6EzRewBA1SEeURQO9VYdAyC+HOQsTj40dI5ROi0mHwrIajLjzLtTYbMjo3gN1Gg28kaCAxySTBfawFtEaN5x1VXDkOHAs6IPfYoNWZ4I1BCRFIB511ft3wlu2F7OnTsbJmTkIcKaCND8pvShUOgJCqr1qdUqSqtKO1ZiPzxbS/JeA3WDEroIdmPrOO9IV5KwGr/z8kyRW8po0ESrhpo0bkZGZhtGjx2Dz5k0IBFgkqZU4pa8e5wwZ+5yJZSGDhytjmX6fc+Z8LWCRims0dWfSwYsdyYA/jLFjx4hkOGcC9TqDmNKrM4+Ja7UxIOSaUO0BysvLMGTIhYrZ9rvvioUAQaYqTCANUzGq98k65ewMQ+XDj6fh+rFjRCTmmVdeRGXUj9PO6i/UsO+XrUReeiZmT/8chqgGLz/3Ap559inMm/NPDLtoKDxeJwxmHeqd1TDblA6NTZ+CS4dfiqLSSnyzYjUCZj0+nv0N5i5eAkNqMtzgnBAFWxQWhT0aQqomgixDFGlmAzIsjl8VlfkjlFG+H/bWVMoo/TFnLV+vUEatVEAlPTsidhihgE/WZ2NASIsDqv6SKeF3OpFqsqLm0GFcNfgCnHNmP6QlOSgUjKvH3YItR46g1Wn9UWu0ot5oEX/YcDCILLMNVlc9PFXlMNqN8Oqi8NHnjUAKOpijYbFksQd92LViJV5+8EGMPW8gqsqOwGbhXBET5hggZJyzUxi7jhwpxrx587Bu3brjLIK4t6b+7DVptSqdZ+5l3AO5HlgcYNwwdl1OV5wyqs4AqiBPpe1zD2YXumXLljjnnHOEZqwCPpnHi/AMpOyK0pnn88WCIWavoyZZiXT/XzqmGwNCvk++d+7Nt9xyC+bMmSPqzjwrJOknCAiw68xuqVHOHMr386LA2YZNm9CnVy+89/GHYqvy8Sef4NIrLpc1unb9OhwoLJL7d/JJ7fDt4oW47Nzz8MKECXjogQdFnVtPYMkCptEEnVm57+9NfRcPPPkE5i1Zig6dOmJDUTEef+E5WNMy4Qmx+MqZ0uM7hH8VIFyxcw9mLVupAEKLFV4qWgej0ISiiLJ7KUU9RamW8a7X6MWWg/TBUJSqrRrUlhSjy8+6BneMuhZNMzJgc+jx6gcz8dKHn6Lt2echkJSEY34vdDal6KEPB+E5VgG73gQTtOLre6SuEtaUFDGDV+y4IrCGQtj7s0DbyEED8fK9t8IaisLjY9etISchfTXxUgFh3McyAQAkUpfVArAoGcdo2/z9uAfOmDlDYqNb167Ib9cOVotF1gTtgzhPzTluFtV48fGKL6ei5smZa4W5YVKAW2amFB5YzCYrxG7jOdkgokdQmDgDqSiJKmMMvBoAR8NYA7uNfP0lS5cKvfnTTz/BNSNHIUyDr1BImQesrYXJZJTHMb758/Nym8pH5lW33XYbBpx/DkaMuw7nDR2C/DZtsWdXARbO/xavvPgyrr92NI4UHkLnjp1w7qDBMjaTmZmBkOg6aFDvcSrUc40GxUWH0Lv3qbj7vodw60P3oSoUxk2P3A93WINIlHOYRil6/A0If2kX+3/P1/8GhH/2b5EwqK9QKpQOoQoIA0alQzh7+Q/YV1WLkMOEQDQMDSlCwaBQFaBlBZeVE1I+Y9SMaBhWhwV6I82ZgwjTXyYaxs2XXojTTu4ArScgFcPN24pw65NP4ZhFB/tJzeG3WqSTEtIZJeFV/A61AgINVrMoz1nNeoScdcigip/fi4Pr1uLdh+/HJaefCnd1PcBZtJhqWUSrbHhxX0FV1YxqY7HEWT2wQ+GAdErWrF4Do16Po6Ul8Hm9CAQV83Z2Rziszy5IXl4e0jMyZHM8XFwsQIubZstWraQCnZdLcJgitDsqfLVo3lyhM/kbBA34mkyGTUZLfJ6Q9DxWuJVKmFloetywxNuQFK+YApcq3Rw3R1YVxWTgWxdXcSOAJeXooYceEhoUeffsGLJaxtdV529Ii2WiwSSIz7nxxhsxc+ZMeR4HsxetXI4hw4ZKN2HBvxbglnE347WXXpF7O2XKZDx4/z8w7eNpuPzyK+MHSThAP0YtAl4fdm/fiTvuuAvJWVn4dM5s1CGKyZ/PwHebNyNiscJisIHeWgcOHUCbpk3Eh9Lm8aC1xSa+Uempyf9GGSXo5iFIQBiNNZh+2Z/n1wHhF6tXoqCsHPb0PDjr/bBprVJB9ETdCIL+jSGYdEaYoyZEfCFkZ+eirq4GWjNtRWpgNRthDvrx5PVj0bl5E5hDESQ5TNi8vwR3PvscNlYdQ8/zh4iCmd5GxUANkuypAjyNpCfrvAhqlS45VR6TWeUNh5Hsq8e+davwxO3jcMOFF6PWVauIGIRjdDrFDAO0JeFhzoOZcRMIKF6AmtgNEVEhzmkGSYMOSyxOnjxJEmoO3FeUlUuXOyebNB3AZDZI8slO9u6C3ejbt4/EN6vOFLJwuxQFOsY/E+z2HdpLLDH2CS4LCvagrLQUO3bulDjr3Kkz0jPSleelpqCstAxl5WUYO2Ysxo69XmKPz2USrFK1VRCrdgcTq5hMvJmsM+EhdYhzU5wxYdeRyTt/F/Xi+2J8q5Q/rsGnnnkaLz33Aq6/+SbsKyrE5h1bcebAs+Cud4ng0t133onxjz8Bo8YolKKRl1+B6Z9+hpEjR8hscSDsR3KyQ8zQKcJeeKAQQy8cjq5du+Ptjz5DyKLFp/MXY+7a1fDp9XAF/XKfy0rKkWI0weBzCy0+wwiRLU+zHg8I2dlKVGFsvL2rNjTq7InKiOefm+COhbqQjkk6QED48fyl2FFUgrDRylqesDoY39ybJcGk6EaCNxbXLWczmZBG/D7Y9CYY/T4M7Xc6zu/XD2GXG61z03C0zo37nn4Wy37ajvz+A3BYH0UwOVksZgxhPZJ9PBMiUlTheyFYlPjShGH0upEeDaB403qMOPtMPHHnXYh43TCzuxtW3htjIRgMw2pJgtcflHvy44+b8dlnn4kVivi+0gcuKUkSV14s3iUl2eX34vMZV4wvtevGRJcKiSzscb/j98QI2+mUfzOmSDdVi2V8DOcKL7zwQplt4tohBVrt1HBtqUU69UxJjNVE2nZj0Sf1eYmxLudVTHmRP5tUunvvvTeuHsoZ7/z8/Lilhuojq8408v3MYsyOGIGzzxmMNu3z8fFHH6HfmWfK33Pzhk1CHfzqiy/Qskkz7Ny7G/36noabxo0TemldTY3MGfK+kzIecLvhqq7BY0+Mx9cLv8W3q1ciqUlTrPjxR3wxbz6MKakor3MjLacJjpSWwaRlV1ADm98rKqMiumE1/yHbCTXef7tDyPlVI9YU7MXnixfDYzQgZDAhECY7IIqoP6yYsCcAQq4Ro84koCPFkYKI+A4HYI4G0cpux0O33YIIlW+THVL8fmf6TLw47Qu07NsPgZQ0hG0OOENB+DxuZNpN8FH0LmyA0WwX5WwWpehfaIzwNf2oO7gPXWx2zJ70qlDXOYMmVhMES/SiTMCCvyQi13j98xzmReVm+p2aLGZZv9yPM9Iz8MJzz0mMku2hCsoxt2ChmGtC9dxUR0y4rhIvKRDFfGTZLaQYDTuK/Brjn3s8Y5Z7LuOPlFkK0KXRg9LjPs6jsHGxgz/HoNUpBWiCd59X8oy5c+cK1ZkUT44eqEJKfI+85Fwgy0Krk5/frVtXYYrcevcdmPT2FGTn5gp7hUX8uppafPTRRxh61mCU11bhumvHoPRIiRRWeDaI1RbFbEi19nvg8rgxb+58PPbgo3jiyWdw/W03ivr4+LfelPgqLXPipHadcbi0DJpwSBHLO3IArWxmpOqjyHA4YiqjuWKtIk0ACym5x9t/qfe4cUful1R1f29a/1d3+Br/vD/qe/h7f68/+7i/AeGfvXMnAITcqJiUskOoAsLp365EYZ1LURkl1YcgjYc1AaFOK91B8WqLQgQUmFBIxVUPWE1mGDSALeLHjRedj77t2okMf8gbhD0pCTuKKzHk5muhy8tEcqvWCDuS4IQBfi0XrAIMKXBD0OWwGxD21stArz0UwJZlyzFy0AC8de+dMPk8qK93iaSyWi0l9eU49kUMEHJDZtIllATZ6MIyg/LFl1+ISmKT3BzY7Ha0btVKePiUP2aHQ2SR9XoZ8o9GFDGBnNxc2KzWuN+VIkSjJNRMiqn2xQOYX09NT5Okgj47fK09e/fIfVSrXqRmcFNVN3E+hrOH6Slpcj9VU1oxjWWyFqcWxER+YkkdNzzZlMwW+AN+2SQffvhhoViRBjts2DAMHz5cRG4IDkkD4fvg78Pfl1x+zjpy8x983rk4UHgQm378USqq7drlC80wyWaTTtld996DSW+8jt69egnA4KHm8/jgdrlw6MghzPjsM8yfuwAORzJmfvEVWrRvjSK3H6989CEOuOvggxZBXwQOq0PmCVpkZcJVUiwzhK0sVthJU2kECJMsVunC/qcA4WdLF4vPpi0tF/W1Pth0VumgsENIQMikwQg9TFFlNoUy+Kxk6k16SV5N7FoFvHho9Ch0apKNSL0LFgriZCZjZ2kdzr3+eoQz0tGmZy+UuD2ANQXlNS7YrKnQGrQIRJxSjCH9k+q8mRoN0kIB7F78DS45vS9effJxBJ0uAYLsYKgF5bgYSFjtUHCuwxCLFRoRKxwpKm2yQ80Ej9XhOXO/xozp0+Wxubk5MtjfomULiQ9FWTRDAGCXrl1wqOgQ1q1bix6n9MBJrU/CgYMHUFfrlOoyk/LqmmqZ+aB1gxQxrFZs3LBZOtIFuwvkcybjjLWUlDSJS15bt2yVr7/++uto0yZfEl5ejTvijQGh/P56vSQiiuKdDnv27MFTTz0lYI7rmfFNYSSKEajxrSYBjP8Lhg5BdTXFQgw4pVcvbNu5AwV7dsuekNskDzM//xytm7eW9/Ph+x/gzltvw6Czzsac2V/JY1xeJ+rrnSgrOYpPP52Oqe+9i86du2HSpMlo370biqrq8eYn03DIWY/KgBdmR5Ji1VFVhyb02KqrlhnCNH0YSYggKyn1uA7hfxoQfjhvMX7aVwRDUhrqxSLADD+7AsGAJHaK2EbDxTjhHsn9INlqF4uTNKMBF55xOgZ06woH9x6vH1k5Gah0BTDq9juw/uBBnHLpRTgaCcMZo3kaQ0Y5SzivyY4llU9ZwjAEPcgxAgUrF6Ol2YB5U6cgz26XDnNaaqoUyETYwucX/1P63XncXqxYsQJffz1HAJvLpajVsqNBOwU+hxcFwJo1bxJXROReqlL1+X2CHe7HjCHGEjuIPAcSASETaxEviolmMMYoBMa5QsY5Y1KxNlHOBO6djDu+lqKaqHTieandQ7UDqXYkVeCnPoYf1efIWZGaKkCVzycdlvHNrh7fJ2NbnSdkgssYT3yda8eMxvLly2WtZeXkSDFm9arVkqxzr5/y1mT073eGrE0Ko512Rj8536hg2r1rNwQCnB2rxrFj5fjum2/x3ltT4PJ48fbHH6HfBReIuMxnc+diydo1MCanourn/dyRniWPsXMuuLIcSWE/mhq0yLUr3m1/xIdQjcRfB4SK0AcLLit3FuCzb75F2GGHh6iBNFYxBqUgyPEdQhUQWlk48wUlNiwmDWqOluD80/rg0sGDkGIEasoOo1XLPESNVjz77sd4cerHaHvWINjp/coCVpgFCojoigZWeLxhWedU5rXrwrCEvXAd3o8jG9ZgyXvvYWD3U3Dk6GEkpyRLXMvfO0YaTYwVfp3CMIl/z8bpHctQvKiayfdPRXCVFk/QQ6GVq666SsCVWghTWSMs+KriMfz7s1DcWAiJ913NN1jQZsyxAUA1Z+YoVHBmbCqWRwa0aNFSim7s0PMju3v8mBjTcWBI5eDY2pJOuFlZtx98+AHeeecdGVXhnCznBLneOPPK98nH8TVZyPr2u+9w5x13ICk1VfbwPn36YOYXX8TGVQwCMG++5Rax9SivrpS9e8e27cIiYbGba5e/c0nJYew9sB+vTZmEHdt34arLRuLZ5ycgaADmr1qLT76bD0NyugDCrLwWqKytE0DfPCMFgYojyEQI1rAPTTIy/gaEjYP0f/j534Dwz9783wkIP5q3GEf9QVEZ9RFMGRQqgT/M1j6lvaLQxJGXMgvn9SqVIs6RZSQnwxR0Y8wF56JP21ZwHylDii0ZNns6DHZg46FS3Pzog3CbzDDnNYHf4RDZZtJQQhqjgEMu4hSbAVpXvRjXHysoQM/mrfDyA/cgCwEYAz6pwKliE8qOqqp4KTdIrcbpeGbElOJ46LPLw4oSEw5SQUkhZQJ5tLQUTfLykJWdLRsvLwIdJsuUQCbo4/ti9Y2/KzdIfmSiq1bi1Mo0O40ZmZlom99WXofPY3LAw54UEQrMMPlhcsLX4wbPzZfVbCs3Yq0iYc4KGTn4SkKhJB0yJ5mQUIjFRUqK3AsVXPLnsQNKWWeqjjJh4PdZ5SNIZcLOf7P69v7772PcuHFYuHChJEXPPPcctm/fJrNj5553rnRMy46WSjeRj2MinpGRJqI1fDxVRgkoKe5wSo8eGDZsOK66+hrpeFIOZdGWHfjnyhXwWM3SsTDpzSCNs85Zi5xkB/wV5UiiylltHSyRSBwQpsV8CCkq858EhB98s0BmCNkhrKvxwq63xQChD6FoQIAVlXVZxEiyKSp9MrsR8kvxI8lihtbjxH0jR6BDdgbc9F5LSUWUFDqDAYUV1bjyllvhNBvQpHMX1BvNQp/TO5JRUVMFk0XkmQRsWkIh5Gl1OLhmFfrkZWHyM+PRUnwsi2F3OOJFgXjSRA8J0rVjHpjHVe9iiT7BE5NcinHU1tZId5BgjmqKFNygCBLjnkICjOm2+SfJgclkgUCQdGk+TgV3nGkiXZPzRowlFmIYP0yKGVNUKqWPJRVH2ZVkwsrOekpKuvimMWknACw5WoJxN43DvffeJ+tGLUokSu4ninSovzNBq/peGINMnvm4RYsWCc2ZhQkWQVTgyI4KVeuycnNQevQopr77Lu668y78sGkDSkqPYvLkySgtLxdp9osvGS7PKysrQ5LNjnvvvgfzvpyFnLw8jLvxRlmftJMpOnQItVXVyG3aBBddehkuv2okmqYpNiuLf9yJWd9+B0tuDioIXFKSJKEKB8NIM1tRWXQA9rAfSREfbJEgmqRn/1cB4QdzF2L9jr1IysnFsToXrHaHAggDIaU7mCgHT/VNdt7DIRGbsZlNMCCKyM8iU0PP6ItLzj4LplBQaHKc/bUkW1EdiOKBZ57H0u1b4GjZCvrsXHgpuy/WFEpxUDqXGsXWIs0A1BXuhdVZhYn/uBvnduwMb80xme8kGBbwTml7zvnp9Vi37gds2LARmzZtFMVDgkBRk83OEaobk352BmVf9fqkw612WJkI82/J/ZriGkyGub8SuPHf3LNZ+EoEhARk0iGJCXTxdRkTBIU0fycoZAwyXtWuy68BQnVv5msmAsLEryce4W63W+4D1xLXrkrfo+Q+GR9MmhnjLN7xLCIobN++vYiF8felWjA/J5Nl1pyv8cXnX/w/7L0HtF1ltfb/7F5PL6kkhBIQEUSxgAKCqFe4KtIUbBRFveInfwX0CoKCiNKxQVApFuBKL6GHCAJKJ4BACmmQnJTTz+714zfXfs9Z2YSm4P3+Y2SPcUZyzt577bXXmu985zPnM59pCSEA96f320/pZEp8Buf8gx/8QL/85S9tjVJ95DqRHEV0Y/Hihbau99nnP3XYEV/W5M2mCbLjumxev7/qGq0eGlYkldJIqaY68xGBRpGwIoWcgiMDSuXHTFG3K53eABDSWmHJ1UbF2H33ZhGsZlXRDYeNeOyhQiiseU8+qd9dd72Sk6ZqkJ63RMrAYo0qYbkiOgh5AAb5ScZT1nKQG8tZkiwYqCodDmr76dP0pU9/Sl2JkOrFjBLxgEoKKZps1Wm/vVK/vvx/NPs971OpJaVCIqyxWkEBlKdrMWULZUXaWlXO5dQbCyrUv16Z557W1z+5j4459CDVG3ZGPEBl29uwN9y33fdvBoTNFRjn4wFDNl8yHDG/OnfuLbr40kvMVrmXe+21l+3pbmQE9xQbcPELMQ02zjk1P1xSA7+KndNDyN94L7EEx8KHW8sLY4l6ey3pzX01wbfGo7lC6O+BBEzyWhMIrNe1fPly/fWvf7UkBbEKv2P/HBslUc6XWOXOefP0wAP3W1X7pz/9qSW7t9/hHfb52DG6DN6azuje+X/Rt775TVun737ve/SenXfW6PCIsbc4fr5S0of3/Q8ddPAh2nO3D5mfGi5Ll113jZ5ZvUrxji6NZaoKx1tUgG1SrylaLiiSG1ZspF/dsZBPZfSfqxB6bVcTD3qD/Y/mloHm5zdVCDe03k2A8GXL+XX+4VUAIX1d5Uhcy0byuvj6O7QqX1I5HbUsbzwYsqCuVKv6AOGEEUPZgW6GoeazGU2f1Gv0zsP2+ajeu9WWqg2OaFrPJGVzVdWjEYVaQlqyfr32+9LhGotGtfl7329z3HD2UJ6y9bBRK0ujQ+qGVrd+nZ7/6326+4qrtE1vmzTSr562pIaHRs3BueBgY4AQ5wqtgywzaoRUOObPn2dgkEelVBI9Kp74S82qhFAYCMZxhjhPl7ml2dlt8gTUQ8PDRq8AQPLAgVmVDxGSxjgJAhyTi0bwgh/Ra+edM5k1J24z7pDrNa1Z1Wf9Tx7tIzXea+UHhBzTbSg4cByp6xf0GrknVMUIogF+ixcvtt4UAnicI6CBDYNrQ5BBNYXXIkjAD5uCVUAblL1ly5ZZ/yFgBgoW50x2b+aMWUZNff8u79VO79rZNixvKpJ0y4OP6Oo77tCopPWFso0PSUWTdk2KxbzaEVIp5DSZ3rLBIXWGw+ro9CijnZN6LLBojydt9tabVSFEVOZFstsdk5XLVZUMeNTFggoqeRIYlsstZorqaO1QKpm2YJXB21TUp/X2qj46pP9z8AEGCKGMtqda1D+WVTTZokQqqGXrsjr0W9/UymJBm+38HmUTSa0rlkzBsljNWCUFijSy/a3ZrPoeeVC3XTxHW3Z1Kj82qgBVykjUKsZulppb5ZVixeyCKhQBAlVas4VGoI9N0UPC77fdepsuv+KP2nrr2Tak2lRCqzX7F2AFvROJ8eUrllolheofQJ4HgBE75DMIzKGQktC4+eZbNlANHRocsnUFeMJuoFBTSZ88eaoJM2F3K1au0PJly63n6xc//5UFL65H67V6Zvk+rCuCWgIeggrs1PXOcn34PgTQAEMSFiQoRsZG7e+WXELpMhBUJp+1RMeMzRmRMWDCCjxvx89ltXzhYmMy0GdCoMb32WKrLU2oYbddP6B37PQulcIBRUIRDZVrenLhEl161VVaPTSiZG+vRgtFo0xSlYsFQ6qMZTQpGVOqVlKyOKZ4taQZvVPeNEDIfWICq58ySoXwL48sUPeMmVozMKyW9o5xQGiUx4ZwEu8lOdCaSloQmctklRvLqKuj3YQU/nO3XfTxXd+v+tiYelrbNUY/NJUAxCde6ik67Zzz9MebbtbO+35CmUjUfHkRWm3NptRaDw4V8K6w9OxN1+oHxx+jo/9jHymXUbCIkBbUXujxUVt/mTEqsaO66qprdOutt5nfM6GiKVMtgTF5ymSPqpzNjq8JfO7yZUu1+azNzS6wT0AfCQH8NsfDfgFcjjLaDAjZQ7Axp76M3D6JDfweyQWqDFTaeJ1ThsZ2XdVxg2CuMRvUXwXaUJWxkdRrVBQ5jqvmcDy+D7bqqo98J3wwdoz/xXej+Mv/CdI5b9Yl72Ovwp9zrgTUfE9++O5uvABsF7vv4bAdF2VVviOjWt69805693veJ0VjoqJmYHA4o4v+8Ec9ufh5BQB1yRaFEgkNZjIGCJnVSlUwlh1VO0mPfwMgvPWRR3Tx9TeobfpMrR0dU5hzoi+ZKqGN1/F6PR0g7GrvMrol1NFCdswAYWc6oe2mTdHn991XqUBZaWYodqWULVQ0nJNSXa269H9u0ffP+Kneu+/HVelI68ViRoGWVhWKdUXirRrM55SCbh8M6vlbb9ZH3r6drvjZqUogVjewznwIcYDr3dsYICQ+ae47bQaErBHWCswkkljY9e2336YLL5xjCZLu3l6jiwKeHEOCRBl7POuGnmt8PTbCOoe6Od6v6LNX7NBVD9nn3bgI7GrFihVeHFMum21yPOyU9en6aLnmzYCQv/krktgdgA97ZK4h7T1uFAz+m3Mm+YGdEs+qV1MAACAASURBVJ9wHuwrrCHiMf7GD/sH65Fz5P3YufmwXM6OYX6xXLZRWu96507mx3f74G7aYeedtdnWW6KCwdA1LVozoBvvvF1PLVmqdfmsFE0pFEmpSE9qBMZDTaFiVtPTUcVGB23sRGss9i9VCDcBwteJV17nyzYBwtd5oV72sgYgxOHUg14PoUcZ9bK/5XDSAOElN95pohulVES1UMACVxYetDmrZNEg7ctqAEY8ikzdspGqFJSqVvXlT/yn3rf1Nqo1hpsXqjVVyfYmI4q1pvT0ypU66rj/1ouFkrbf/UMaCtSVjyXVX5EJIYRKOascTSHh17dGB35gN33zc/urWsiolKUHpGrACsdrjqeReHHUE+dokSYGpFGh+NOfLtff/85ctZre/vbtDSitemGFAcEtttxSe+21p2VNccC836NSeJu2+z8qolwPjolzBkj6H2xErhn8ZfcgGDDlLMQ5eCDQwcYMLRQnSeaaQP+JJxZYsLTtNttagN7R0WlBENlGZv7xWj6Dz3cOE+fsqCRuVpYbYOs/DxwlDpTvRYYOIYMvfOELRjlhPhW0Pmh4++23nzlYHC/VoxtvvNGqiKiZseFQWaS/h2CChwUdDJ1PxHXvgqf018ce0xOLl2i4VtVwsax6JG69g/Qblgt5RZNR6yNisPFsqLNr1xtVzVFG2yd7gBBRFr5PMBx6U3oIL7zxeq0tlRWItapeiyhSi6hSRlSmMD67yqSJilUlogml0202lB3KKEplVFCC2TEd/8VDDRAmqnWPdk1/bSCojnTaNDGeemGtvnrCCVpayGnrD+yqanuHbTp8TrVYVroeUapYVk+lqtHFz+lzH95Nxxx5uEaGBkwtD7qy2XV1QjUXW6PC7Mnqe31TAB2z9QYgpOeEewYFjEo46qL029H3wesXLVxiNsPgdQLCzs522/C5xtAuq9WyJ8IRjpgtYlcAJ4AdQejTTz9jgSm2RlWCxAFD7gF82233NltHrCECCWx2aHBEDz38kNFRqTwe9dWjLMvL8T0xpQkBET/9ztmso0Fht3wmlQ63vnjO0VLd6wkYAI9co9tuu01f/vKXddxxx5lS3YUXXaTLLrlE+3zyE/ril75ooBeaNdUWaK8PPvA3nXX22Xr26X9Ynwu9tdi367kdyGRUTiT0jxXL9MAjj+mJZxZqzUhWbT2T9eLqPrV0dCpXzisUjSiisMrMMgtJ09qSiueogFc1vbdX3R2d1n/S1dVtAfur9RBuTHzHAslGTo4kEz17hbCUD0d12Y3z9OjCpQohhhRAgTXwioAQUQqCf1MZDEeUjEVVr1UUzGesQviJ3T+oQC6rye1dGhoZUygaVCKdUCIc1dqRvE78yRm66eEHte0eu2t9NKyCUSgDqtZDypPsiITUCv1sdFCz03H94OtHaVZXp4bWrmnYVUWJOBS8vLEx8Cl33znfeo0IZpnNBxAkeMQmCUbdzEB8GEmTgcH15p/wnWvXrDU6NDbgeqe8Kk0DJDRUSB0AhKVBcEwWnuAUe3WMD3wf/2dNAArxpe447tj87gCfs8lmSqB73u0jBlYa7QwuWHY2znOsQ2zcfLejEzYYIzzPfoF98x7W4+GHH24B+kknnWTVxO985zuW1GQotxuVwbFYp4iHffOb39Tee+9tNFTUeg844AC7dnxuNB7XQK2ipavX6P5HHtOTzyzU8rXrrXLW2TvJhnW/uGat4vRtwujBjxfz2nZyl5L5MZsT3NvettEKIb7k1R6vVCG0bd1iF69CeNODD+pPt92mOKOWonFlylUTIao7QEMW2wHClxSAYdywxvpe7FNrOqWW1oTKo8NWITzq4AOVrBWVDMFYGFM4ElO1mlCitd3m5F523Y368Zxfa8o736HW2Vto0bp+RVOdKtQCCqVT1jMbWL9WW0UjSq9epbOPP1ZbzZiq4f61tldDc3atH+67e2q6Ew9XIWzuEXav8Aa5h219YI8kovFpsBBMTXbaVEvMfuADH7DEAbaxYMECS4AAEPFffH9Hz+dfR4/mM/w9rawHqo+OvcHzrDP8Ez/4b6dbgP15A+4nigPN/tsdm3Xikth8Nsey2YiNde2/Hp4Yjse+IulnrKT5f9EvfvlLW59nnXmmnnzqKf3gBydaOw6gmxiU584991xLGl54wQX68lePskT1GWecMa64TqRGcro/m9VDTzytx/7xjJ5+/nlVIlFVQ/gsmAJSMt2ugZFRU5StZ0e1VU+bJgdrCuVG1NPa+qqA8GWA3ga2TTyaK+Pu+rko8v+1CuHL1uxrqJ6+6iJ/C57cBAj/2Yv6aoCwOlEhvOKOv2rFWEbZqFSsVRSteRWv8QiEjFXjHIxOF2L+F4qHASViEVIzStdrOupT+2mXbWYrnC1qbKBf8Za0HSOdCltvIlSPVaM5febrR2s4GNL2H9pdC9cNqNTWa8Nv22MhbZZIaIeebr3w4MPKP79Cd179O3Ps8Rjc9ahl9cl4WeDcAISATv+mywIlu/b3v//dAEy5UtTzzy81p8SDABwg+JGPfNSciddnCAj0qnAOCLrqYDgWHZdwdhXBCeddtwqMa/p3QYIBaSd+gzBIQzCGTcM5BN4D7aFQyBvtCcdOwIwD3myzGers9OiLbR1dBtRckMpn++dt4Rx5rwOMzebinYundEo2DjlngmEG1/O+I4880qqFl156qQmPuP4AAg36zriGOGw2IQJt6HgEU1b1e0n57rzfXaInli6VoIYkU9bnka1WVKsAXMJqg8JWyNlsqPzggKK5jLbq3DggxOG3Rd9cQHjJ7bdqbaGkTClgfasMpuc+lILlcUBIwgPaKL2y9MJRbYonST7UPUCYG9Fxnz9E202eZBXCCUAoFXO8NqlQqk0rh0b01RNO1KKhQW2/555avH6Ngh1JpajgjRQ1JZrQrltuoZWPPaT7516j5594XKNDwxsAQjdvyuIiS7x4EuBm841Ksb9CWCt7lYyBgfX6wUk/UDY7ZvReqmYIvCxY8JT1YH32M5+1vkHo3gQSVKQBclBN/YAQm8TO6UdcvnyFBfwEDijR8e9NN9+kyy+/3JIT0HeoTriKhCWSKnULVJ986kkDhaiNMiuTgJ9HsdigVG2gUOdZrT9r7cYGOIqpe85VCp2duyQI9g1l+tBDD7VExx577GHnxbWgD4e+SnqHAUUoBZIUKeRyJkZApWWHHXYwYSYCbQLmZCKtsWpFV95xm269/37VonGVI1HFU22KJtLqW7VOCQLOToK2QVPejTEOY3C9ZrSljHaUrFc0rYdExxsHhOOJLoK4VwGEf7x5vh56domnMhqKWLKvWKpYAEkAVkdetaF6SOKBY0HnSxE4JxOqlouqjA3rkw3KaGlo0BSGcwVvvuLg8BpN6Z2kcCChdHtahx7z35r7+KN6+0f31jAVwkhCeYASvUWlot6/5VZqy4/pul/+XPdcf7VmTu7V4Pp1JlxBsFzIl6xqgH+mHwhHTqBJRcCSBrWqqWDi6wn6CHId1dSrfnljg7hH2AR2yH3GNqHh+5MHTsSI40ZjHtXNCcq45xz930vUhezc6MGGPkpwzOv9VY+JdRkY3y/4mwv8nBCNUzT1P7exrZzPBfTC3HAUPb8Ctfn6cMTWKMAXu95333112mmn2Z4AJRpaKMPtobs6GiqJvB//+Me65ZZbjBFCkog1wt958L2D8biu/etfdfkNNxrbIRBNqB5B8TupkWzRkn22v4YYDRBQtVjQ0KqVetukLqULGaPXTepof0sB4R1PPKE/3nKLai0tyqOaG46pXPWo9J49e9GJS5iwH6PGyr7a3tauWFgaXPWi9njnDvrMxz6q7nhQpcyw2ltjKuSKCgUSqgciRjhq6WnTyb/+tX715z9rq10/oHJLq7LBmDKon7e0qp7LatvuDr2jrUO3/urnOv24b+uT+35UQwPr3xRA6LddZzdnn32W9fUzJgVqPn3/+G2SItgJM/jw54gjoZpLwoyYxqPtesInzb3bZsO1uq01bJs4wFFBXRzC/kDcwbFJtrk5zqy3DeIfH0B0lFH+daNfXEXRKUg3i9xYv7hv7X75iCP15IIFeujRR6wQQfvLV486yvoGv33sd1TM5BRLJ7V+9Rp9cPfddPLJJ+vQL3ze1gPD7GGN2EiaAON3AnrqhdU67ze/1SDMKmj/CCq1tKh/aMz21tZUm/muXKmsVCyq1Uue01bdHZsAobvJmwDhxtz2/w//1gQIK0FPZdQqhAYIvQrhFXfO14pRBwhrCjKIylr0qJh5Sl7+HBebE4OD4edDdasjL16rNwDhtiqt71dPZ7uGs+hNlhUKlaz6kcmV1Dl5pvrLdX32q1/TC9mMttx1d60PxJQFdBZzOgzp96XLdfm55+mCk07WJ/d8nwYHBm0+EILmBHSe0wG8NTj6G1K0VauUFIlEddVVV+m++/6qGTNmavnyZUa1YUPd5X3v1T4f/7jRAtmAHUXUBU1e1qtmyl5UI6nQJaBkNqT1rU+kkfE1sEUFtvEem89jQ429fkAeKOg5J+oqgqhGGm0qM2bVlrVr1433DhKEzJ69jZ3DlMlT1DPZG/LqAmY38JvPxrniqHGA/A5wc8p07j2OXkpgcfPNNxsAZO4VAI/3Q0diuCvzCS+84EJ721NPP2UVQzLMqIPh1AmSCNKv/NPlXuU4HFUpHNJvr7pa19CfOWtzZQMBE5KJxBNWMaG9w8ug1RSNR5Qb7FdobMQAYWhdvzoQ1WmIylAhdIDQxk6gYks/aNP9fflKfHWVUQDh+nJFI7maAorZaAkqbwymZ+SE9fc1ZlvR5wcgtMHqybj1YDFgmwrhBCBknqZUDnhjWkKRqsrMdipUtfn0qXps5aC+ccIPtCo7plnv3Vkj4ZqGs2PqUFQfR81uTZ9uvfL3OuuHx+tj791Vw8MDNufTVQjdZm1rkKRCPWhUIR4IxYxnHAPeYN9qyRMIefa5f1i1gH7PQz57iBYtXmSVQFRBoYceccQRJhxTKOasN5CgAnpRc4UQ8Gm9K5GIqYX2rV5rAQVrh96MW2+5xaqP9CiSseY4ds4NsY2BgSE9/dTTBs6o0vMZBKy8jo2/YEDDezT3RzjQ54IY/9gADxx7Qbi/Is/acpnnK6+4Ut87/nirPO390Y8KfQauAUIdBNEIG3BMAODOO+9slcsvH36EVawOP+wwuwdXXnmFBUGt7e2qJ5O69OZbddkN16uXaxeQZZWpGwvB42BI0daoxjIjCgciSgWDqg4N/FsB4e/nOkCYUC0YUbEaUKWMvLvH8PAAobcGAcNUBo3WViM7XlIqEVNlZFCf/OAuOmDvvVQdGVGS4d8o1xYy6u5Oaqh/UNFQQl2Tpoopa8ec8jNdcc88vXOvvaRUm/oGhgw07LbTu/TO6VP1m1N+pMP33FMnfvu/bC0Nj3njTPDdDL7m/wAYqgD0cjpqsPUzrR+0iiFAicf06cy6jFhPnat2uL47nrfKYTQ6XtHj2ASzvJbgFqDFdXAiMdgLr8Ge+T/HdXMKTdyspcUoqFQJCbANOAW9KrxjkTj7bc7++wN6PyDks5tBJcfw+sYbgMbHUHHn65Id+Hz+T9We/jGqhAamSaJUqjrwoAMtEEY4xoFKfDrVop+eeYbtXVTCzzzjDD3x2ONWIScxE2tN689//5t+d+VVUjii6ZvN0tqBEUWSSaMMR+O0IgRVxv+EIkpEwupfsfRVASHsFn8PYfM1ctfuZRVCN4cNc/VVCG9//HH98dabzc7YX8oKwV0yQGjsHB8gdNeYkRrxSMQSHqVywSjL7Dn/9YVDlWLOXCKizGi/EDBTNaJEIqWR4rCqsZBibT265KYb9OPzL9Ts939QpdZ2Zao1G3Wx3YyZ+uQHd9UV55+rzmJOv/7Zj9XVnjJAyP3mPr2s52vDMcm+gfXelXAVJlcxjNJaQmtMPG7A6FP7f9qSaQBAqoL4cpgaJMZ4DawfEroAQu4ra4l4gH2fdcP5OHAGCES8bPweWCzl+QdeCwUbNgl/I0nBejB2VDhs64jXOJVn23sa47Pc8Zz/5jlXGXSv21gl3a0B+y5RL2EPc2nJkiWmgF7OFax95KKL5ujEE07QHy77vT72if8UWa9zzz1H/3P1VfrrvfcaQ4MkJD3izCUk+YF918JhrRwe0Xd//BNjM7RMmWR9qPVQxNNmYJ6lQhodyZjNtyYSWrtscQMQVhTKQZ9/9Qrh+MV8hT2tmTJKEsPzxo37/xo9hi+zp+YPfKt/3wQI3+or/G86/sYAoc3PkUrWQ+gBwktvvs2jjCY9ymg5g3S3T52uCRC6ShQVwnIxv2GFcPa2ipRLpsYVjIaM1lYpZQQ2qleCCsdTSnVN0pPPL9eJZ5yhZ9cPaNp7P6CC6trtPe/WZu2t+sVJJ+m/v/IVffOATyg/VlI2M6goxwLONgCXf5NpXnAACLKDjEpgWDbOJZ/35gMSCOy/3ydNsIAgwjlVCzZfYa5BgI2w4VzpC3QZLncOqGoRGLrqoj9YsGqjzZJr0FwbTdy8hnOiGpPLZa1yR59Ya2uLOdLh4RELoAlMd9zpXeacHRB0Dt7JqLs5XHwGDtsFGH6nT58Jz82dO9eCiSuvvNJ4+S7rxwwfwMTpp59ulFKauakiAhydyh2ZOGikd9x2uyJI1UcjqsYTuvyOu/SnW2/T5LdtrUIgoAXPLVLv5Knqaem0DZsZQMlUXK30040MjVcI/12A8Ddzb9L6UkXleswqhATygP1XA4TDjQphKOAAYVOFcBwQ1hSK1QxIlPNVo85N6enQkysHdPT3v69V+ZxmvP+9Gspm9f7ttte7tthSpx13rL73f76iL376ExoZXKM44AJKUiMw9HsHkhZsWgSlPLDZcTDEKBk29ErVMsI33XSD3bcZM6fbMHcCROxnTd867fjOHXXYlw6zwCKTHbXnUHjjd0YQ+CuEqM25mVQEl0uXLjfq0OJFi/XMs89YZYaAGUEhEjQE0ATg2COfl8sWTIF07s1ztXbdWutTBBASSBBcwLj2V+H9PYUWIDXWigsu/EGz/3n/deLzWR+AjOO+/R37d4cdd7Q+XijfVEW+9rWvac6cOTr4wINsRuMFF82x/kMqUzzOPvMs3XDddbrrzrvUt6ZP7ay5jnbd+PhTOuviixXr7FDH5KlasnS54rG0ulLt5if7BvusB7kz3aoAoxDW9Wl6S1KJ/IgSwZqmdnW9pRVCPyCkQlgs1YRANJUSHuYfG/TiIEwIN6YhElWlXFQ0Qu/jkD656/u13557KMZ4hpdmNKZSrcpmh1UpjyoapKLYoky+aqMIyvGwvnzsd3XPgqe05ft2UTkY1OwtZ2uP975PfzzvPG3f063zjj9OqVBAw4URZQueIBj3v7MD1eOyTj75JBMKmjqZ/tPJBtCgRJLZ9z8YGYSfxlc5ASX8OH9zwZJ/7AQ2i48mSKa/iCqH/+FEN+hX4rWsIeiVjoXBGuNzAF6AKuiZrupn19NXEdkYILRgr+atTdcv6H9/8+5vffHxuK0r1rFrD3D0T9Yi14fviOATFXeq2wjGOKoflEECaRQZYXowzoIEyMWXXaq99tzT1hRCHtBGL7pwjt610872t7ZJ3XpiaFTfPuXHmjRlqlWX+4fHVGU0Tm+PVQWHBryh5cnWVvV2dGjFs0//WwHhTQ89qD/fdYeCLR1G9RstoA3tlM9hdXhX1G3frkqcjMesPzwUDii3rl/v23a2vvCJfTUpFlaonBMFY5ImDJg3Jdn2pDKVvEqhsFo6pugP19+o0341Rx3bbGvzdItjBX3jsMP1+Px5evLeezTnjJ9op1lTVK7XDBByv13/oF8YJKgNqbOvRBn1U0i5N9gE+/I5551rezA+DhYDawhfCrXZ0fexSU/pud38OmvNEmUhrxXGXyVkHTm79fth1h4tIiQdOAafxXUBYDq6MjEElUq3Dhylms95pYSJ/xz8SRK3DlzvIu1H+GtsFJu/8667FDDtgaLt1/x9+fNLdc3V12iLrbeyczzw4IN01rnnKNtIHu25157aZZdddNopp5oYWqytQ7VUTMf86HS9MDKsKVttqeVr14hWgK233kbFXFHhatDEyDp6J6mzJa0XFj6zkQphu/Wi/zNjJzYBwjcX72yijP6z1/NlgBClw5r1CJbqDhBmdfENt2hVIadSMmaAsJ73MkhOnY78pXO65lhC9FYh6828nrxCNPMmEzp8332117t2Un10GI06VZAh5/XMg8kwbLTLso6FUkWbbzlL/aNjOvior2phrmRy7tO7OzX3iiv042O/o6/sv58ChaoK9IYwitlfJaKaAoWlEeSQ9TYH1ciEl3IlqwBdcfnl3riIctGU1XCw0G3IsOEI29tb7W+1mjfjzVX03IZimwwZ9mDY1PAYN8EjFvZAl/fjVSvstdCzfFUMd9ugJRjAJqNWqWrdQL/KZU8YBsdHtZAh4Ejlz5q1uf2+YMET1u/F8G/QNA3kNuy+MWPQBSX+f51qHufVHGSzOeDM6bGiUkTATGM6D0+oJGD0IoKJk37wQ5151pn6+H983LJw2RyKbAldc/XVOvroozV//j12PaZOmqZoZ0rX/m2Bzv3DHzRr+7dr7diooqmE9U3mhjOin5O+oLXr+lRncHp2TOHsmLZEUrp/UO0bqRC2RxOmMlqPhq1CaD2sr/p49QohKqOrmScVblGlFlat7AHCWpgu2arZkQ01rnkU11AwYlnUeDKmUjGvam5UyWpJP/zqV7TTzBnWY+Uoo9a+QhXdztHLOHK/Oro6VAtJ//HZw/TEuiHtte8nFMjntPixh/W5//wPHXPE51TJZ5QbHVYkiF1NJA2avyqZTFd5tvWHeIfZokdV5l7z85vfzNHvf/97zdxshtkLiqP0Aj7w97/pw3t/WMcfd7xt7GR6Tcyio9UAJsfyEh5QxRFD8oQRCKpN9bHm2TgUPoLsJYuXmAgHxyBYnrHZDKOTci4EKPQQPrHgCd10001CgIaesIvmXORVCK3/1uvVdfbqAgb3vf39Vq5nyx94Nyc8XPWErDjA74QTTjDqEDMLnVgH70eWnKTG6af9RKf9+Mc68qivWFA9MDSk1nRaLyxdrg9/aE9dc+01JkgVSsQUn9SrO59ZrLMuvkxBZqMyKgDKPHNZKx69PN2etMw64j896ZRGXlyhLbvalSiNKR2sa1JX51sKCJlD6FFGE0YZZa6rXeNGIcCrxNQMFLrRQdZ/XJdn38zhrBR1wJ676ZN77K52/Ck9wFDdwyT9slZpGaPHJpVWNl9Uz5Qp1jLw7dN/potuulHv3WNPzZo6XUueeEpbdPbq3JNOVndM6l+znsGEVomPRGCmVBUJhQyw/PDkH9r1IzADDHKvuI5k0E0QA6omFPqoV+VwlQbOnUHyBKr4NaqA2C8AkefoE8fWAFdUO6DjQ12m2g4ItHFCDQAKICTQhhrPa92Ae46HXcKmwE+6wNf1ljs//0puyZ2v/3m/qqm/wu3tHaxxr6Lr/nWv4XxJ3HBMKtsf/vCHjb1x6qmn2jVz7JO5t96qrxz1FX3tq1831gl7B6MsEomo+dNSvaatZs3Sccd9z0YPUantmtqrZ/M1fe+00xVLt5g4UhAKeSyutf3r7X2MJhnNjCnHLNuAlFu3RttO6la6MKZ4qWBsIOYOszeRaG1tb2uMcNoQCL1SpXCj19BXIbzx73/XNX+5W6VIXEokNVasmKKtNwrL/TsRr7Cfd7a3e+IlA/02Rzbb36+dt9hC3znyCLVUizZHMGiZQbQVPLVv9gHbb+hdzRXU2TtF191xh44540zttMuumtY1WaNr12vNkud1+W9+q1m9LVrzwlqlknzPmsUcJPVsS9hg2HwzIGyivDQlAl3iF38KhR0/ihAQiQwqg8QvgDJUcYlrEGTBhlkPxDs8TzURf+j8u/OjrA98sLN1N++VRAPJRN67zextbHyGU3tmLfBDBY73U4lkf3GiM9ilE/5yx/ff0/HEeYNh5X73J8nd+mUvIj6BTu4EkYgx48mEhgeHtNcee1g7zcf2+bhOPeUUXX3N1dr5/e+zFgA+e79P72fX/srLL7e10tYzVeVkXGdc9EctWL5YHdOnan02o1RHm9b2DypQqas73aZUPK01AwOKMnJnbFhTUzFNDlYUyo415hC+HBBiJ/gUl4hwFW9XAZyI/5pURn0JJV4zfh0aL/vfVhl92XrcVCH8ZxHY/2Pve52AcM41Nxh9s5CIGgUOst8rAUI2LicnDN2omMtbNrkzFtMX9/mY9txxe1XHhhWuM7DYux61Ykld7R025qGrs9OapNng2jratWDRYn3njLP0+LML1Z1K61Mf3VunH3uMzbwpjIzaWIsiiqZNgNCEAV4BEAZrQQ0MDlpgQFC84LFHbYPs6OzUTu/cSZMmTzKQgnw5zpdABZqcA4W2EfuAHhVCr3cSoYOwDXB3nHy/tLajsLqNfGID9ChBljGuVDSSydi5Ie3vqoA4eDK4nE8qRe/WMnuOYyxb8YIF22y40Dxx/ht7NFco/QG2d9yU0fgYwkxmHvqJC1xcwEMV5X/+5yrbUK6/7npt/47txnsXH334ER3y2UP10zPP1Hve/W5tNn26CiFp/rMv6LQLLlR6cq9GK0VFY95MocH1gzZDjHs9OjasYJhkQ9ZURgGEsYEhtYVDL6OMvpmAcPFLowPm3Hi9Vo6OGSAsV4KKBONmT1QIsSEHCAkwAGf0qnKvYqmYieEEyjkLfE448jDtuNl0BfM5C6YrThyFcozvQXWaB1W0fyxfrZ/+7g+66a67Telu/3321ve/dbTqmREVRgaUiDOPk4rIKwNCKsw83L0CEHpVak8y3Ilf/PRnP9GihYtMbIHAgYoDIgd3zZ9ntN/jjj3O/mZVms5OhSPeZ9KTC9hzo2RQf+NBgEFVIpv1lGd5H4E7FDunZujUHTk3gmrsmplPVBQRliF5NGXqFMt0AxwJYEkWcH39Ea6JfQAAIABJREFUCQw/yHO0LwI6l8H2X99mQMi5AQb4wa7pGeTz6AFzPbmuD/Gwww7TTdffoNaOdt16662atdWW1muXSiTVt/wF/ec+++i4Y4/Vpw48QNlSwRT9/ufphTr/D5crEI8rEAkbKKqWaqrmyqpUiqaQy/UAgHXE4xp5caW26GxVspxRa0jqbm9XdycBxRsTlXm9PYRzrr5lA0DIbFcEQGxUEOIp474TS6opGg55IkV1eg3zKhRySqiigz/8IX16zw8pXamqks2rUqvbawOoTUc8oTF8v+tj5d7Eu7p16kVzNOfSS9WeSGmHrbfVJedfoERNyg4NKJ1OKlfOjg8Px2bZMxA/uva6azV769lG7cJuuFfYpVFZy2Xre8VPb7b5TPtcJ3mPTeIbqZLwN4Jb7q+jxgMQaQ/AtnkNdkaASQUQejw/zIOl7cGpddJvS6LE9T4R4PJ9Ean4xje+MS5ktDFA2Ezpav7dVQed0IYLApsDYwcMmyviHM9RYN2cQkTAYHO4WbumqFqtWiLkxBNPsu9Kn+/+++9vPfTxWFyVes1o3nvt+WEdd/xxymbyaunt0j9GyzrxZ2cqlkipVK+qRAAYClrfLSI+jCCx8R+RqM0cHF618t8KCK974H5dPX+ecgqrFkuoGorYyBM3G9n96xLEJLawnVg4ZP4uFgmrPDyid87YTN/43CE2I9QBwoDpgNOaYLJi5mY8AaKKx3zomaTf3nyDTj/7XCWjMbUEo5pz3i+09YxZyg8PK2IzruiJ9lpM7B42Wkia9/9xYNRIII/7tCZA6EbtAASxPWwSewfg0SPKPQQgsq8C0kiukCBxyuHYClRn7I2KIckPp5CLTdu6dWO2sllbG/ShQqGnukYChf2fSiJ2RRKFc2Kt0ZM5ddpUOx+uj6s28jpHrXb7VLN9uyT1awFCRGUefPBBU0gnOYm4jlv7Dz/0kA4/4ggtX7bMhHaoDvLZjJcghmNNzJ9/t4kncR9nbbO9ci/5sB+df4kWrV6ueHe7Muhk4JeKJVULZWN6UInM0GMYDqswsK4BCGubAKEFrhuK5Pxvo5xNFcJ/9g68GiCshRuU0azmXHuNzWlj9g7S4Qk33892Lm9+ml9JiawqixCHU8jmTIGuIxzUIR/ZS7tvv60KA+tN5Nd1HgZrdaO1QX+jL44+MWic02bMVCyVVt/wqP6/7xyrj31kb33lcwdrdAzXX9fqF1aqg5l9YYJmWVBhzrYR4TiKZ3OFsFaumnPCYT333LP65fk/t7liszafpXfs8A5zZvyUy0UlEnHhn6E/ToBCr09rnFbBNQhNgEZ6hRww9qpxTshgYuCs//3BAHLLXnWQygqz0aBl8MAx49jdiAmOxXmQsePvPP/CqtXm3NgQCHrZDJxzxfm6iqALlJsDElPsRJymrc02EDLMzLIiy8xxoYq4vgCCos02m2lAAGrGrrvuojyy8cGQxrIZ7bH7nvreCSfqA7vuanSreDqun183T1fedrt6t5ihUEtCeRQMo3Flh0eViDLknax3WZG4p8IYHB02QBgfGlZrMLhRQGhjJyL/eoUQQHjBDdfpxbGMQuEWlcoBxaIpyyhuDBACzKZMnmrBILZRKRUUC1QUzo/qu1/8gt4+ZZIQ3ZgAhEFkQTdYodgeFTbC767JvVo7UtB//+BE7b7rLvrKIQdo/fA6iRmHwZqiwZCqVSohrw8Q8kFQlAnUWJtuE+a+nXTyibZB01OIrfB/7Hze/PmmMAogdP0jnoDAROXVJMGp6qO+WijoscceVZ7e1BS9qZ7yqBMfcNVugncXOBCAk5FlPuHaNesN+C1fsdzAJrb185//vNG3xEgATwXSBdf+i+cPuF2AvLHKgrN1V1FxMuuo4ULzQwgJyp8BtUYA5KqpiOCgmgpNe/sddjDhDJI8g33rdehBn9EH9/igTvzRyRoqZBVLt+q38x/QH2+6VcmONmNQUEUBbAXo0UP5nqCSnplAWOlQWKMvrtQsHyDsamt7UwGhGztRDAWVD0U155qb9ffnvAohPYT80G+N34Y22gwIe7q8Hi8HCKmEKzuq/3jPu/SR9+yslmpV5QzDsENWNQ4zdJ712/D5jAgigVCqVJRu71C8La3vnniykpGYTjrx+4pUpRLCYqPDRkf2knmN8wjUbL4j1YinnlpgI1CgGdsIiHLFxtt0tnWou7vLqMbTpk/XllvPHgeEnIPrq3OCGU5t2flBEl9UqlkTVExIjgA4+TvBL7P+uF/YJbaOT/UDQp5z1Hts/Fvf+pbR51xFxG+PfhGN5kTFBntIoyLe3Efof437Pv6EogPfbsQRzyEGBnvkggsusO+HjbPX2fiZl77LkUd+xfrnucbf+tY3jU5n1ygY1FFfO8oUvS+88CITzkp3tOv2Z1bovN9erNauTpVgy0SjKlM1TiY9hk89ZPenSOU2GtbQimUGCFsLY4qRNGmqEJLoNftqzCF8Q5VB5wx8FcI3Cgh7JndbrywK0fjCSDioejant0+erMM+9Um11koGCENUCFWzOMVbI97+TdI2lW7VID1z9Jt29+iKG67RbTfeol+efa5S4YSyA8OqldgjogrGUZvGlzZ0B/5JQDieAAoFbf+lv/mcs89RIhazvZu+OPw595tkLgk77JYeQvZi+rnxn05QBtuFVslroMazBogpUKTl+PwfO6fvlDXh1JXPPPNM8+UAM8AnMQNAFHDp1JxJTpMM5HfuNZ/rEpMu0ffPAkJEva655hoDuhwDMOpaJUj6nHPOOdbeQvyCeFggjOBgGK6P5t01Tyee/AOdc/75pug+c6tttWywrFPOPV9D5bzinW0aLuYUjJEMSlr82p7w+okRUmpJxC3hMS0dV68qiuSzNmeTinMzZdRVCJvD8+YKH/u1/9Ecn22qEL4xgLMJEL6x6zXx6tcJCC+7Za5WF/LKRJglJQVLjoLXUO/0AUKMl82JBQrAQaWvNZFSa0D6zIf30C7bzbZqSjMgRAkRyiXOloZpjsNm3N0zycCKDVkPyfqP2NigmFKNsx43BtE2AKFh1IbMtAOEpsDnE08oF2iCjmjNmj5T5/rHk08aIMOpkUnDufL/sbERc2YI53hVTwcKAXxeT6BtEIiKsDE2+vNi4dg4ZdRfKXQVwpcHssHx6mAmk9WCp5/UqlWr7Rhbb71Vg5rXr87OLnPsfOdyqaQHH3pQ73vv+9S3br0FNzgSAoD3vOc9Xia9QTfwBxDNVFFe4wImHDpAlN4SnP0x3zrGqH4cs7Wl1ap6Z599ts477+dGmUPYgd8/8uG9uMD2eZ/41AHa++Mf0+c+/3nrzRrIFXXOxVfo4YWLNWXrWcrVKxoaHTFhlnBN6mzv0JJlyxVGkTadsKpBslzQVq1tSoyMqiUQsICCKguiMlCPWqMJbw7hvwAIkcBXqlUAwkvvuE2rx+ghjasM8JKXTS+pJNqV/BXCUBCqZMIomvFGhTAZkUKZYRtMj8ooowReDRDSG4qoUalaVkd7l5LplEhAM6YFRcdsbkSxSECrVq9QZ2ePAtWYyai/UuDkrxA6QMgGaP25jbXEfT3l1B9aIDypu8eSCtCSqTzfD/B5x/YGCLEvgvmJanLNAgyr4o4O67mFz1mfLnbN/X/u2ecUjcQt4469Ypso+E6dNs0oTLyOiqJVBB98UGvXrTN8zOuZZbp02VKbB3XCiSfYZwMQSRa4/kDXa+Wclguw3ab58mq790r+7npjCFbHkycvvGD2DdUKup/7ntg46/6HP/yh0UoJ8LlmZJj32uNDdsyR9UM68vAjtOXbttIpP/upKsGQ+iolUYG79d77NXXWTIWZyTY8rGQMAQJPCOGFVS+avZL8iNfqGmasTVebkuWsWkN1dRJ8vUkVQhsAb/2vkgOEl9585waAsMB8Nnz2BhVCjzJKoIxgEz4cG6ZCGIoGFGLsxC7v0z4feL9a6fEslEQiKxQOKhoOKpfzJPC5jmOjWRuNY6MrYgljXtigefYOyQbQY1M8HHgbB4RIwK9box/96EdaunSJ+X38k5uhh3/e+V3v0qxZW2jmTJSWu9TW0TleKfZX2RxV2o1BcjYDKHLz/PCbrvcQ+yMwfuCBB+ze03NFsGlJN1+F0Ck4c1xsDF8JCOPhBDacXTkaqz/Ic+vY2Sfv81Okm1+7sUqh38adD3eUWMapEPRDD+ccrQrWGBhO1fvob/wfG8VBkoY1cPTR/6VILGZU3R+edpoeeOgR3XDDdRrKZJRMp/W72+/TZddeZ9Vy5k7mEBIpl9TV22P7UHY449EhEwm1p5Jau2SR3j6lVyn82FsFCO2iBVUIhzX34YdNtMxVCHOVmuohGgAnVEZJbrgKYUtb2vY1qtvs2yhFhwslbdvbo89+5CPavKPlVQFhrVo3kSl8UXtHl5KdbbZfJMNRFTJ51UsVRRRUMZNVMBJWPVyzuOm1AKHzcS6B7cYNjKflGpVCZrxuvcWWOvb446yvmTVBNYwE18LnFurxJx439gP+F7YGYI6HE5VhDyDBR7KFxDv9pdgINo7AFscDXFJlBtgB+EiOcTxAJdVC7OrAAw+09YkQHWCSmAmbpneRdbjtttuOJ6PxwR6bJLvBnEL/nub+7x+B4dYGaxD7Jg7j8xkdQZXQEz8iwez1zrOeUZGmagmIQ+X6Zz/7mTabOdPu+eMLntCXjjxCl/z+Ms3acku1tHTovude0E9+eYGS3e1qndStF9f2mZ33dPfaEPvWRIv1ELb39KqjJa21SxdrektCPfWS2XdnMrUJEE6giv/1/20ChP/sLXCAkCwYFDlURhGVoYfQKoRpLRsZ0x9vv019pYJCXe0KxaJa90KftwGPCxEQXDSqX40ZTu6U+CvDPBEi/tqBn9Iub9takUJOoXrFhAYsgPVLpjfm+5E1sblnFFjou3PKS4gqNoRYzFk0snZ+RbJx7ZfG+Rktyoa5er2FbI5kna+44kobSN/e0mLiLQTFBAWpZMqCw0mTe8azXjgzaFE2tDpK/wgVm0blzxRDPaqso4y6QJWghOoCYGpiY298b1MjDahcgWMfMSC8pq9PN91yi6mL4gT32+/TJi6Dw6MqyGdAGeU5MmQ4aJAymzvniMojPH8cOY7d/3Cf3wwK3bkD+gjyDznkEAOU9AvyHoIxrsnDjzxs/TKn/fh0E5758hFH6M4779IZZ5yuAw4+SM8tWqovf/2r+u6J39cBBx+ssmpavnZA5875k5b0rdOUrWZpzeig9fzYfW/YDJ9fLBfU3tGmeiGnysB6zUIFbXTM7Ka7u0PdvV3qmLQhILTN1iKj19dDaJKmNnw7YjPRHCD8093z1EclO9mlWj2qweGMCqWiKvWiyVLT2+jU6qya2zA2sr6M3E4Eq4rmM/reYZ/XDtOmjQNCaEv09wUaY0/cvXACMNabF/ModnWrItEjVDflXVtb/AAEq1R0vGvmAkH/fWXsg3u47KM3GsQTraDPh4oAojLbbDPbNv/Vq/vMhjfffJbuv/8B67tAxKO7q1uMUeEcqfrk8jnroYV6tnDhwvEZVK5HZC39VytXjgcSvP/t279d06ZO01hmzOh3Dz/0sO67/z5TAwYokAwADPKAqn3MMcdYYIpNU6GkR9MFAq5i4mhGLlh2lRH/9WgOLlxg4QaRUyXke6Gw2t7RboGFW6esLzLhZJWZ10YvIcIc8+bN08k/OlWHffGLWvfiWh36hUP07e8dq/0OOViFYEArM1mdceEf9PyqtUq0tyscj6nAmI9Gzym+x+zEejvDilTKpjK6RXebEsWM2qNBtSWT/xogbCTkHKkNklslKBWZQxiK6pp7HtBDzy6WEGUIRjU8mlMFH2pqqBPUeuxtYnxFg/URqKhUzSteLenAD+2uT+7+QbVU6wqjKlJFLTmgao1ROd7a8t8nUxEMx8z/ZbOecmi+kPUEWPDjDaO15eRbw/1r1+m0n5yq/vX91osOrXzlyhXWl0RFg8ATIEiAyjFJrvjtn+9v15u5fQ36tFH6G7+7c3TvIWjmeVdNp6qAb0X9lkCXPQF6mrcmvOQggAu74l/6zvGH2C9BqGNcjJ9TQ23RJTMcEPQnNXitP/nBc34g6OzUUaT53fXWck58JsE55wCYRvyDuZnsdfzwd9YwStEkcP7yl/n69S9/re9977vaf//9LBGiUFhfO/qbmv32t+mkU35ko6ACL7VOnD7nD3ps4RLFUwmEO80/+O8fCsilStlUpVuSceVeSrTO7ulQKj+qYGZUk3q7N+ghbO/s2KBCuMEm9UZ+8QHC2x56WLVEWtVozERlxgpl1co1L25AkAtP3bAxV5Eet/dgXYFsXu+eOVNfPWh/TUvGFKuVGqPKqerxXk7M27eJAZwqJ4kOF3t4e4TXMl4vI2uDEnvA1Nhd/6EdpWH44/ffqaA2VYrc/XeiI+OiMgES5GlLXAAE+UyqZiT3SL5hz7AgOEcAGHZAvMO64W8uaQH440GLCHZMT97DDz9sIJFKI9R6RIiwS+ILfDktKfSJ8xnEGCTaYF1cdtlltob4DESNSKiwXp0Kr7N9vhP22ryP+W3difL59zsAJoCQ9Q5AJQ5hnZLcY825ogGVQdgfjNqgp/mjH/mIZsycqZ+ff7523e2D+tVFF+rP116jK6+5St09k4Wu/rV/fUS/vfIqpXt7TN8AxW8iCsR9sJsQ0kP0DtISBHNoZEAz29LqrBSUqJbUkUi+KiB8oz2EjoI5cb83nKu9qYfw1Z3EJkD4RpzoBpFkA8QZIKyp0qBcbggIs/rt9ddrTSUvtbUoSAP2wMgEIBxv3N74SThAmApI/3XQftp129kK5zOvCQhxELEGHanG6IpGwGFiCDXCcMBAo/euqQcbMGmLxtdDiFhBLjdmwTDBRF/fast64bjWru5TJps1Z/eO7be3jLbnfDwKJlli6IFQTKhuGN2locxlswRxFAQckQaVlCCw0S8ABTaI+ALUUR8onHB2SHajPhZRIV8wGf7bbr/dVAzJsE2ZMlXbbruNVTQ5Z4Rl2PjpZ1y4cJH1brR3dhu9ic3ABSQETjhkqIHOAW/sDrnAg+/Ed+V7MYieyh8N6U5BlP+TEWSDOOec84wqWCoWdeklv9Ociy5UKBLV2nWDmjxzpv5w1eWaOWOmsqrq8WcXac6l12ggW9LM7bdRUTWjltqGgO2wQQCByiUvM5DPKZQZ1cx0SqnRjFL1mnp7ujYAhOmYJyrzZgHCi2+9xQBhLNahat0T3cgVCyrXCgpGghsAwnFhGILfJkD434d/wQBhnECKeHkjgNBvF+z/9PsBAqlm8zMRWCNm42XBgzUC3onBLuOBwnjz+cRzG6jXhbwgk3lyKMLec+/88SAXu2ctbLPNtnr2medM2OWUU071kgiNAff0AJMgoIcMUGdDud/9LqMCIQZjVZPBAQN1jJHgGGSWSR4QRJNAuPSSS01RlOozQSvJBRRoWQsrV6w02hjAbPfddrdjuYRLs61OXDcvmvIHzO53v3Q/18jR+jyKbsTOgX+5FtCtyJyzThCMoFJJsEx2G7q09VyVy1YtPPXU0yxgqpaqpix61U3XqqO3V+uV06OLlurPN/9Fy9f0q623V4lUUqPZ/DggdIkzfBKU0QisiXVrNasjrVhxTC3Byr9eIfQxPbgWfkCYC0Z00bU36YnnVyrZ1a1ALKmRTF7VSs36HFnvrtd6AhA29oXGOJhyPa9YpaCD9txDn9pjd+shRIlaTBoIB4y54W9zokro7k+E2YNGCfdk5kkuGCCzHm/vLjePFxgdGjS6I4EpQGbFsmVme/hnEmBU7vid+0kPrF+DwWanvQog3BhDwvWRYnsEyYwkoYpCMEtAjf0QDHP+ricX2+DzCVQR7/jud787TnN2YM2xQ7jGvI7r4j7L9b/6A+Pm5Id7zl8F9wNCZ99u/qxrGaDXnED5vHPP02cP+axdb87785//vK3Z3/3uEm33trdZK8QN192oU08+ScNDIwpGY8qUCvrtn36v3fbYXXS+PT8woCtvna97HnlCPZN6rfqcSCctYOb+cWzCZvajUpn+z6yyfatMZbS9WlSLqja2xC8q82YDQkRlrpo3T9VEWunuXmVK1Q0AYXMP4UT+rFEVx/9ms9p51ub62gEHakoyagkQhO8MyL0qIHT1PE8oxvxUzROTGm/RcEC0waJ5JUDY7POcqvT4+mi8H+XmzNiYCTAh4vbQ3/5u9F+q1PQVQnen14+1wvqhKsxaIoGCzXJe2CI+DQAHoCNuQD8AGyLucLYHWIRxBMUfIOlo1wBCjkXMQE8hPb/ESVCVeT+fx14C/Z515R7Oj/vHUTRXwJspk8Q7nC/7B2rorCWS3pwb9FDez3P47eOPP95m2h55xJG2xzy1YIF+9fNf6q677jTfveDZf+hb3ztOJ/zwZNyXyopozrVzdft9f1O6s9OSzpmG6rB3ZxEm8nxULRhSqF7TwMplmtXRoo5yXul6RW3xxCZA+M9ikLfgfZsA4T97UTeoEL4yILzgqqu0rlpUvT1tpXRURhncbRm31wEIQVGtgYABwg9st43COQ8Q0o/oRQReBcaCmUaFcDygC9FbgqwwWSVPNayOPGM93JhFNPHlWbRGFWv8yQXXUGGo5jHPra9vjWXLAHL8H9oBwRpUVUeJwJExJBlACDXCBThOWZEKoVFGG8IytFTS/4iyplGFqhOze7wNwqtQQuPbGCgslqp2LAJ0hDcWLl5s4hdk/Kgc4ugBsRwDRwtdEQGKefPuVkdHuymeESQB6qBMcBwUFMkIE9S8GuWIS4WD5XuyebAhEDQQUODcGTSP8z/qqKPM+TNWguuDZHMLsw2D0vKlS3TT3Fs1nMlr/0MO0azNN9Owqnrwycd038OPa/nKEfWP5hVsSSr7khqno5e6+VD8DijKFXOK1SpqU32jgBCKEjOsoOK9mYBwzk03aG22oEiszSqECkasrwZA2FwhfDVAeMJhX9AOm01XpOZViCxpwQXy9RB6m12j57RRKRlXw8WsCSSq9XEBAu4PIkgWZDTs29HRHBDyZnJ5DxNTagQmBOoEmW0trfrNby7S008/aYAnl8tbxZBxJmys//jHs9a3S8M9Nsc6sp6tBiDs61tlv9Obik1RPWGgPdVD1xdCwgCa5TeP/qbZLAH7xRdfYp+zy667aPq06Vb9o/fkhZWrjEK6um+19aD89PSfamh4yPoePdAwsaY3BgTHv7fP7/E63usC5vGKfYgezOr4gHKCC5QqyTDTK3PKKacYCEB5lAfquiRXnLQ/gca6vvWmVjc4MKSDDj1EM7aepREVdP8zT+j2+x5UvpbWM4tfUA1KPRIUEa//DvumQsH9tZ4lKoTlqgXJm7UmFcoMKl7NawqD6X2UUUeT9AtSbczFj/cUNQPCoFQK1FUKBJQPh/Xrq67zAGFntwL0xRTpoa68IUAYLecNEO73oT0MECIUZr3jZD6sAjohLOCqAebPqQMGqdZFVGnM63OiGj7P7W0DDYCYHR3TBRdeoLVr1pqNrli6XO/e+d1WzYYmSpIKIJhOe8O1nf1j+9CZ3T6wsQrhxgAhASvsC3wnY3Twf64nj+cIht3IB4JiAJgfENKrhQIztoLduOq1o6y6Pc2fsPBXKf0JnuZKuB8MunXvju8AIf6bY5v/TqVtj4HGSrWH5B5VHConjJIhgN5vv/2VzXhjPkLBgPL9Q5r/l3v11LPPabt376g9Pv5R1UNBLXxxuebOv1eL1o5q4YpVSrak7dpCF/VXCCMhb90iNlPMjKkzFNDmbWm1l/PqiUeNBdHV0TGuMgogjCfiRlv0tv/XYni8QoDTqBBee999+vNd86xCmOruUbEe1NBYzgyK6jT/+imjGwOEwVxO7958pv7rwINMMARAqHrZkiX0uDeaY+xEiAdchRA/E/SNo6L4hTiPUVEb6ubjvtmpjfsqhJY48flv8+GN1zUDQr9wHmDwrDPPtCoZ8QWCL8QAjFEh6YZvQwAO+6WHEPYDtstr2ONd8gF/DiBkZiWvo0rI3s9ej5+HZgpjiDXAe7Axjmk9dQj6NUAifp61wx5AryGJFD6LXsZmQMj3cyMo/N/X/b8ZEAJcuebYGICQB+OxYJZ8//vft/NFLOk3v/mNVeqhiHKMfD6jZLJFmcFB3XvPPXp++QpFW1I64ItfUCIa18qxft36l/v0xNLVWtK3Xln6SelpdnM/uS82AwmpLY91EUZMrloyUbC2YlatgbpaY7E3BAhfYXqZzx02kp5u7qYbSbZJZfQVHMGGf94ECF/XZdrIi14nIKRCuL5WUjmdUCgeUX7Icw5vFBB+4+BPGyBEqrcZEBI4OTqBC+68plwyvkUpQD6HaknYMnYEyUaV8zlTFwhYhdBkyJ2YQ9AcGQNo6c27H/ra4JCy2Yxl0wjWNp81yxvuOnmy9UN0tLdr0uRey4I55UUcoM2zAhA2hGJw/Ap7M+KoEPIvANT/ACAi7081Dxqse69z/PlCyQAAzhl1rHl/ma9FixZrxx13sD5MNk9oSfDlqew4JTBeM3XqFN173wMG/AhMoHpyjjhwjo+D9lNFXXO3f/4V58oG50Ahr4dygcPlgSMmO48yl/Uw5kuKxaIGBgmM6DNKM5OMAh+DuV/qJXx04bP69W/n2JDurbd+l5a+2GfOuMQGy65JMNm4SICvdDphgLAzEZeGBzU9mVBieFStL1WQero8yuhbBQgZTL8mWzBRGaYKVmqBfwoQnnj4F01lNFQtvy5AiH3bw4ChF3KgZkbq0uzKJlZ4dEOPeugFCy4wdMEjpJbxoKMBCFmfUJy51ij4/vwXv9DKlcuswgugJ4uKXVNFvvee+8xmzkAdduedGxVbgt6i2dryFUut6kegycZPJpkkBbTQu+bdZXZHIEGF7YADDrC/Qw0FbHGO9KJQRSRgsAHf+ZJVDzmPs846S+/c8Z0WYFRrVVOpy+eLL3NWfpqRP5h2LzRqbEOZAZgdAAAgAElEQVTYxm/vliDi+tZqFrBDBed3Ei7YtwvuWSennXaaVXtYc/TpkCCi35j+qlymoFgqrly1rkokoLsffUQXX3OFioGIps58mxYvW6VgEmGOsAEgV5Ww+wbzAkAYiCjKnNJSwYLOwGi/YpWcpvb2vmmAEBsxQB8IGCjMhiK6/Pa79dBzixRCrKdO3QMRkNcPCCsqKFLKGSBEZTRVrliF0JJzDfZGzc2waPgSA17YIv2MjJSASpvzxEvGqXzjd9mzfQukg0GNDY9YcgIbwq6gjOL/uB+IyXAPOQ6gMJlMGKnLPbyKrLdOXi8gJICmwsIDO2JdEDQjpkXVw9kQlGM3OoWA2VFG2TegGJNIoLLoAJuzSb4T/3dKzc2Bb3PF/5VAoRPtcdVXD4x4bQt+2ih/A9xCfyYBw3VgjRIoU71BDIgH1zBsI4/sjFSq1jTCqKhwUH0vKX3/8jcXqm9gVN0zt7JRDojMICQDPdR8k3PgtYANpjfKaCKu4OiIesIyymh3LKK2dOotBoQP6Ja/P2AVwko4plIgpEyh0KBEh8bX4oaUUb7BRIUQQLjzrFn6rwMP1FTGcNRKRt032r0BwomkG/fdY/x4lGQvceMlIuzeNSqEE+bdUBfltc6vN5J2/wwgpEJIsoS+axK0Ha1tZnOAJcaFAMjwp9ioE0wCQNFXh38D5GGn/FBNJq7gfSQDoWOS1CBp5thGUEDZJ0iku89xYlwuAU0SBbEZbIrqJGsFnwogdADarS+uGevIJRP9vbSu2te8JlwvvKtK8n6qgVdccYX5A3w7bQckQkgswmxJpRLK0Qcbi9utyBRLSrS0aKhW0WippDmXXaq7H3xIM7bbSUOFignJcQ8dZRX/xlgb/khiC7o0FcLy8IBmtqfVWc6rBYXfBBXC1lcUlWmmjG4ChC/b3t/UP2wChP/i5TTe+6tQRq+55x4tGxtUNhJUJJlQYThrFULoI7aVWJXQItsNzsSr1tWsQkKF0AFCKoTBWtkqhFQzvBYS71g4HJfdt0C5VlYgSAWtMTsLZwtllEpKU2ZtPCj2Da52gSRgh2OTrXr4wb+ZI8Tp0X8CJWnfffY1R8AGCmAj+AAEsQkPDw1ZhZExFF7vSNn+dXz8lhaqiW5mYc2by9agd7hzYhNxP2Rx6Y0h6Hd9iPlS0UZgAPjo/8D5bjFrCwOn06ZN1dZbz7aMOMPp+Q6MnQDMUjmMJ1MWxLABoOpIgOIGyvO7yyQDisncuf4XFxRwvV3Gj9fzGhw6wRhZQpfpIzjiGvI5ZCK5tgQa1AFqsZiyoaieXLlSTy1fpZvn3aV1/f1KtbQqGIyppbXTxFNovmczATxvvtnmVilKtfK9YhrJjKg9FlF21YtKFPKaXJM6ohELlv2AsCWeMLEOejOMq/YKPYQTvR0NsNXoIQzQQ0hWPeGJylw27w6tZ5gxvXrBhMpVvSFAGA9UFC/ldMKXvmDS5eOAkNlVdQ8cuMqgCwa9INOLqPzVFVdocRlcXtesPDjeU9KYvTZBWppYfgYIw94sUGztzjvu0COPPqqurg6r9NFnYfezKq1YucLWITP3UBtlc0XR0cB+sWjgiGz+4FC//nrvX+31CBiwXlBtQ2iGCuPXvv41CxxcdR8luHKpbMPn6WPBVlhTmUzOqJj7f3p/A6Zs3lQr6DH0aHg+ddPGaAnOhYersriEhvvG/M4adwkPrrerzNj3QayqXLb14fpRoFjjBwjkER9gnTgfBEWQ5EcpX1BbS7vNNStFQ3ps0RIt7x/U3Hn36tmlS9U5dYrC8YRaoTIpYIIbsURS/evWq7erV8Vi3oRX4lDCs0W1QEUdWK+WWkltKimpkiZ3ddmstkmTJxvgoUeYa/tKFUImt/ofNhvNp/zNlULEAlidCQZ17d336bElS1UOR5Up40ujKpYBhJXxfr6JwfQe0PP8uhc015m3VcjqoL120/577ak0a6dCXzf2S+7cC5wnbLsx7LqhGg1oJHiGhQGTAkDY/HBBI74FKi8UNIJZ/A/VDn4I/LhH+Cb8reuZ81cU3P9dz6Cr5FgvdyOAd0qLnAO+DhtnBiWCMiTUsHVskgSdJVQaVQkTSqtWx3uWHHDjnBhXQiDMOTlw5mhurmrtt1kX8DZfB3f+fvqoSwA5Sj/Htd3W9eCHPJVPviPXxdH6SAqS2ON92DejNJxgFGufB9+JWbA1KnzRiJ7tW6UXRzK66ubb9ELfOvNfkWhcVPVSrS3K5LKKxmPqH/T6ge3caMdu8eZPJsIhVYYH1FopqaOQUXskqI42RJM6bT3xw/X07NuzY9oqNvZophL7B7N7ieCgCqGw5j7ysOghzCFEFwipHAwrV6KHkB5Z1HQ9FlIz9dKzee+HUUG7bL6FvnHwweqNhQwQkoTGdk0F2z680aJi8yCDnrK4AUMfZZ+ERLU6zvDw985RreQ9HsupbpRPu99NscL4TOeGCmtzXOOUPPFfgDAqvySEoYgynJ11Qu8rr8O3Yff0wFIBpLeQaiK+EoBIdRD74O/OdoklYCK597I+SCRgd8QVrg3FMTKorrOn07sKyARAci704LJuXW+u862mGdAQgnH99H5Q6NmGN1LIrR0/64B9hD5GXodqNf+HmgrbhfPjPRy3UC5YQo+EOr2B9VhMq/oHtfjFF7XguUW64977FG3rUh9sp44eTZk21Y4FAwFNCRL4fEZuLGfzM/v61ykViypZr6g+tF49qilVLTdURicAIf6JZBU06o2t8+YK6EaN3/fH13p98+p5rde/1ue94ec3jZ14w5fs/+k3vB5AuDI7ouFAVZFkXOUxaDOl1wcIccZ1AGFdR3/mAH1gu9njFcJKA7g5IYPmzdxctQHCiQZ7qoI401cDhNYX0wgI/XQdHBg/a/tWGfC67rrrDdgCLnCQbJJuCDu9RcyYYnETHHuy3JyHR81xfUkt6Rb7uzeoGGGCsskV+x84BY6LkAZjJZhXGI8nxkEh85x4WDVm+QrNnXuz0TQBpVBT+XeHHd5hzgVnTaCCs/7Tny63z+zs7rVzIjPozt8FLzhyF0jwrwnEpFLjSl+O1sTnO14/39mpdrnvQdWEChGAmYCa68ijQq8FG2I6qUeXrdScK69WX66iQjWo1s42ZfM5lQtlzZgxS0NDg0ZpIsPJJrLVrK2sWZ0dO56IajQ7qvZYVIliXulSUb3VulqDgfEeQlchBBDa/WgI+/yrgPAPd9+p/mJFhRIiP4k3XCF0gPDEw7+kdzKHsFJqUJQ2BIQEF/6NbxwQNgIilz0ORSJW4SUAYfNl/p9/Y3GA0DbJWt36EJsfNkA7HjHb5b3Y+xVX/smk+rGVubfMtQ0emvMzzyy0APjY7xyrQw49xO4R6wdVNpOTt4x4SJnsqPUOQhXleejNJA2Q6ifz/PWvf92CeKMgxxP23JIl9Cpm9Myzz5gdYleLFz1vAcfHPvYxq8ywCWOXnV2dniJiNDH+dVxg4KorrtriF5UxO0QKPpUat00/IOR51ifrhoCU59xgcVc99HxKzSorDkSQlCFIYvZkJN2ipYPrdMaFF2npulHF27ulSEy5QskEkaZuNlXrhoaterLZzM3NrltSrcqNZZRIxpWIRlTIFZSoBxQt5pQs59UVrqkjKvV0dPzLgNAAQqPXBb0XVEbp3MnWA7ruL/cbIKxEYhorVV4OCIMTIQXHaAaEClUVzGcMEB64915KlsoKV8nDeIDQY29MHMNVoCxhY7WnBuGOBAkMrEagZ8812ByAdZfEIDFBogjwTmUZoIU/dj2gfkDo7rkLNt06eSVA6AGQif4uPtfNFIQBgVCHC7ixfRIcHKtULGl0bNTWgktaugqdA5hUMRlBQVAMMHNrxz9I3FX43b+vFBj4A2Bn827fcefvPt+J0XBMR3XFP7oEh/sM1jvrhPMaD5oLBU3bbLr6c1mNhaSzf3exHl2yQoVaSJFYiyLhqI3W6enpMiodVULAIWsDpWBLaKIanE5plD7sYFDxckEdtYp6qkUbNwUgROL/rQGEUd3++OO6+W/3GyDMMxMxHFOW+wQgJPFmlPvXBoS7ztrSAGFPNOiJygQ9wAYYNOpzU8Kb6wog9NpHXEKbihJVQu/z/LZO4s5AJCIlrwIInaiIWz/u/rkEgJu5CaBDDIi1QiKDNhEXA5Ds5gdwSAKQ5DGJFhJy2KnNeWZkVyPhiF3Q979s+TLzgdgv64xWAPw8tEwqifhp7j3AixiE74f/5lxggODziV0+/elPa++99zb/ycMlMbBP7NUl+PjXVeCdL3D+18+E8a8Hl1CwfnObt+v1b5o/CQbsfCz5XvGYJiGEqdJphVpadNnVV2v+/X+zpEG2HlKW5GM0oXRHh70WHYfJvb1a27/em9PY1qnh/gF1dnRoANX5YFCTW5IGCKdFwtZD6I2d2AQIX8mX/bv/vqlC+C9e8X8HIGwJ1PXNzxygD769QRltzCF02e3xrJjjSzfK9zhcAmk31NXvlDdWevdvtG7ejQVLDWqN9QSt6TPKGI6U0RP0oxGg4tygG2SyGc3eemtt+7a3accddrTZVxYYNoarotLGawlw29rJCJc9KmksZk7E3wPlgh4/IORvflCYL3pN1w4Qzpt3lwXG5vijMW1h8sgooY6ZMwUsQP27+uqrrao4fcbmFohzDpyXm+GG8951110bwDJo58vfuAYuWMAh8x6XHXRy8DhdnLhrQsfJ8zc2A0f1MGcbDSmTz6hz2lQ9tHipTvvVhaqmuwwQQgE14ZdKXZMmTbX3urmKXPvJPZNNQVWhwAYVwlg+J4Zm9FZrilXKmjq5d7xC2N7e4fUQvoWAsFoPWmN5lcpHyOsBcz1hG+shdIDwpMO+pB1nzlCoUrSqt82vQgSJGMEq31S4PPVGowqNq8pNVFe4prFwxGyQvwIIXRA6TqNpUPEs2KD/1td34l7jACEVutbWFlMCPffcs7XDO3YwwSIqYwSGHB+ARhUQuuixxx6n2dvMHh8b4zK4VBYICgkOuI+5bM6EWBYvWmz0TyhHDLfHjpwqLRTQG264wQKS/vXrtbqvzyrLDz34iNasXWOiAKeecqp9Pz8gTMS9MTIuyOd7ugQE9uoqLf5MKN/XZa79PVxcDxcAY8t8jhP2ICAi+HC/E0jwXica5fVRVmzQfCEQUF8+px+d/wv1F2sqh2OqK2zBImMXECzoHxowemlre8c4IGStMgA7HouomC0K8lK6VlFHsKbeWEDtEamztWUDQJhOe6MWNtbv5kU/GyYAmispVDMrgVoDEIZ0zfx79cTzywwQmiR/IKKCVVCodAR8Q+E9ULkxQBjIjRkgPOgjH/YoowBCO48GIPRX6V2FsUk1cRx8k9TzKcGEwx6l13xkPq/jjzvewDl/454QxCJk5EaHcN9chRBA6Po9/QlFvpcTdTH1Z1+FkEvomCO8hkQBVQE+C0BIpZD3cAzsGZvlvEiG8T5Hd3OgC7/qZrgRoMOo4Fx43u5/LDa+ht1+4AeG/u3bXyH0gwlHP3VjNThv58Od/brv5XwL5+Wore7aOx/sAmlLglbKSnd368XsiE6/YI76ciXVwnGNZZhbmFa1jJ9IGChCEGzy1KkaHBoyXw7LZWws6yVcsjlTYewI1tUVqGlqoGaU0fbWFnV2dowDQvrAEWl7cyqErw8Qev644VMc1dVXIQwV8lYhPPozn1FvLGhjJ4y7b8GDN+/WeslqVVOZ3sB/O7V1Z+8bqZi4e2l2aUPuSaZ6gLNZTXJ80Pc4g8QxSRpjrqpV9TD78MorTF2Uaw94g/JJVY7kHMAMaj/gjxjgoYceMpYGIjJQRrFRqnisI8foAGC52AEbx9ejsUByi+Q4/ee8lvVB/EGyBFo165K1g40RR7FOOAeqli4JwTm6GIfvjO06OvbG/JxT6nWVcj9LxiVI8Pf+uI7z5zzcXmHtRgGpUK8qUy6rbfIU/eHqa3XXAw+qnkga3b9QD5p/x4a7uzttb6MCyT5RrtaNblrKMos0pUKtSI+MVb0DIwPaPMk4tZo6UxtSRl+rQtgcrr9WRe+1nt9UIdzwim4ChG8xIPzz3XdrRXbYMogRhnFnSyYQwGh52+AawjLNp2GZn0aF0AFCKoQmKoOzbfQy+IfauyyYZYxpz2tQB6BONpffmwGhc9KuQug2T5ctdpvqwPp1uu66ay2ofXHViyZPzJDZNOqdobCpIro+FXN8s7bQlKlTxjfABQueNidIgOlRQ2vq7e0eH+Ta1uZlm9yjuULo/u5AIYOvCYYcZfTRRx61OUdej0rSeq2oEiKCA4DFkfM7jndoaFgtbe2WleOcXOaX7B1zqGgsx/nzwIEaXTMctkCBh8vcGcAKBCzYcUEPG74LYCxLXiqNS6qPO2gqEfQQTu7VQ4uW6mcXXKxsOKl6JKY6YKrKcHSvfwvwwvdCdITrTK6Uz8gVsuMVwrZ4VPFiXlMiEQOE0VJpA0DIUOp08k0AhOWaQsm0N4fwrts1UKqqVA4pGEpahXAsm1WNysfrAIRRlZUo5nTy4Udox82n+wAhw+c9GXIetFWZDTf6R5oBobMLf8+By+C66i2vcQCAa2vxShMg5D2erXtKmWSlud7nne8pshEAU6HlOTLLAwNDWrd2nQXgn/nMZ7T//vtbgIEtUSV0FCREZoxCk8tZALxs6TKt719vFZFvfOMbtpESAHuzCFMmInPL3LlKJJMWaKBGx2uXLgUUPmRjHVD7xCapNkAZJfniesJcddDRQPmurpLE/zk/V63xA0InWOAoglYJjUTGEyIcl+/h7JlrAmWa70x1iPPn/9b3hd+BchqJaH2trGNPPU0jtZCyZdmss3S6VeUccyUZfOxVE7DpdesH1NPVbWsYA4hHwlYhbAlHlKyU1BWWBwijUkc6/aYBQkSMGgKgBghzgaD+fNd8PblshYrBkMr1kKnfFgql8ax67TUqhAEGhmZHDRAe/NG9rUIIIGT9Up0PBlFi9IJnC158gNAfCLvAD0qw9RFxnKg3n5DnsCv8GDPGsBPsFHsiGCW4xL8xGifdkt4AEDpWBJ/lPuPVACGfwX3mAaAkWMUfct85FnaDPXAMAmKSh9goduRUFbnHbsA3dmK9sS8J0Bx77LHWS4tv5jWck6PDOtaFA6NuvfuBn/sOrurnfDHXi8/meUe3M5/KGmWNWy9baLzywmtczzvPcS15v6u0uDVl4yjGRpUn6dLdpf8+4/+y9x5gdp3Vvfc6++x9+nRpRs2SbCzLFJsE4wI2BFwgYC6hBWzAEAg3zyWEm+RLvjzfF8gFEkqAgOnBBmMTTDO44xJcwZa7E1ywLRlbzZabNH1OLx+/9e515p2tGY3kkst9Ph09embmlH3O2Xu9613/9V/rv/5Znqi2pNJEaj+SqemKqoRWa2WtyCAwRoGZ8l/enxttVr39fTI2OSVBqymlVlOWpkVWhSIj+az09ZTmAEKSevR+PjuAcLZkdKrdkQbiRWl6yGrSbM4yhHsChFrSXK0IDCGAkM8edWKGkP2dvmA1bpLTCMZRxj+rJG7sYNJ/J2MAu6aMM1B1bSo85gGE3XgoWUpqojSxLfzgBz/QnjlAHTYMIMRXc2253gA4WEOuP2vrRz/6ka4nfP4JJ5ygZcTYsFUT8ZipK3M82MHrrrtO1ct5DPaR2IO1ieI48QTPsyQy39eAnPX8WeLBKjywUX7nfez9/PPUPYfxmBifGbT9kvVkiUe+O5/DVFAN3LrjuPmPTd6TxHSuIN/76fly5U23SC3MiuQKkory0my0dJ4mVS0qbldBcTyrgBA114GC61FEx7BenpG+MCW56rSsyeVlgJLoQm6fGMLk910M8C32+H5AOPeM7geE862ofbhvMYbw3CuvVEBYy2cUELYrDWnU6hosqdCFAcKkWlYAIKRGqCUAwg/FKqO5eA4hmWxuSXZQl3LMEJq4xixDuPsXs/5DPVYsIsEismwXj7PxMecPMPLkk49r3T2O7uc/v0re/ta3yoEHHSQXXnChMiXNRkMDAoJeWML3v+8D6mg33HSDBs7Vak03fMpDneS3m+3DbCB6Zd5w8htkZNmIZslGhodl165Rx8C1W7IL0YE4QwYbqYFpq6GbI5k4egNxsLfffof2DPIeBx10oDYsOwbRSbDDFlKKx8916w/V1+KcKevAYRLwkO2i1IOsIJuEqYtZRr0bwMWOnHPns6oERl1Wysvo+8Ac9qzamJGe4RG59cHN8tl/PUtmwqK0o6zSDcqWkqaLy238LL4TDUJwAVsiQdBWhc7eTktGgkBGJCUlmuWXDuosq8GlS2Swr19VM3XjicV7urL5CdPYYw+hAkJ6CHfKmZdfKuNNhBHSEkYlaXXSMjY5LhJ2FNSySRhzov2AVjqkc9tQlKtL4be9Cx9735/Ii9eulrBVdyxgKh6RQoka/aI6VgJVubkf1NRwrUQGwKgbUKz2ybNVSTDjZhb6iRA/U+2z47wG5gWb000yjLRv7/IrLo/79XbJIYesV3t/9JFHNZiElYRBhOkjuGDNWG8etofNY5vYHM+ljJj+xNUHrJJ1h6xTgMV6sGHeBCJInpNpZi3wk0z1zHRFM9gnnHiCfPKfPhnPHpwVBmFEATcfEJrN+b1VFmDxXN7LV100X2Dg2BJNvv35memFNl3Kc5mXGpR6ZPv0lHzkc59XhrCepmSZ+ZBpieKSgDbXmwBP3KxTgtJMhjVELWdT525GrbbOrloSiizLBtKXERl8hoDQSjRVGl06yko3pS0NSuiCtJx72b/LL/7zLskPDIlkcqp+O1OtUbimQi5apREbpe/L4+lXkgqbHiA8SfKAjZghxKYNEJKg4PsHwVy/YYwu55vrACAkQQHrrONrGlU3biSb1dI2+lvxZ9gZ9gQYZC4aPUI8h0QcgSygHb9qvdl+Hx3vReBrIJO/YS8oo+O4HMPK4mAffTaRz2gJA/aAyy+/XOX8eb6tRQNuZqMWDNNLSBBuSQhb01YOa38bCPQBmiU4eG9+14REE0Vv17Jgn4nHLIFnqqbGgBpbaImSJCixdWEsuq4PukDDtMz8VuH3f33xdHlo14RIpiiZbI+EmYyUpyddeB0za8xojfBPMMU5V7LHMXQARactmcqMgqo1mbQM7wYIR3Qvxbe4HisHsua7LdRDqM/1eggv2rBBLvzF9TpXNgWT0wl07VEy6nr2XA+hMnGwfAmGsNmpS1QBEK6TD7/9HbI0SsWA0FWHmL9364z9KvF5Ez3sSf9s/smuqbbIxG0t6nfmAX7my80v+f7JmGkGyl9wwQVahWG+jOtPRQbJORJ79lxAHAPk+Ylt4t8p6yRZbMw8xyBG4NrwnAsvvFB79BCM4T+CYZRuIxZDRRIJGmOeWVP8zrU1VVE/0WFxhT3f+QHXzpD0vUn23Hy++Q/Op5/Itl7GhWyI/tgZKj0Gh+Sc8y+SKzfcLDMkBQeXyES5Khmuad3NFMYm1Z5Zf1z5DmFAfB+Jq05Tss2a9EtbVmczMpRJS18eldGFS0YXE5FJ2nnyeywKCBNj15JzCvf1ePMuxj3dub+HcJ9P2e/0CxYDhP/271fK1qkxaZXy2kPYnK51AaE6u9g5J0uZYM98QPjBt/2RHHvoOik0ak5lNAEIdzPchKEnHzeQaIDQgmNztsYmqOR7RD9VQwHb5CRSy3epeMtNG26SD//FX2g27Nf3/lr6+vu0jpwb7OGK5cvlb/7m77QR+7yf/Ej7pR76zWYNzNmM3bDihgwMDijjaCp4k5NTOuiecQ04Zz4bx6WHkKCaz6ilm2Ek1UZdg41HH3lEe634/eabbtage2amrK9fvnyZlk3953/+SqrVigLFiYlxBZsHHbxOAxoy3zwXB4+zxemT0bO+LoInv35f99W4dNFKpPYVEBKCVhozUhoZkVs3bZXPnHGWTLYzjiFU1eZWLE/vnKqJ6Kg8v1IDlOG45n2YimzLAcKhlMgKCaQnHcjQQN8cQMicyEj7NlxCYZ8AYSctqXSog+kdIByVr190voyhHtkKJcr0SBDmZNfYqKQysECLA8KU1KRQrXQBIaDWB4RduzUl0QUAoT1PwSfnxRtWrX2bDISGsYoVeZPrwUBT92e8E2mA2e5otvcrX/2K2gciSrzHjTfcqIdBIIIy3hOOP0HWHrhWg2/GjhDkaw9hyKzNtAbxjzG3c3pagRx2c+j6QzQZUqvVFYASEBDwAxbvuOMOLW3WILlclhs3bJBNG3+jWVh6FhEg0ADAL4/S0iy3viwY8L+bz5r6YMP6Ya1v2M6Pn8Awm7cgzYDiQg5a2bYwrYBw6/SU/MPnPi/TqYzMtAKpQo20UpJVoWHm+blrls5kXen5dFkyWdgFIBrXLZCsBwiHc4EMUDL6HALCWhjJORdfJrf8+n6JevtFsnlptQOZrpR1DQEIkc2wxNu+AkK+m/ZaET5ZH09qVkzBQI5b+66MU4V0G45RxAfSm8pP7BT/ygxCEzQi8MMf4sfoh+Z6EYgSuPLTWF0r7+U9AIuWIKCEDDYc9UQSGpS5kSADZHJcAmTtFerv7w66J5HGZ+Ez8TlIapxzzjkKLrUqJGZq+GzGjgA+CYYZ5o3AhZWzGRtoe5LZHT99FtBPbvjBvTErVvZqQbbZrdm6nVu7fzFA6Nv7LCDMKCDcPjWj5XStNiJLlLjD6M724DF2gs+I4BKAkEQVoAYrJzmSqVVkOBBZHaVkSSEr/T0lVRl1PYQjXUbr2QKE52+4UX52ww3SLJQkU+qVmWanCwh1zmtcot+de+kl9LDfRrs2BxCuKuW0ZBQw2Oo0VFQGobiuqEwiAPbHTuh59R5PXi/1Z57/XggQ2nrx/VV3f4jZYI5F3EKVBQlsEsJUE2GLxx9/vAq64LtJvuGvKYfGnrBjSqRhsnmOAThsHhaZNcW6AQyyblgjPJc1iH2xPlgX2DiVStgma8W0CvhcFkckEx/zfR+/HNRfH/Z9LXlh/p1j7tPZT8wAACAASURBVDUg5FoHaSm3WlIYWipn//QCufyWWxUQ1hHCq9Q0UVeg/LnTlkosSoNtBipCFUo6xv+wjTwnalQdAx6l9wPChL0vtI/+V96/nyF8hmd7MUD4g6uvks0z49IuFSSbz8nM6JS0KOmMBwBTLUQZhR+0WQZVwVqnJSVpK0PIYPpcs6qAsMu0LJBh2K223kqS4u+7N4CQp4ZBWoEJ+zgOksCX8kxm19AQ3t9bUnD1ile8Uh5+6CF56KHN8qIXHSbbt2/TXgn6oxi4zeZPUPH//j8f0SZqRA943YqVyyWfy8kaMtkrV6mDJeDdtGmTftLXnPQaFdCA8eN45oCteRqmDKeqZXibN2swgqOnuRsAVewtaQkeAbqxMwQzlN2NT4xLeaaqmy0lIKraWUS1s6BOExBJRg8H/WwDQne921KuT0vPsuVyM4Dwm2dJ0LdE2lGuO58pnQpVct+u58RvmRZKNLQcLy65VdnuRQDhEAFgf7/wE3Bi+YJnCgjP+NklMsag7k6kDKGkInly104JC+l4HIRj5SzxYRLkaOl0GELvAcLfX7NaUuLmEFq/YTfDF/esJBlCW77dhEYcwJh8voF41P3oO1kIEPrHcb+7nUwFVMK09vsx3w0bISBfsXKFlhax0T+2Y4fcc++9cuopp+qmT2LhyKOOVKEBUyYsoJwWhSqOZAwhdst4CwvoCUwAkQBD7oMVZGAwrDk2e8+998i9996nWei//J9/qUGFBrNR6K6pZowdU22A0HyJBROWVe5WAKRSGqDuLSD0gxK+63ygsMtIpsB8gaRKPbJtekY++rnPSy2Tl1aU10HeDF4PddaDYyBgCV3AjDrxeAzsWxpUK0OISm/LlYzCEO4LIOxmkhOVGIhU6NVOMITNwKkwnnXxz+Suh7dIprdf6p1A6p2OJq+6Yww8xgTQGqZcKaL2zSoQaMpsDyElo/UuQ6hjJ2KVUZvLmkwMWlBo9m2srQFC7Bu7we8B3uiL4jlcf0CfXWeSFDCFVq6Pz+uW9sYqssqGR5F+fqokYDZgHQFOlNEDBKmi8D+TCctY7yj+k8/EcbBTfPHpp5+uDCPBNu8P08iNY9GThV/mPvw8wbOVK/tMnH1/XmfMos8Q2u9m3ya8YbZoLKCf1LPjPBuAcCpygHDHVFlS+R7JFwZUIA2lXBPuwsZIrHJjXmQqCqXWIhZwto9956oOEK7KpJQhfK4B4SW33iqXbLhB2vmihD19MlmuS7lSVfVTA4S65mM7dwIx7gZ7X29VnxEg9KdMqa+fJ57xEwO+/0mGbrZX+IA+mejDnwPK1J/ec4+OPCEeYc/HFllDJ510ko4GghW0YfMojW7cuNG1vgSBzoA97rjjdG1YTy52S2KD6ilAIWuQ45Js5j14nNJ/7A4mkpiE5++JxUqCwuRz52MI/b0smbTmby3FF9E1umCvtZ5o/Hso1WZH8ksG5ayfXiAXXn+jZIaXSqdUkqhQFGk0dSQOPppSZm7a1z5ddpULlJeSGAzaOocQQEiFx8ooLUujxRnC5DXe17/3M4T7dsb2A8J9O1+7PXsxQHjuNVfJ1ulxkb6SAsLJJ8e1h9ANFHey+pSPUVJBMEhwpxtqGEmn3dCguYexE3HJaIaSUZllCNvNlmarWdh+f4UPCK20hLp7q7/nvfndHwRv5QZ8SWMIS4WiZsgo33LlmLepDDOqWAxM7uspyOrVazRzvHTpEnnoN1u05JNggs/03ve8VxlAAgZ6Dc899wey4aabFNTA4DF2gsf5LDCRBCo0d/P4VVddLcMjwxokHPaiFynAA0RS7ohT5vMiSDE6ukvLpDgewJDgAmfMsXY88ZisP2S9BkOwOmT8CJ45zxsf2Kh9TAQ/sC18Zhy49XkRBNEv8HQA4WLBchIQbnhwq3zmG9+WTnFAOoyFSHX02hSy9Cs69kRvgevRgxnVwBOWIdX53wYIz/75lTKFEEfMEE7N1GR0fEwBIVGxzjaGUaTIDsU5RDGClESoKDbquwFCBhr7gNBFHiZxPlsiPV8woDbdEddfQilfXFqkQWsuq2XPewKEPiPjq68O9DtlQAQB6C297fbbNHmxdu0aWblqlYq+bNu+XVnl5cuWq/3Sz3fg2gMVHGqfSbulzJ+KZcxMK6jEBh/b8ajaJH22MDD4AhdspdQemZX1+7//e7Js+XIFk//+71dpIP3ud79bj2UZYuuxoqTQeibnfJ+YVeHYFhRb4JQEhD6zmGQIk+fdHveBoQ8IgfwAwu1T0/KRz31Rgr5BqWAvsN+pUDKsRWUIHShLpUJ9bGx0QtIhzAmA0CUUMqyHGBCO5AIVlUGlbnhgduzEQqIyzwQQ0kOYH1wik7WqIKyHOqqp05KYCfmc2FxTJBvlpN2Ky6TTKWl2arupjFrJqLL7glJgp8siux6ruL81ZvH520ogTdQKEEiSykYgEKgyZoIh7wSeBGX4ZOuVwxdiLyaiAcsBY8cxWB9WMsr15ZgkO1DXxZcC5Ahere/JFEtJmiGMwfW2kjRYD8dkOlCIX6bcmnJnG+fDc0kIYu9UYPDZ8Nv4aHw9+wyvNxBnQa0Fd7rOrcIh7oU1W/fPlSmLch+fSXub4u/K9+wKaMSf3+zWB59dt2sDtxOqxACkGiWjMSB8ipLoEFXtjARBJNkQ9eVZHVnk+PFPk6NjqjyayqSliaJmDAiz1YqMBCIHRP81gPDi2xwgpGQ0KvXK+HRVpmbKqi6qM4FjRo4Etp5/rUox+xSpNStzAOFwJhaVScN7t+IZhPT9xYmXBOBzveFx6avXW+gnQIzptfLGJCvmAyA/MWAxgvlTsx8SIQAzfiIcg2/nZtoCJIJJEAPqsFOSfqwtktRmZySKYbNhFVlLHIsb64lj81paa2zYPa0EAEe+CzbIOvQVP7E93p9158dh9pl9+zaQqJgtrlKy9WAJEXvMzo2tT2MguT+phr5bcNshwRVKtdWR7OCgfOsnMIS3SDg0LFOptmRLPdKmlzlIaxzi1h7/m1KpNXSPo1caRfD9gHABoLG/ZPQZIrDflZfv5WD6c35+pTw0uUsqQUrL1qJWIM1aXYIoJZlMThq1pvaCsAlSRkZzrmVd282mKjOVUiJ/cQpjJ9Y7URlKRpkziENgVEPGqeoly73MEepjzJchAKfvIZ5ppaIzLbeQ7bkEZzyn2UIgxTW/42wIMG6++Wa5ecNNsuPRR2V8YkI2P/ywnHDi8Vobv2bNajnwwIOU1WBEwl133a118+vXP3/OFduyeYtcdfVVmnmemZ7WofbI+fP977r7LinPzOiGWcjn1Sk/9vjjKkyz/tD1GuDwmhlULJtuY0W1bfNmN8sHYMf7w0T29PdpTxfzg8hKrzlorTb145QpxaNMj9dseWirOmYcNGVVZAEts+dGVhyujprggvNoggq+M/ZndPkbmeK3eLC377Bng2x6kNqSGRyUGzdukU9941tSXL5SpukzbdZUpWuwf0ga9ZYCQAX8gRv8zt8wt2nN3MbHaTelj5JREVmeCqQ3cCWjwyNOtIdAju9KsmExhnDuMtNmRnLzukEwh5AAgpLR71xxuWwZBaTnHSjMFgXl1yCXUhVVbU5vNCSbyuhAb3rKOEcIhXSa9AtSMkoP4fsFhrDTqsXwFwrRn5O4e6+MH8C5USruU/uBI7+znggGLbDwv1sS8CRBFH87e8jJd//tuzpcftfOXXH/KwxfqIwRgA4mmn7AY44+RiXIYQiPOvoop7yZClTQwyV/UmqHBCJXXf3vGigzm5Bggsc4nv6slLUXhd8BlyRD7rn3PnnpEUfISa95jSY2uBnYdOyRE4sxm/S/jwUL2BH/feBhwZNfRmc+Yb4AJXkOffu21wHCGjBlCggr8g+f/bxEQ0vlyclpaQYiAG16qUhqwfQXCz0CA07wuHNsVH0PgJCbMYT5WFRmeQwIl/T0yDBzCEeYQ7hE17WKMfjUg/9hY79ttjJvDyEJFgmkEoZy5gWXyJ2wwlFG0tkc8E3HBlkvUz3uUaOCYeeTu6Qn7wAWADakP7pZlrBekbe/+jh58/Gv6o6d0MHNHiB0s1UZteJ6Cbu+O3AzxUzkC/YUoKUjRhiOHobdUT5f+9rXVB3R9Wa7ua/YGeeRfifYCI4DY8F9gDGSGPxujLIlAq0PHNDHcWBPuMaAQvyIrSeeD/vBjfcioeb3FAL02Dc2bNigz7NeVbNPns91AwyyX3C/VWPYc+3y+YEwvthf/3bOsGm+C36aY5l4i9m3AUaOaYDQ/PR8fiEJQm0t2HsrIIzSMg0g/MKXZSYdSbmdlrEJJ95BmZyWjFMNEKZ1retIDVg41geiQs8AEC4UDnUH38dPmNNr5fUQ/vSmG+TSDTfKNOw3qeZUqIJ1/CO50Wm11M/kSzllovHpxr5yfSr1GYkqNRWVoYcQ9sdKRlVUTAwMztU8sM+tyZBY/E4FrWIfTjm2XRf1VcpohW4ERlKKPD6Ynzjw/bpvJ5Yss9E5tL781V/9la4xbJFrRhLv1a9+dTcpTkKcNcN1Y93xO88l8UeihMQxSQ1ey/2AOo4HKw445D7sG0BJhQnHhyHkPzdrgzF7NNv2S6XtfJn9mg9X3xirAPvP8deMnceuzeosSJdUSVZ4zNkPOyQFIm0RiYaWyJnnnS9X3/kfEi0dloeeekJ6+weRCpBClNUxTS7Z4uJG1HebzEyNEwpUihC3ZnRkUCCrokCWROkFRWWCyK3v5GD6pL0v1mO4rwzhQuuJ+62sf7Fj7ukYuz22HxDu0+n63X3yXgDChyZn5KzLfyabJ3bp4FoAIRoDrWpD0mTSclmplmvSU+pTFg5Ds82ZDVdLS+t16Q9S8iHmEL7oUAmmJ3VhWWCd7si8DOGsw3W9J2SyAYQMflUnElJmhqz/LCDU+1m43C805buB1WR4tm7dJt/73vfkka1b5fAXv1iuufpqBWsnnvhqOfbY42ImhDKhvDy4aZP86q675L/9tzfIgQcePOcaojw1jQplqyW333GHOlmClU0bN8rY+LjK9z/+xBNywy9/qYwhAIYAG0EbMnWcF9Q2Kb0hsxhm3UBssnEwl1ZCtVyHvoseH6CdzeeVaXHDh9Py4IObZNvWbbJ0aLgb0JAJJwDCSeKkAbo4fAKg+UorbAOaDxD6598POPzg2oBcdmhIbnhgs3zy62dKz8oDZLxck1SzIflsUfKU2EnbiRDFTfSMdQAQNpnNJ20telNguReAkO9Ij9a+AUK+gdugk4DwjEsulkenZrqAkJJRZXqyKQkzJBIqkqO/IsrLk0/slGw8Y4zZcu1GbTdA2G5WY+EYF0DM9pgsDgg5P1qqF/cpWSDtA0JjM5LXJ7mB2t/2WgKXs885WzbcuEHVQ8l+oqJoPYJs+AyYp4+WjLH2heQLOuzYBARgqFWoIHQBPQHCfffdKwevO1jLkzkWz+X1BI4kNpgld8/d98ihzz9UByFPTkxrrxXBvIEIPquCQWTdESzxxgbolYsDKD9LbIyTZdTtGH6G3Q9+/XPqL2i7fyFAWG+1JdXTK9unyvLRz35Rwv4hGUNpMSWqjkqPCQkyeqnwNYx0wO+MTUxKlM24Hj2uaSfuIYwBIQzhYCTybAJC7MWNnZgLCG95YJOkCnnpZNyojAbCGJ2Wjjgh8OF65vNFGR8dld5ir9RrBLaBRJlQKvVpyTRr8vZXv0Le+AevcCqjbSuhdoPpsS091/MIZBjox4fpreMEJUzR0BgvRqGcd9556u+0RzWedwqYI/HAuiexxePYFuCT8w8gJOFGJQZ+jhvHRAX3jjvv0L9hP3g9QS/BLNeJ55j4i8nmc3wDhFaOhh+lDxZQyPMMrBqYZZ3g47F5kiKw3zZ/LTkLENs0Wzafq6fEE+2yNY9983p7vgXSFgQvFtQl7d3WggXr9ji2Uk9HDhB+8XR5qtqQRpSTSl1kyZJhmRof02qIdCZU8TNm9/6uAMJyGMp5N/xCLttwo5RTYRcQdmAHg4z6MJoLsL1cwal5sx4J+LlRNcR4JB8QIioDIOwo0GWsihOTsR7CZMk/tm+MsgJNj5H0fTB7itoUPYne9Z4TXHiK0cn7zb8ZyLJSahIc9Pr98Ic/1HFCtrboD8THYkc8zntjl4BBGz8FO0gSmXJsYhNsl+PxXNYcCRi+E34ehtESKcQgxDywjzwPW7L14CuKJsGa3+Nq/jvJEPr+POmnfZs2e14MEIZRRsr4rMEl8q0f/VSuvO02iZaOyI7pCRlatlyCelMom0BYi/3NErAkyrQ0te0q4fCrxCpRvSJLQ3oIA+0h7C/kZEnf7qIy+wHhfBb83N+3v2T06Z7jfQCEWybHpJYNNegJ6x1p11A9dFLYY2MT6jhYPGzSLCp+Z9MlUOrUm9IXBMoQvvyF66UzPdEVleG5ESV4sULdXLDhvpgFgWQyEaaAVbPMqwXQ5mDVuaAMRfY1ICvd0qwm99922y06i+eAlatUvAAmDWlmFBDJphEM8LlxdjB211xzrXzgAx/oqsv5AbcpvuGAN9x4s85uo1w2l89poLxsZESOPuYYufLKK7WmH2YQx8l7MBeIYJygnM9ZqaNQ2qNld9///vcFWW7m1fUO9GtG88ijj9ZMHY5y/fMP1b6lQw9dLw88sFEd/UD/oDqsLVu3arAzMTqmwQ/N4Px85Stfqe/LZ+ZcWv29BSIWfONYk+yKbUIO2MQZUgK/+D8gq9lpSmHpiFx7/0Py6X89U3pXrpbx6YoqzlEu2qq3tMQyxTXRYfIpFbWowBhSAqyAcO9LRvsHBp4WILR5gosBQsZOoK6HqAws+PTMlBRzeenP98pTu0YllcvpplvIZaRZZRSyqYw6hhBAqGfKer26KnSzZaNmS9p3JaEq7ZkM+bMNCFmj2GS1WpZf/PIXcvFFF+scKTK9F150oQYH2AbsIKXSsF58v9X0Q6ZSaj+IzcAOMirAmAvmGWLTzG+iQkCH1N96i2aSEWFihicM4TXXXCNXX321ypYTVBxxxJHyp3/6pyqypIFUx83+MwEbsJ8xNMkkhmWFLTi2YNkXMfDt+ukCQnsdQVyl3ZB0sV8BISWj0tMvZa6XjksIJWg2pFVvCgFAvtCjoKhWb7rRBZSnxZmLbg9hDAjpIWTsxHBp7xjC2c4nJ5RhN+sh5G9Te2yk3AyuSpiRb154idwaA8JW2gU2et7aHQWClBa3mm3116q2B/NHyaiI5HJZma5Mad/MKSf+gbzxlcdJrlrvAkJVUI0H0/tMlC8S5ANCG5VCgE6ywZWeFeX666+Xb3/72xqsAgCxMasyIQgFABKw0gO4+oDV2tcKc0dJMr3WBLZHHnmkziykEgKbBhAi0sWxjGXGDxL0cm0ANRbIEwRjt/xPAkJsHIl/9gvKT01F1xQZKRsFaPJ5+R3/vhAgVMDeanWZDb9s1Pe1VhZn7KD11C4EEvzXdn2Ll1Syx9WuYfsog44fBxAiPjQTOkD4BKVyYU6qMSAco58aW48ZQo61GCBclk5pD+HSXEbHquxJVGah8GVvGEIA4U9u/KVcfOMv3Vw52lYklHYrJZl0Vnv7aeWgVD1XjNVbpSX1uhOOy+UzOnM2U63rHMK/fMcp2t+7L4AwnXblxlwz9lYYSRK21lJjFRoGCDnvPiBMMkRzGK7EyTH/5ycNsCeSEQyeR2CGNWTgzMqeYcexUZJ1sH8k6ngej8PyAQhhC0kgY/+sISqVSPJxswQNvxMfmQ2bH7bPxRrgsxnjN5//5hhJ/233+ex3MkE3X8LOj0uSdq9/U+WQzekcwqhvUL7945/KFbfdJpmlS2XH9JQsGXGAsDwxJUHaVb0oC16p6ngV1XsgQRkyrsep6KIyOhi0ZWUmUEXafioE9gAI/UvoVPkXsnh3/3zj1Pb0isVUSue8f8zmLZZM2vMnTDy6nyHcp9P1u/vkeQAhH1ZLQluhNKKSwBB++7JLZfP0uDSQUI/SkmmkpFmp6ZyzfKkoTz25S3voADkEdwQAMHk9pR6plssijZb0plIKCF/2gkPmAELer5jNKXA0yeykQzRGxEpGjfGABURkgwVkpTjqqACEunm5XhaCA/5ff/216rDHdu2Sa6+9ToMCNvC3vOXNcsQRL9Ussr3XlVdeobXkDM+2mX12IbWePGYeOe4jj+zQrNrgwIB+Hu4j0ALwcQ52PLZDy0TdvLWCOlkyygRHCp4bTq2UTev0L50uW7Zslec97yAN7giajjzmKNm5c5c+B0eO83/xiw+XRqMpGx94QEo9fcqI8pxdo7v0XBIgcU5w6gTn/G3qfOonE2MkkgzhfEZr18Wcv/1NxrU4PCzX/PpB+cwZ35Ge5atksoJwkEg+k5WZyRkXTGQzko5CBYaT5Wn93pQwdJDk3wdA2Nfnyr32lSHcW0DI2AlY2zBPcNGSSrWsfXsAQqqAplCWlY6Ushmp154eIDRBJB1HkXIJC+5LMoR2rYwtsezrfP1u826IcZ8Fx0Vd95prr9HA4aVHvFQuu/wyufuuu53Nh2kt87TEAbZGdhnbRyH09Se/Xg9PQGybPvbM8w9Zd7DaJjMJYbhJXgBAYcph239+1c+1/4rkC/b7Dx/9mAYfsDMEHmy6zKPTmZVaAeCSQJYI8v2BBfYWEPGZuuAtZl98AYf5AOFiDtm3bzZbOAUFhJNV+cjn/0UBYZV+Qe1FakkGkYNKVfurMwj4BKGybvQQkggxWflnExDq944Di8UA4b9ecLECQinkpRW6Hlj1PSlK/jPqJ6enKsq2oaaopaCMZUmldIA4gDBdK8upJ71KAWG2UlPxEJ6nZYwBEVNbj6n2q/fNDtMmScgN9pdyY54DM8zvXH96Rs8++2wVHwKs4aOxJ5J+BrqwQ5gM/CY3fCD2QVCLGiJ9gFRC0EcNa0GZm4E+AmDAHO9LzxSVGJTcYyckKV72spcpgAN48j4qlBSXavJdkPdnzQA86Unk8/E8kqB8PoJIbNuUD+m14nisVet/NJtLAkKzTz+hqT2609NdwMoxfNaFteXbtc/4zZdQnQPUAYGoVFLKBlOFSIyWjM4CwukwJ9PNlExMlqW3t18qM1NdhhCgQ8BsgBCf1Ui31c79HsLhMOVURjORDPb2PPuAMA72AYSUjF5w3fVSC3NSR+E2QB2WoeIFiYJQk7QIPCF+FVDm32lJrVHVhDFJEPrZAYRHr14jf33qu2Qw3ZEQ0TsSHYydSKXj/kHWe1cKr5sgJU9qrB22of3mjGxi5EVc0qhsXizC57e38DUWYwznBPReQsFAl5Veb926VT7+8Y8rS4hPxRZsHbH/Y6MAPxP7ImFMcgN7JxGCT4Ztp8UE+7Mh7di3jaLguKwbkjbarrJlS1eZ1MSYSMDw2Uy5POlvLdlhftrsN1nxYbbsl5+avzc/k4xl7HEFVlwYAGEmq4AwPTCkgPDGe34tnf5eefipnTK4dFjyqbRM7BqTCMZvcEj3Qr6nVjE9i4Cwq4mxHxAutgU/o8f3M4RP9/R5DIZKLAdkh2cBYS1Tks0TM/Ktn10iW8uTCghx/LlmII1yVVatXqmbIAEGvVWaHYtLRgkaVWilIzI9NiY9IvKhd7xFAWFqakIY40zJKIs+G4RCr6Et8i7A84OKuN9Qy44IZuLX+g7BHIoBQhY4zueWm26Wxx97XLLZjDAOAmbkzjvvUAAFs/e+971XWUK+C5+HPhECCgIFnKEfkDrA6GYRAQyzmaxMxc6T13EOcKy8jt85DsEVwQOOWIOJYlF64nk/k5RGxZPLEZShh+Y3v3lQgxqyUgRTr3jlK9zQZEosmy3Z9eRTcsRLj9DNjAD7Nw9tloMPXqdCH2wOj2zd1s2C48h5b8AumwIBl82wMrOxwJsgaL4eTj+g8ANwAyUtoR+vR255+BH5/Le/K32r1shTY5PaGzjY369CFa7HJJ5lFaRkbGJCyjU3MBwEkKJUcC9VRgGElN9aoLmQyuhuGxFDtEkWJHoI5ysZxc6LAwUJs6Fmk8dHx6QnKiiTgr4ZdsDA5mwmlOmJUSnU3BxC7SFs11yWbx6GUMdrJMqFumIF8f1+htCyyRZEaNLExrXELC1Fez4YNEBj92EnNhz7yiuulGuvu1YIHgBubN7MgdPAJO7nI5i1nlNs9p3veqe87g9fpwq4sIKDA4MK3LhhU5wfbGTZyDI9L/TX0qfIDZBAQoTgH8GmdYccoiq9PJ/Phc0RtHTLoFpNBSXJpIMfUPtld3a/9bn6mWcLKMxXJEuLknY93zmE01VAWIoB4ef+RXsIZ0gMVKf0PDVnypKLMlJr0quEKnCPgpHR8UlXehzPQpuvZNQYwiX0EC6LewhLrofQ5mx2v3v3Ks/tZVJghrghiqjxPLiGzk8TKYcZ+deLLp0DCGsNyhZbMjw0qCBwulyVsbFxyWbzLrnW6kiqlZL+/kEdqVOuTElnelze9YcnyBtf+XLJMLurwwRG1yOjgDC+zUk0xYbs+0/sAB9uolj83LXLKT4Durh+JK6snNSGVwMA+c/9FqDyltbPhtoij1PejP9V4a10Wp/LXoTkPmASFVD8PwkKzjGCHLwfYA/7MGENSkOprgDwMZgeBpPPRgAM+CSpx7EImnkuio28DwD19a9/vb7OWifmCKXFSR/zo2abltDkPay/zUpT/bJRns858QGhHcO/Lwki/ECZhJwrgHSAsJ5K6RzCaRjCL3xZpkPXQzg6PuNGRGQiBThUswCodHxSrSbVSkXqLTeeoRO6sSskClRUJgoUEA6EaWVPnnWGMB7mgoruBTffKD+55lppZAtaMhogiCOR5KKcDPUParKG3uUGTD9MHiWj7aYMDPRKo9WSbDEvY9sekaNWrJG/Pu00GZSWhO06Q+f0uzn7dX2EAEIV9WKkVlcUiCokgKbr1e6OlQgcc2gsNEJTVIHgE+31Ou7FE6LZUyjn24gBHmMATZiJBDDVGNgePh8BMeyTx7HJd77znbo+8E/sAfzEpmHeEEpnQQAAIABJREFUjYGHZWdtWFkpMQNgz9pOsEfW8cZNG+X2229XRpy1h12aGFSyd9a+V7L8uRvzxToF1ldofoRzvFA/YpLl8hPWs/ZO2btjCB0g/Ilcd9fdEg0NyUNPPiWDaCukQunNFRT81+u1bnw3Xa7oOew0KSV1DCFxSr7TkCVBR1aEIkuyoc4h3BuGcCFAmPwe+8oQatJxH27JOYXPmC3czxDuw9n/XX7qHgBhox1KPXKA8MxLL5ZtlSkFhAQd+VZaUs22LBkeknK5Jtl8QcsT2ZwJ8kx+nMAyTKVlenxUSr9lFz74x2+Wlz9/naRnprRktBmLJiAPopVHcSlFEhDa4mZBYbw2V8gP4HzmYHbwa0sqiFr89AJ56OGHdBOHcWOcxNXXXKOf99D16+WP//itsj7OPhMYEEww3uCoo4/WTC8gy7/RQ1Gp8F1zMjAwqEN6x0ZHFZwBAMm2GZDktTBkJmluEs+WPVaJ9CAlTzz5pLJ7v/rVXXLzzTepA4YRpcwD507giTqazsgKo+6cLM735q1uPMYrX/FKmZyalPvv/bU+DsNDWRVlpGwGgEz+ux5EF1RyM0Doly/5TmIhQGgOWFUUe3rl5oe2yxe+c65klwzL2G/L6xr1qvQWS5INc3MAIeIbiMrUW06+HNEClGj3FhDy+U3khNc/HUBYrbdFSr2yaXSnJAEhJaPYeWmAIfUN7aOaGh2XYjqnAUGZZAACIvms5PguU2OS20dAOJehnR3K7s7H7k7DggGzf58JsHXhrwf/cTZpW5vYNiIEKOwSGGupJmuxMTvmgfvY4LE5/lNOTXKEAKFWr2kShOfwWQB7gFyUSWHEsSXGoUxNT+mYi8uvuFzX3Ate8Hx9DUqj/9df/63O1aSP1liluYBiVgXQ/97+9/MDXP+15gcs8LDAab5g2Y7tAxY7bpe50YC54wHCL0qGvqpmQ54a36Uy5cUocoAsnm/W29+nAdjkTFn7ZmEIF+shfLqAcHYcysKA8BtxyagyhOmUAlduAEKtUKi3tLQXdVRpOmTJuRnsG9RrW65OSWtiVN79uhMVEOZqdcnETKKeOw2aZ422e14Thsxzud7YidqxqkQ7WXh69CjLNDVkgksrGTXxDB4z1ppkBiwdDB/+AAaQ15x22mka8GLb+DNT6URGH9ukdI6kHD7VEmWw3tim9sZGTliCQJAAmLVDmTPD6WEa8b/4dPqnGEUEACAoJpgmkAYsIvdvcwh5POlLk4xdMulj9mgVM+rjYiVS66/ybddf674t2zneLfEBmwdLS41FQMG7SD3MOJXRL5wu41TepHMyPg6DX1A5fpKrJCg5PudUWdxKNe4Db6rTasMKxYBweSYtq0KR/nRKliIEtoc5hAuFSHssGfUA4YW33CQ//PnPpZ0vSbOD+ByqkBnJR3lXOsn4lWpVKvWKU9INqMRoKSBkfQIIR7dul5euXCP/N4riJCbjOYRaVRIDQlXKTjCE7jo4QMgN27GloOWBcS80j7W8tgDff1HR47OGfm9p0rcZwGQt8J14Hc+3USv6Pi2Sb0s1gffZz35W7Ze4BvYcFp0ya/w7P10rQVXtmuMQK8AQcmNd8PlhFWEXAY18X0AnYNLGwvBerCWzQwOGBpLtu/JaPpudE0ve+Xaa9N/GsHb9cZw0XSw+mT2/MIQ5mYkB4Zk//oncfP9Gkd4e2T46JoVSr5a/U8mk7S8tV5lAhVm11pDKzIw0a01V022jRAogbDdkKO0A4XDGAcL5BtNbD2H3Gsa4LVkyuh8QLuQBnt79+xnCp3fe5jAYSYbQB4RnXHyRbK9NKyAkAw0g7MnmJcpHMkVZSf/AHECIgavYQpDW3qvx0Z3KEP6Pt/2RvPz5h0iuUdOSjKYxHcyj89QVF1RlijcyHxDaxugHfpTDcJuZmZaHH35Irrv6WhkbH9NgAsd14w03yN2/HejKpnb4YYfJu097pzJsOB2UQzkmPXoAOzaA5ILFqeFAcVYEts5ZObbTsro0rcP4qXMMIh1BYRu8CR8Ya5MvFmV0Ykzuv/8BeeyxHXouee2u8VFlY3gfBBMAUZQsHf7CF7lAvN3RrPfA0BIFfpSj0gMwOTauGXAt2zvyyG55B46bkhCbU+gH2D4oNKdsgUgy+E5m4igZTff2yU2/2Sann/MDBYQTM1Vp1CqSCSPJRDl9K2MJGWZMkExZnZbYNBtO8hkZ6Hgw/aB0dDB9X5h2KqPDpjI60FVhfCYM4Z4AoZYctVuS681KvVmXQjG3GyCk9JUeQgBheXpc8rWq/K+YIUx1LChwDepsNPQIqqgN2XRU5uawhLPgXO14HkDob4j02+rzrAfIU3VMXiu7htglQSo2yOiJ7373u9rbSnAXRWkFcAA+DTJabRkcGpQVy1do4IsYzHHHHteV9+eYBAOU3rFeDli9UgNi7HlifEJLtLhRPsrge4beE1QQpFP295GP/IMmXBhkbwyQb4uMLfC/RzLINftMrkv7rr5PmO84CwXg/mfYEyBM9w9JneTMxE7tFSpkst1rBhtIMEHCoFqpO1afMnpNes0VlRnOpmQok1JRmf9KQFhvIfwV6fxVrjdjKBi/U61S7taJx6s4QIjNVqpTUh/bKe85+TUKCIso9mHKpnbK5Yr7ZH3AQkmefzMAaPdRQspaiKKsgqrPf/7zylgTkGEX2CpBJUksABw+F0BHmT+AEKBIgMvfBL0EuG9605tUMdFGSWAL9lqYEo4H48Ex8Xn4Wn5azx9rwJRMTW0Ru0XpmfXCCApsn8D51FNPVcBBHzevoU8cnwtbaCBWGaO9uPE5TYWVz2JMiTHfvs3vyb7Ntm0t+H9311G8jyKGBMhLAsJdlP0W+2RivKIxQlpFUxwg5DOyf+B7a5WK1BoNabSxcYLmtETSUYZwRTaUVWFKAeFzzRBedOvN8v0rr5ROoUcBIT2E2UxRwiB09qUjntJSqZU18RFlwy5DaIAQhhBA+LenvUeWMlc1FpXR6hdVZ3Sl/epPYrPWSgVl+7BhJwynpb2ARkRI4sqNbjVTl1Gc7RdXkFR3CRK78Xzs1K6XD/6ttxp/buw4NuiE84JufzfHwrfzPPw09vq8g54njzz6iHzlK1/Ryg6rWCKJzbqDLbSyZxtdxXGxR/oMjbmHBedz4PP5z7oEJBLXkMAmbrI9wi91tgouvpcxiH7PoNmsb7tJ/7FQciXp5w1kAuKjbH4OILzx3l9Lqq9PRmsNx2q3GLXjeqkbzbpEYag2ruN5pqalXm2oDzdAWOw0NWnwXwUIF3Mf+9JD6Gx5rl+ebx9d7D3nPL6fIdyn0/W7++S9ZAiTgLBHstKTLygzMzU1I/lij5YBUUqiLEHgNlg2/FK+KJNju+YAwkKz3hWV0ZMTZ90smNgXQGiv0WAjrtdnED0b8cTEmFxzzdXy6PZHNItsCnE4UuYJspEfeNBB8trXnqSlQzwOsMKpke3FYfI9CE78G+MkNj34oALO4eERLS2ijJRNh1IsykmRdQdMEmyQYbKeEBwhTpayUVRGccJsHI898bgGNIA2nrNp04Oy8TebdO4bWXyAIc/D+S4fHtHzvXXLVmVje3r7NeBG2ZRAe/WqA7Tv5df3/lrLdgmYcNYcI5PNaMBEaZSVYxhQ9ctwLWO5W3bZU0GzDYtgIOofUEAIQ9i3arVUGoxqqKvKLEEFnxMYQ8kRQTM9hfVmQ8UhhDJgSimfU0AI4KS/1I2dqDbc2IlNo6O7MYSl3kH9bOlcINVmVXtlYQhRGW1UG1pihXx4PpuRTDqQSnliLwCh60cxh7y3gNA2NsuqamDIZ++qcraBm+64MYvA78b2Jpv+sa/rrrtOzjzzTC0VYsNevmJEZqZnFBCOT4zL9NS0BrpDS4Zk3cEHy9q1B6p64pq1a7rjKmBLYBqxo9VrVmnQgSgNoysYy7Jt+zZ9LoBflRuLBV1viMm8/30fULvnPhOi8teXKbL7ggR+KbMfKC0UPNjxzH798+ifK+5PlpIaGNRgeh6GsF3qlRC/UKN0L1CV0RTBYVzBAOPP+atU6/r9ftcAIQPE6Xcs5LNSnppRxVGdBzhTlSrloGk3G9IYwnqjLJVdj8t7T36NvOlVfyClVksZwlQ3EokTHd48PT3f8wBCuy6UnKlt0oMZOQGLv/u7v1MbNBBHMEugCmMBiIPlwJfxN8EuN3w5dmIKiG9+85v1fisB5XFslGNS0m9tAdxH0GeBqzGEHAv/bMweAPCKK67Qz4EPpwqEfYLXv+Utb1H2m1J99gDWBOcRwSatlGH0EQBhEeVIHrdg2fqzFCjE4jPmi/01bSBhNvCd7aU1m+d1vm1376eWv92RsO2Uuuv0yXoM4RONpuQHlsrUZE3Pb2+pRyegYNecP2s5wA8xF5UKkRqgkMQCfe+NmjiG8NkFhBoqeNVxNlblwltvlR9ecXkXEDI2qFTs0ydj3yQ/2FNRix6dGJd8PqsAtq+/RxnCfKmgDOGRq9YqIBzJhW7sBNrYJPBgAdV1k/R15dnc2IPnA4T2uJZvezP2VFQtLu+zkVNqG7Eqqfml+fZc7jN/aH7e36O5JtwsocJ+D3AjngHw8f1h/PBH9M9yDJLF/MTWVcOgUlHb5ieAj2QJPwGHNv6FpDpJPUAfx2J9sCYp9+b5PA54xOfzGusFt4QH72OA0ECv2XmyXSWZeLbz458nH8z4z/cBYTZXkBnm9/YNyLfO+6lccfOt0r92jUzUGyJBKKl6U/Kq9O5EgSjrRftBSCIgblVtSLVel3Y61LjVMYQpWcmczUwkvbnoOWUI/b1xvt/3A8K5Z2U/Q7iYxezF43tiCL950QWyvTbTZQiHsj2SIVsGywPDI07+u1ZtaIaUha4Z0iAtmSiQmcmJeQEh87C4wejhFP0yL3+jS3582wy7DiLOUNC/o4Fz5DYAnCGy+g/cf78eYueuJ/XxpUNLdA7hLbfcqkHua1/3h5rd3bhxkyxZMqRZZyuLIbMGwAPw4fDoX+t0mhq4XHX11bL+kEMUgAEeccqa1U65EhU2Y+7jHBE0MN/GfUY3B4nvwYbKEHR6MrZu2yZr16yRrY9s7zpv3ZAH+jVgx7nyPpT94XBxvurAWh3NnBOscN5hggj2AZhjo2Pab2iDmAlkYBVx4gYydOyAZlFdE7yd32Tzux+I+6wNvRn5pUvl5ge3yWfPOFt7CMvNtjQbqM6mJBOibhqqvaCoquIpQUoabQbcNt0sP2lLvVnTsRP90pElQUqWdVIyEIWLMoTzUmpzjMYBMScqEw+qbTQlVeyVjQDCSy+URycZO1FUMaVcoUcCekIix1o261Up5gpSn6nqyASJMgoIc5koBoRjMSB0KqM+Q+hslBI9C5odQ+jfjGlJbnj+OU6WzFhwYOqa9lrrV7KMtSkp8ji2hB2gfPu5z32uW2pEgIQ9AwAZY4I9YEvYPvaArb3tbW9TtVFd31Goa4ug/kWHvUiDidFdo3o/IyZuv+12zcSz/jkOt9GxURVa+sIXvqDCHryHjb4wRlCvkTefy++vssSPBlBx8sfvJbTz459XXs/5SAbUdq58+06eazvOLCDsk+2TNVUZpYewnc1KvcOsuLLk0hktjadECHtuECgqQHQDjgmUYXV1Llq7I8VWQ4UrhrP0oKRlaW+vLBkaUGXiIZ1D2OOC7vRc5rj73UwMjGH3nA/kRONgmeCgzVgJr4cwWTKajrKSQQBHWcGK+iXUGHndxK5xyWXyKuwzoJLzNZFUXWaecoDwLce/WgEhWXXWUte+LdnhgUL7vN1zayxiLD6joKfdkijMKvv2mc98Rn/aLDUCWuyEkmVKQwGNXFN8l/pORhrFM/sAgCTx+I/tE9jyGL6QNWK+2cZL+HYC82G2568njk+pKYw69m7JA9YRv//Zn/2ZMo0Exfwn0UaFhs2EVeGVWq07T3O+bdhnq83GzRf7Nq/7pDe30Ozat+FkQs/8uM3lVSChYkhObA0xJMp18b6zojJfkjH20NKA1GowtCS9HFtFJYh9Jw3EYz8GcJppVCQII2UIC/WajIQpWRZ2ZCgKlQHfU8mov/bmO0f+WrTg10m7BIKoDAzhDy6/UjokWTvMS8xLLlvSHsJ6taZJSRXmaTcUtEe5SHtj++OS0VxvUZ7avFWOWX2Q/M27T5sXEJLU5CsbIPRnbeLf/XYLYhluJILMZtQ/qcK2G2DfBecAvVjx1Qf5Fv/4sY6//3L9sAcDh/w0DQDskzXE8//5n/9Z/T22zNriPpLf1kZCGSjJDBMtsx5AHxjabE5YRZ7Lf9YMVUj4+1NOOUV/Z50QNwE86aNl7AXMuZXTAjStxJXPYevXZwyNUU/ud+b3u7YQJ0ySCZHd7KcTqIpxDSHAQknOOv9C2UAVWKkkMySk6IVutdV/I67l3pexOA2ZqTBPOKWAEO2AVrqj+z0jeIZSLTkgk5XhfFZ6skECEA46xjZyGhB2M9tNVgBhS3P2rUSFkA9697Q+9vax5PFoTXomt8VUU5/tz7/YZ90PCBc7Q3vx+L4AwsFMSbPiqtjV7ujcLRYAgZ0NKLV+DJwdKmU90l6wZFQVz2KlUD/rtdBGkQSESYM0EAboo1cQUIgzWr16lWsYrjtmDsbigANWy7vec5qsWLFcLrnkEi2lgOlbv/4QrZvneTg6AltADeqeh6xfpzMIcXwEAi849PmaMeO7c/xM2s2OMlU9Al8yiW6sAGUmoueLbB69g1Mz011HWioWZct2F5Tv2jWqPZDMI6S/kKCbrCSbG4qQKDMe+/JjZfPmrRqY8P4E/DhrwCsOF2BIYAXI5W/6KMng8T39WWAGBtlkLFO3t4CQbGtmYFBueXCbfP6sf9N5P810RjJhoAwnUYgqqSLPz3TIWFgBMR02T/oHW+2GtDpNyXZaCgiXpoP/IkC4U8649OI5gDDMFHR+XCdsSyfd0TlcPUVsPpCZ6bIO9jZAGJIUqVjJ6HMHCG1DZE1Y1tWCMx6zbKsFkQYIsSMytfzkP8HqOeecIz/+8Y81SOZG0E/mmj5ASqspkbPMMWMmsBuVJX/RC+Ud73hHN5jBDlVMYGpa+1VQLcUusb8nnnhcdux4TNl2ggve+2//9m91TfEZ3LxBN5PNB4R8HktKWNBrQZUPgu15fkld0l/MBwgtAPcDKT+Q3i3w6DKEcwHhDIs4CqQIyzlV1ZJwbFx7IhkloqqLTpCCoEODxHZKcu2OMJj+uQSEBMuMnSDQQFRmPkBI2TaldABYgh8kYijdnBid0GHegP2+nl5pNmuSjtoy9fijCgjfdtIJkvd6CJ8JIHSvhUVxaoiUGJ977rnqq7EXK007+eST1WfB8PE82EIT6uA52B7+Dx/nyvydsjTn3gRozJ45LiDRbn5ywUo2jVnDvxPw2rgJA5+8lrVDTxbglD2C/QHfSpKOgFkTeb29XXn9JAtt7282bsk5tZeWU2I1W7TA39hGC7BtDp2BAx8wWrKE57C/snehDgpLVe+0tGc4UhAR7QYIt8+UJV3qk0xUkGwmryWSVLzQg2eJTP1sXeDTlGanIcW+fpnauUuHdQ9Hzw0g5H2ViafJgMRrOhMDwsu7gFCCSEtGSWzwGScpY8/lVCCMfXumOqOA0DGELcn39ciTD2+Rl615ngLC4WxaMq3ZOYR6LTxAKLsNlZ8N6NVXxbFMEhCa2rBvewpovHjcrrv/03yV2VCSCfOTXtgG35V1wR6ASN0ZZ5yhwIx4g73gpJNOUmBMAoP7LZ6yRIyOn7FZz3E5Ne+J32bt0EbAc2EFia0QqmG9nXXWWfre2B4s+VFHHSWIPbF3sA+wHrjRX629lnHpqK1N/jZVXlsDPkg2n2/rwZ5j4NEHzN0F3qGPuKBVPdVcXs655FL5+W13iPT0iORzWk6aS6Wl1aAnc0aTY1R5cSORp8JZceKrmWopA55r1aVfWrIyDHWsSl8+3A8I94Ax9gPCvQBgv2tP2RMg/MaF58sjtWkdTE95Wl+Qlwz9AtmMfg3EExgUrgHF+ITK9upAWBitdCjl6Ukpptryobe9SXsIrWQUh66+kNLKxMykPZ0ff8NMOlR1GrHcMiMgGD7/xS9+UUs01649QKIoI824bGHjAxtl1aqVcsq73imPP/6EOjucoSuF65fDDjtch79fe8212he1fDky/Hk57bR3dbP4PPeI33+JsigExwS/pTg7p+ViDcDOrAofny8dRBrYEMjABsAIcoPNAzxOTk/JihVOwZVNYKo8LU88/oRmyFF5XLlipWzeslmDn9978e8pQ2jBAU6bgASgSoCEeAjgkO8FWOT96H0haMcxW3BhgZGqsMXy/X7G2g+2d1vgNOkXi8oQfvXc82SCQd26KYfKChHwaeY9Vhk1sQA2ds2O0j/YRpa7JYVUR0rNhtBDOB9DOIDyX7E4R1TmmTGEuwNCVOqYQxhkU1paBEPIpg0gbDZaGuCT/YMhnA8QBtLsDqZ35wrQ46T5XRA8NyOYahvTMtuv6mc+/QDCgj4enw+4c80suNSlFf/N+ceW2IhZDwyIJxjADmfKU2oXlBTzOIIBbPCwfNgw1xBbVKXHZSP6uqOPOlqFZvgcKkXeRsCpImvXrNWyZgJp1O4IPB7Y+ICsP2S9fO9735MVK1eo4q8BVgfQHGNhG/6eACGPUbpnoHghZs+O5QdLfgmqJmzioMeSIb7P6QYXOnairQGyMYTTqVAUEGZSUigUNYPshILbs6wepWGwdABDRFpICNVbUkqHXYZwaaYjS3Phs84QLgYI6fXKAAgDeqkcg9poOKauVqlrSTV+q1d7ThuSjloy8+TjctrrTlRAyGB6E5Vx54xdwfk4C179czkLhtoKUn0hIZ5fKJTU3ggyUac9//zzNbDEl1LuBvA67rjj9JDYE8Gl+sWpKS1/47XHHHOM9ker+JZXOoff0z7J2P7nSxqYD/RZN+6jP5beRvq2eR1+lffFnwIIURmlh0rHCeXzXSaGxIeVVbKeTDXUzokf2CeDeQ1EKcP01oMPAHnc/7x+UGxrwvff8wFCHc1eb0qo83wzXUDIzMqPfvFLsnVqSmphVoq5XkmnIwVVyujHImBW9ojv1tL3oCPpDOqekdRnZqTUasjybFqG020dOzEUzyEcGVnWBQbso4DUvWUH1bbictHFACE9hGGaz1/S2AKGUM85wjfttrYBtJoN6e0rKZtf6O9VQPjytevkr9/5TlmWj1wPIaNU4pJR5eKNmU/2THn9s3xOA8r0oVsyS79nQg3SklN7EhnxAVHyXPnJLT8mwvbw68Qz2PCnPvUpTbawDkicnHDCCZrkID4giQF4JBbgeMQIvKf5ZxNY4ueh6w+VlxzhxGV47sUXX6zJ8ve9730aT9ADTHKEaiU+A+qjMPesUR4HgLJ22T9Y38SIVvpt7GG3HDmOQTRe8phx8zFWYm37pF9NYs9xDimQdBhJE2GhXEHOvvgSueq2O6SWzUiqWJQMysrNltRmKtpjyo0eQk04CeRBSzMQfNZqq6YM+GAuklKrJiOSkpF89jkHhL4vne/3fQVc+xnCxc7o/sddeZM3dmJWVGZKvnnxBfIoWVuasSkJaYeSDzMa/GBcjZbLoLFRGOVPEAkwRI59empCeoKOAsJjX7Be8o2a1mL7gFBLn2JQuKfLYYGwzyRC6/s3yjJ3MXT1t3OmGER/+umnKyOWDgMtCZ2ZnJZiqai9TitXrlBAyG1wcEh+/OMfycMPb9ZNH1AIAwqLd+CBa+XEE07Ukq7DD39hV/2ToJdgj7p6yjFVIQzwELoGdDLwZJw4Dr2A3CbGp1QA5sFNmzSAeWjzZmUAtRSp3ZGZalnWrz9UHn/8MWUr6fcB4CGkACjEyZLpw7FS8nrSia/V4IgACpBIwIwDWzK0RHvCKHvicRwrZX9k7nD83IcjNYdroNBnT/g96ZD9c60Kl0FHmtmc3Lppm3zzvAullslLFQaZLgwYoHbcYG9S3UFK72eDJChFnEXHMaTa0p+NpPL4jjklowP9vTIyvETP1TMGhARU9BAygFtLRncHhKl0RktGUxBoxAGwl/WmdGotnZlG3wHXFzl2JjXUq5OxyqhjCNOploJcl1WmziguE90HQGhAzs61ZUE14IhZBOt30iAnVpwzZ28KbwSEFjhwrbGhL33pS3rtsQE28CDoaCl0F4i1Wwro6I9iPcOUGJgiKAZEEEygalsqFeX5L3iBgkaSEQQemzZt0iAYm6Vf8f4H7pdXHPcKBYQ9PSVlDtn4OYeUlZLQsPVs389s0S9h9hlDPzAwVb4kC2MMoZ0Te9wSHRY4m1CDH0gkAaHke+SRqZr8w798SSpRVlqZjJaMorKMPVGWF6DEGPcdkoyyRMXQ0LAmobAfhhjXdj6hGealYVuW5EMZ7ut7VktGAYStwI2gmAnCeOzEb0QKWRVGYBA51wt/ZOu7UqZsPONk9VsOwBbzeWm2GhKGLanselLe/YfHy9tPPFHyzNeLVUadfe4bILRZhHa+KaHnvAEICVRRRiTZQMk74BDVThgHbI9SN57LteO5lM9jS/g0fDyPE+CyHjSIq7rh0qwDjq9jFPL53bYYS6jxE9sFALFWYEBU2TmbVf/O/QjWcN4oGYUR5DXYPaMzeK+PfexjysJYUA4zk7z5Ptff08w2/edbsGu+2rd9S2rYerG1bratyaFY8Ez9OnMHQ+aTtCXkP8ke5n9SdZLOyMdP/7Jsq1SUeQtTGW0D0QoeBVTuUyn7TQ9iLJJS6ClIJp+Rx5/aKSuHl0r9ycdlaVpkaaolS7IOEC4ZHJTnBhDuXjIKIAxSkapbFxBWqdVdT29lRqbLMxJl0tJsN7WHmXaH3qGB3QBhRA9h4ITAnP/YN0DIaxZiCHcDdp6gnu+D7HcDhQvFR+bfDBRio6aOjo8HuMESwtaxrpgrS88tCT76ca1aCZux0moAISCRBAzXHhCIzwfQAeK479JLL5UNGzboOiDuwP6puqJ9YTOtAAAgAElEQVS8m+eQpAEIMvqCtczn4j3ZJ3gOj/F+AFc+L+uVtWIJOn5acsS+o99Hyfe1/kM/UTrnHCqID3TEWT1flLMvuUSu/9XdMkOsSoyWClUgixhSlXRTbrYs/rtWd/Oy+nv69Ry1GazcrElYK0tvuylL2x0dO9FfyDynDOFi8GQ/IJx7hvaXjC5mMYs+7gQRWoFjNiKG0uvYiYKOnTjjkovk0WpZ6oydQLWtFUhGAs1+M5+F3hOCOjL91h9FsEf9dItyNGlLT6ojH37HW+XYFxyi/VYAwhb9ahpPxOUxcQZtPpVF+wpq/O22zuObL4DjPkRfTPnq8//yL7J1yxZZs3atbNvqRFgYlv3Yjh1SZC7PqacqOCsWCrqp33X33U5QY2iwy44MjyzRwJm6+Be96DBpteoKTAguCBru/s9f6esPj2vmy9PMA5zWfkCAHmACJ1OuVRUg9pR6u7Lmt952m54DjnX7HbcroHzJS12P1RNPPKklaQcdeLA8uuNRfQ5O956775Hlcf8gKqkrV7sh9Ba0ENDo2IpWS7NyyLlT2sTflF8hy24lGxzTyqssmEieVwMj821IAEKYvVYuLzfdv1lO/865EvQPimTyqj6noiFBpDOsdCab9lKklQmlxI7y2qHBPmkiQCNNKQYpzTBnpqdkpC0ymImkr6cky5Yt1c2I845z5rvCPqv5xEBr4YRC3EMYzM4hrOnYiR7ZuGuX/OvF9BDCxqIsFjI4ztk2wmP6FgjkNCTVcP1ZNpo4DETCKC2dVlVytbJ87H0AwlWiDKGeRIugjBE0hnBuzb71YvESv1QmuWx9wMP1NqbAwJSBSAsOLYtqAJK/SWBcc801GqxyHrk+hUJO+/+4j/JPu5++KY5JgkF7hGs1VwbXaitzQ8/hmtVuHpuNWnniySfksR2PaSCBMuMtt96iG/zLX/Yy+dSnP61lqcrOtZnZh+9wJdS2qfkZXzZ5A7Z8dmxWGY84Y+yDZj+I8M+bBcx2XD/j7gNFghFuBqC74JFrEog0MnkFhB8//asy2QmkqgPn6YWlqCjdnQOol13nWdVdsNnbK6V8SUtKg3agDGEwM6kZ5sF0S4ZygYz0DzyngPCMCy+TWx7YJKlCXpr0jzF/jhlpXRXESMtGGcCtoRE9iW2nBNju1CUdNHXsxCknvUr++ITjpU/3CL5pDIDjOaoKQuaw37Osr7sm7m+SKvMlAOy6kYyA7UPM5dOf/rT+js+CjcPOWPuUNWOfJMEIMrWk+YUvVAaEBAZJM8AZiQ98N7ZLAIo9AexMBEYTE3GZvF4z5Olj9VGYcoJoglnu4/VTk1NaVs2awpfy3rfccosm3SzxRlk0rAxlroBHU5X27RL78su8DZCaTXYTEjabNAjmDPpOVskoUIvHNvlAogsIYxCn+zyAEPVNFZ2JZKpek2YmJ/VcXj7+pa/I/U89pSMcsmFB+0RnRStcEo9kniljcv6WDA6ocue2xx6TZUNDEkyNS2+zpoBwKBN2AeGyZcufA4YwlAsYO+GJyjB2QjokaWhX6GhSWlnCiDgF1p7qAMCwGy9U7TQkXa3JsQeuk//5jlNkeSEjSUCoPrrbM5voAY/t2p33WeEwAKFdF/2FUnLKd2OAPiemias5fD/o78N+0D/fPmf9eFwP/DU2jv1+5zvf0aScjsGZnNR18uEPf1guuOAC9cskLqyay5Q/rSwY30USlv3A/DvHJhFN0uXqq66Wu++5W/7kT/5E3+/mm2/W6hNAJ8kXeggpLwU0spZJsnM81jHrH9AIOARs8l6sc47tkpSBfi5eA1i0Xvhk3yTrIFktYj7end9A5yA3o1CapR5lCH9+6+1Spt0pykg6yri8HTGo1wetQJSugCgrq4dX6vlDOCkTpSSoTMtQSqSPeZuFnPTuB4TJUGXO3/sKWPd4sL14cD8g3IuTtOenxAIIxhC2AwcIQzeH8BsXnS87KgDCyI2d6ITaQ9gt4YgbvLsBcJxFVMeFgmS7Jb1pUUB43AvXS65amQMICZ4NSOrA1kV6XP2xE7CAyjZ5N3olAIwoH9KTQjaMz4LTwcls2bxZweAHP/g/tGzl0UceUQcE+0aPXj5fUMeFGA0bfqlUkGXLl8maNWsVoCHTj+MdHBpSIPjUE0/KnXfeqb0tOpOn1KPOl/I6AKBTznOlUjjCWq0h4xMTMjI8rE70oS2bNbvNY7wf+XZT4yK4CcOsOs/VBxwg27Zvl3POPlsDHM2s9fbKilUrNfDBceJULdDA0fJ6/vMYIJGgCeEFAiaCIl7HRjDfJuPf5zNUPjDhzNM/wtiJ/9j8mHz93PM0YO5kchoQE5TBAMDadpuqw1DFNijLpDevWplWBTjECXrCtPSnOlKoVmS41VFA2FsqysiypSq68awBQlUZ7VNA+LXzf6KAMJWmRC4tko508+6kYXlaqpZIQEDJKDYOs61lb20UBNsShR1NcrjB9KtmGULLKscbjQXESQdpgNAP6HwG3AKD3TLLiTJrA4nGqll2lQ2T37nWsIPcSJiw0Tu2JM4Mk7SYKes1A+wRCMOiE9BiQ6wdjo3dYX+Uf2JPysA0HANDAoQbSQtAY6mnpIH7q1/1KgWElKX6wEHPhTGpccmhbuMxc20ZYVfW2OjOsUoGzBpoxcJI5gqMJTHG2+6319r5tuCDxy1R4gPCMJ+VepTTktF//PLXtC+vCtNCmTM9sKq46dgXvVYIESG8gvrcwICMPjU6BxDCmhQaZRlKt2QgGzwjhlADTmXrXG+VldP5DOHXf3LJnMH0qXToEh5dcQuXuHBzFKEW3SBumKWOwBA1pDM9Ie848Q8UEPaTTX+agNCd89kS4bnBmzt/XAN86WWXXSb/+I//qL8TWBJIArK4NtgmdoVdEhQShGKL+DLKz7hPxbziYdluvIpjPTg+gajZjH0GsxeOz/MApiQJreSTx0l0ELCyFmAjeewXv/iFJjR4X96P9fH3f//38qEPfUjXmSUb/D3Kkh28F8f1+xf1mibWdtK+k4mjpE/x/TWlnXrMWOm5xQgJQD2AUJMbIs1MQRq5onz8S1+WbQS/JC6IAeqIIrlB6jbvVUEVpb65nPT0FFUjYGJ6Sgd3Z1IpWVHMS6leliXSlKFMWgZLJRkeWiLPJiDUQD8WlTnvhl90AWGDJoQgo4AwzaRFqnXwDZoEcYGFqoeqoI5bs/VUS6JaXV629uAuIEx3XMmoggSqe/YCECb9syZL435QvT6W8JbZofa+Tfjs8ELA0LcNey02iG1jZ2bv2OSPfvQj1UWwPlpjDj/60Y9q8oJSaNYNQkjEDFYpAUuHDdssWpJ4tA/Yd+F5rA+Oj0bBe97zHk04czzYfRK33KiaQhCK59C3bj3BxEgkqq3f0Ea/8DmIg1ibrHdiFtYHSR9T/bUEjm/vfpUT7+sLQzk/FikgbPX0yncvvVhuvOc+mUDbAsExklpURcTib7rOqFoBDQa0hWQl3UC9tawVIZkgkKFsKEOhSE+5Iit6ClLaTWX02RWV8W1kvt/3FXAln79fVGaxM/z/u8f3DAjPuvQSZQitZDSs0081DyCc57y57EtL+gCEp7xNXvHC9TqnyGcIWYwE2LZpLQYINeiKM6d+D4YfCOJEaPSnhAGniDPCydmcHZwPfSkEFStGlikDd99998uK5csVdBA8AwhxmK12U5YtG9F6e46xcuVyufM//kMBGsFKIZfX5xM8qKhAnyvFyxVdidL0NKWZTsUT0Zn779vULUtA+YvxEUtGhnX2IQEHAThqnDgmegbHxybVOeKI+R433XSTBho4To7JT+0Hq9XltX/4Wg2EcNjcz+98R4J2ACEzsmweoymhzu3nmjsPyb+kFiT7G5+bLdiWdF+f3PnQDvn6938ijVwhZggbUi7PSKXmBtDrddPkNEF0R+W++3t6ZXyU8QQVJ0wQuIAiV56RkVZHBjKRBh2wtFZuwkaCo1bBGjWaRCZ2NzvcnSGsU/pZ7JUHdu6Ub8KAewyhqkLyOYM6ZKECQmsuh+UBELpbWxMeQdBSQPjx979PXnLgAcKoZ9cXMlcl0qmNztqufUyO3T0/sV3PBwgXckv+9TBQxPqwIJPzhd3ffsetcv311+t5U0BYyOumjIItYE6HlBNET00r00PJKJs8x7QgmI2ZwIMkx1FHHyUf/OAH1cZZZ9gxJXw7d+1URTu7YX8nv/5kZU18wYLZ9Tr7zfzNyr6LATcDhHrJEwFzkiE0VtQvD7XXWQmeD8AtaNfsOOQfOvvxLZ3NSDPMydYpBwjr2YIyhNhrq4napYmAtLtJsnq7oeWxpWJJJsenhOHTBJUwhATJhXpFBtJNGbA5hE9TZdSZ/2zJvKv0QHRDVFiGktFvXXDFbgyhjoCBK+yySvzlA0L35fU5QUNS5Sk55fhXyttPPKHLELIOeD3P0ZLvbt9P4NT1dluXxpDvGRByTHwS/UkAQq4JgSWAkOtEIgv7xa4INvG9sHckwAgoeQw/yg0fiG0TnGKn2BeJP47JcWygt36POAnB6/C1MBv0EHI/z7M5bQTd3McasBI3Emz4XGyWx+mfQuGR0jj7LP765XnGyHC/7WPz7WfGbvsJD5/5Np9iaydZ4u/pHLpKoLh1Ice0HxIJMGi5otSzefn4V74qW8tlqSPH38EfNFQMTN9DzWx2hl4hCyDskU6roec819Mr7VpVlRdL9YoMdepzACE9+CRBSWL6PYR7G9D6PYQ+IEwyhJ0UIwQAtEFs0bN7GuygzoGNZ2e6otCWpOuzgHBFMSsKCOOS0b0FhEn/nASEtkwNoNvzdwOSCdXH+ZIm/nvhk7ElrjuMNqqiaBvQJ46NEzMAwngf4gRGCAG40DDgb8pGfXvk/VhPLhleUjBmCRVLXmD73/rWt/T4r3vd63Td4fs/8YlPKDhkv8HX06/I/vLj836swI4kihsBUtPHdSRRodBl87Ej4h9iFFhJ1i2xGp+d97ZeY1u35tPtHCb9PXYSpEJpkYTuKcl3L71UfeFEuyPlDtVNKRFVOo/Bf5yMZH0x0J74pF1uKCCutuqSCwOtdtsPCGctcL/K6EKR2f+x9+8ZEP7w2qvlUeTJc5E0yKpM13TsBCV/botwWw5MkAWytkDJQgftlvSkA/nLU94mxy4ACNXp2fiIPfQSWrY/uSH6TpWg4Wc/+5lu0PQzEQT7g2NxRszgoZ8O5brRp3bKxk2bdMM/5pij5dFHd2hjca1e0z68ySmXFX79609Wdo3MIvXzlAZRulnKF9R5GQgl+IMBpMcSB2hqnqa8+vDDWxQ8wqKc+NqTNBMNkwhwpKSj1NurDhLnSJ8DYg98P4KUmzbcJBs3bez2pxDkENxwbBw7jpTj8TslIxyHYwKOCZ7e+973qsOlxIPPxjnyy5Qs+PCDbp8R9O/Xa48wTBRIO19wJaNnf186pd5uyWi5XNHhr8paxXEr7C2MKX16KsCj838cQ1hKB1oy2ttsyLK27AYI2YCsZJT+Q2d4+wYIAWDa91rs1fKo71xxpTw6OS2Z3IDUGympN1ta1lptTsdZ8bYOOQ4oDUwAwhRKqdJUQPiJP32/AsJUpzYvIEQ4Z76bAUKzbQsA7GeS0VookEiyCFqaGZfUsKl//etf1etgiqMAQu4nYAW4YEMqgtFsCIJLLz3ypRp0UxZNRpfRKJVqVfvPsHWuA8/5s//+ZzrInvcHGF5x+RUaSGP3JFrIAL/lzW+RT37yk7vN0lIbohIt7kfys+Tz9Vn5Ihr++TFAaOfGLy2y++w9rCyU55i/8oU7sFN6Sbo3+k0yOdk8XpZPfOlrUs3kpB1GIumO1GH9Y82orqoodRSU9GZd2Rp5AB8QDuczkq1My2DYksFcIEPF0tMuGXXmPzt2woSbIPmsh/D7V/5Sbn0g7iFMp6WiM1IBcU3tFVQ2XOelwSS7n365MwyhAcJTTzpJSoiRqNbC/ICQAExttsuM25l0zNJiJaMGUqnwgHEAwNGPBCA0YSxAICwhfYTYLIEtPp7H8cV2/bFvGAv6n6zXFJ/PfwJRC6R5jN9tn8CvEljTQ6iM+dCQ2jw2xDG1hKxW0/tsXhu2yWO8luO86U1v0vI8E87w174F4DYqwOw+2SfLa3hP65Vib0uy2PP5FI5n7CMliq6UMW4NiQFhhGAGcD7MSiuX0x7Cf/zKl3UUTydbklKpR6qVulQbdadEaaq5sPUIs3VE8vSAFfKqlI1WbSYlCgiLtRkZCUX6g06XIQQQagVNX98zAoRu33HVGpUwlJ/9xx3y/SsuFyn1CjqQ9BDCQiurp+XPKEdS3u3OCYyn7nmIxsSAMIwZwg+fcoo8XUDo/NFsyag/h9D2Sr2eMT5NAsFkksuu62KAEFvDnhGQoVeQn+bnWSeAM9YAz8MWSVbQR4gt4d9VXyFOUGCP2DqA0BIoVHUwNgib4j5skdcBCN/4xjdqHMHzqcT6p3/6J12nrA3eiwQ0sQ77AQCUx0y9HTvmdTzP4hASK6wnbuxH2AqAkFFFVD9Z/MF3sXYC3/53B4QkPVLSSEfSLBTkuxdfItfffY/aTSdfUIG4Tr3RBYQW/2hMlS9KMZeXoIEy6ozU2g3JBinpzwTS12lKf60uI4Ws9BVz+3sI541s3J17m/DZwyH26aH9JaP7dLrm3T7misokSka/fdFF8mSrLlkEWaplaU5WlRWjb2BsckobzxE+4ZYs39TxFO2W9Acp+fCpfyzHvWC95Bo1CaUpTTYqpQdnB2sDCk3FbKGvxUDcJIPiO1ccCXNxAIM0VOMsyYixyDXLW67JyW84WRURCSomJ0a1dJMh80uGhmRqCnZtUOcU3XnHneoE+UwvPvwwDYDJUikjsnWrnHrqO2X9uucp4CLowAHzOMHMtm1bZd26Q2TtQS6zTWCBw6PMCVVTSltXHLBKdgBAM5Hc9au7dLD38w5ap2B7y9at+nlxoHf96lca7NBzyCw83gcnhUNtM86h1VKQy3PIDMJs0r/CeyLKwKB6soewojhxMn8sVIChCQH5G5A53i6wj2c8Jq+JAUJ6CDfc97B88azv6byfqNgj2ULOzaELnGhEt6SOzTkuoWk3m7J29QEyOrZTexGX9/dK9fHHpK/VVJXRoWymyxCyqdmML84n/Yduh9g3QEig0IRGKfbKfU89Kd+67FJ5fLomPX1LZXqGOXJtDeajbCCVxoyytWziYSeKA+VZhhBACCIoNqvyiQ+8X16y9gCRtlMltR4rEyZwm5V91lnAkWQI/eDQzrdfAmZO1geKdr0sgHSvc+9F+Qt9fV/7+tfU5rGd7nHjvhYYeoAggh9s0LB81jO4aeMmFY/p73e2Qlk1irhcA3pj3/zmt8gb3vAGGRlZLtu3b1UhJyTJUcK1gffHH3+8fOUrX9G35fgcg2O5ygAHLHzGzhgbf13PVybnnwP/uQYm/Z5D+84zqPemGYmCXbrrYIJPTgEzoQKbTkstyMjDk2X52Be/KkH/gJSbTRlYMiA7d45qUKHXxHpQ0h03ZgblzXZKli1dJo0qSYJAlhSKsnPzb7RPaWkkCgiZ0zbfHMJkIsYSKt1rh411HAtiV9sBwkDjYALScjqSf7vsOrnp7vullxL2tMjo+ISS1wQ3qC9PTE2qTRRK9OowRzXuzeVJ+p2aElUdQwgg7GWmIsxS/M4whKoSPI9qa7L0jc85t6QrXsJeEpDriG3gu2AICTRhCmAebA4azBzXGP/y63t/rTaOXeH7mSnLf/oJsWHWE7ZKAoNA0kRnCEKVCQhDfR0Akefw+WC+6L2GIQf08RgJOp5LVQg+npJoglf2F2MRDVjyrQ477DD58z//c/W5rlfXiTRZ4oXnWHm/X/Fi69t+8nxXek//e06PZcmf+fxCN2kSI49ZAOL22wZYqtOWqOaCZclmpVMoyuhvlWY/9Y2vy0Nj45Iu9Uhvz6AmNmuthiZrffvTloVCUcpT07JsZKkm0CbKZVna3ycyNSHFWllWZFLSm+rIYLEoS4eGdhOVQdDm6dzc53CMNoH9pXfepoAw6B2QDsJIHapxIinmijpyolIuS5ZkdqMp6QxgsaOg0FYNCrlRtS5HH3iwGCCMOnUV2VMrbzEaImbPNVyZjVf0GAmVUQPith70KfMkuRcChP45MTBoLJ2VL/Me/I5NWWsMfYGWHPaPYRoBrAfeE3D11re+VRl11gA2TsLPWmpYY6wXA1ww3gB51+5S0/cgEUNMAXMPYOM4CEAhHEYymtdwPBLoPBe23wSbeF8SkAODA7rO+A7GtvMcACz+CFs3cSi+L2z7scceq8CQ582XaLF1pPEh14XrFoQqKtMsFOWcCy+WG++9T6bpT+/plTIVIZW6S4zF15GEp6pr5/Jq3/35ksaDk5WqhIzYalYlWynLur6iZKplGegp7QeEe1jI+wHh0/Fy/1tfszBDuHV8RgCEj9WrEg31y+j0pGQaqEOmNWjWAeMt+idqbpMJESKYlc8HEIatlvTFgBCG8JkCwk5zdth0kpG004jDAAxSOsHGbaVEGOe6desVMOG02OS3b9msGS82Xti0I488RufMVatlVSvFOU0jcX7n7Vo6iqMbH59QFVIc1CEHP08HPDOmAkcCiIOlY2QFfRMrVq1W4IZT37Vrp4xNTKgjJJDoH+jXEj4cNUwNn48Sy+3bt6kwDYE54jQ4TNhIyli3bn1EFUhRhiSAQdwEJw64IwNHAKUjANauVcaQG1l2U/P6oz/6o+4wWpyx9WnZufOZFws4rMxujsONy4hQVySguGXjVvnyOT8Q6e1XhjBXzCpwqNRdyZFX2ebYYAJSgrgINraiSYle1DtrFSnWa7sxhCoqMzCofZzPBBAimqHCA8VeufeJp+TsKy6TR8sV6e0blsnxqtBjVW/XJYjamvRQcZwKoiCOJdRypXichI4a6LSkVK/LP/33P5WXHLhS2q2KpBRUAHR4vstI0zdpCQ+fgfIBoQWBfv9bFwAkgor5goy5AbgLegiCYbR/9OMfyUuPeKnaqN0skOVvFW1pNbVUmWNjMzY/CmGCw198uI6Vwf7ZqLkxb/Dgg9fJRz7yEbUvSmsICs45+xwVqmF2JnZ+4oknyBlnnqkZX94f4Ml7OQBmA4FnSx8NECbdooHlJJPN38b4KTuHSmzKjTvhZjau4jSxHLwG1QHsNX1HMajTZMXs4Gg9fyRz0hnZPFmVT3zpq9Iq9nQBIf7DSi0NEGLHytBEKS1tjoKMtClJaor0EARPTUh/qilLo470Z2RBUZm9AoTKOFgPYFzqnACE3zzvZ3LrfQ9KaXiJTNWrUmUGXRhJPhtJlIYxYTZbRe2VfhKOp9UecwDhjLzr+D+QU15zgpSaLQ8Q8iz3ff1yxyRQ0RA+ZoGTgihJO7bSTX7+1V/9lY7OQcqe4JKyd0rZ8FsEuPhaSjvxpyT3YBIBYvhLgBtgzkQnrEeKv008ht+tj9oqOPjJ6xmB8f+x9yZglpXV2fZz5rHmqu7qbqC7mR0YVNQoQqJgjJrEiAbUOGvyZfBzSnJl+K8kavLl93OIAypCHABlCiIICjLLoMigNoPQgDTdDT13zVVnHn7utfc6tet0VXcTiZf505urqK5z9vDuvde73vWs4VnILusHepZx+m+cbcwPzu9szR618NROrk/LjA996EO2tnTKAcpluw82gK1HJX3ud//mOUQj2B79604N5bio04RUd5N9ryEMHbAOCJOVtkWX20bB36PdTzmDPv7ls7SjWlNZceUKPRobmwjS56NtH0JdlkmllUmklE4l1KTnZb2uYjarYquhnnrFGtP3xaWBfL4DCKMRwmcKEF5+5x269KYblOwdUI0a73bCnKb5p2oi2WgmjsOHddfSdJPUiM07fUh3Tlcr+o0184AwocUBYRQYdwzdCCCMrpNRx0dUxvcHCEbXYpcnJ1tBlrgOzpDrrrtOF110kdUEuuMgKk+u15FnbCDkA1uBtFGceETTyQDhc44HZGFHOEkN12FuOUOo19FCTsY6AHEMxzAniQ5CWMYc9PIZ0kmJWF5++eUdFmvsIBy7zF9P6XYCKH47eRj3wTNkXPzgSOc3thsORiKT9n5DQrA9HKTWEDKuGNFBiKPyRZ33nSt088/WqdnTp1ixR5NTM2rSgJ6pEkbAzXltdbNkd7RUTGVs3pdqdcWaDRXjbWXKM1pbyFgLtQOAsHuVXvj3AUC49+fza/jt3gHhBdddq61zc2r1FTQ+Nal0i2adQe4DRn5PX79mZ2nqWQsav4f1gLYYEVlpsDDE9P63nK6Tn/sso+2NRgijJDH7IzxRIpmoYegP1oljiPrBAEcKKA3eieANj4xosG/QANPtt91uoPAFJzzPKPJpwo3X6phnH6Pjjj9eU1MTZhyipOhF+PjGxzoN6vFSARqJtq0+eJWx3qEIy+WA4px8+p/du86U5erVa3Xw6tWmVFCu9GUjXRKFDoBjw6hAEZmB2ZKeePJJzc7Nhs2Y6+YVAwSuX/+wtmx+0sbPvWTSGeunxAZwpP7xZ/f8xBQnnjsioxgvKFm85hhNkC/wA0gloshiEV2A9gYIu6M0xhwKD0tvn+7a8KS+8I3/ULvQq3I7pnwuY/dQqsAgOl/HQWSGBYb3RNRpbmZKDRoBx1qWMjqYiFmEcKhaV18yoWJfUSPLhgyckL5CGi3McW5QYJCyLQaQgvtaWEMIICStiBSj+7ft1MW33KzN0zPKFwa1e2zGGnPTk6imijL5pBkQlvZHL40I/bgtIICHVkP9TwGpf/6TP9bz16xSszHXaTtBT0wbQadvIHVbQUTMtyjLaJBSF4CY7jTK/TEkFgOEzMtPfPITevTRh62Wb+u2rQt0UCHfYxEWiGF8Acb4MGMCNtiwqf3jGx43oxwGYcaCLE9OTJrT4n3ve5+Oee4x9j5/8IObde5559rxzJvpmWlLUzrn7HO0YsWoxsbG7bzzQhcA7O4FvRsQ+f7uBOo8v9pTgw4AACAASURBVBBo2HMO08EWpIBGzs0+nsrl14xGCo38ibpYZ3dEf6VSaqZyeqJU10fP/JLmEqlFAGFYY0X7HlrxNKrK5vMaGhjQ9MSMAcJGtWmN6Q/u71G2Mmcpo4VYXSsGBv/zEUJuyNlsQ6Od4Le1F1BblURWF157q+55eINyg4PaMTnWqelNxOj/GvSQS6Wy1v/UCHJCtlGvD0bGU5U5vfXUl+vNvx30IZyPEDogbITpoMjufMQ3KmiLpQUvpu/ZD92ADoOy/qyzzjJDnsgDRihGJAYoBiW6jQiEp4tioGJAo9PQf26ge9SB34ASrutRQe/B5vvi2CBVlNpzvkPOSbfn2uhTDFzAIGARverRO68J9NRTzkdU8y//8i9N/jkXQNbp9Xk2AMNohkZ3RNVllLGyecQzyqwYBdgmDt7UvhsQem0pGcE4aqtNY5StQfrV16fpWEL/9+yztbtW10SlpmyuoFnI5Br1YE6EKitwtDSNrGVkaNgYRyenpyxlNNFuaTSf1XC8rd76nKWP9mWyBghxjvLseY7UEP6ygBC5LyWT+vZdd+iqH92uRE+/Zip1wSBNlg8RQrZsNm3tgQDkCSNfyVr/QXu2Ac250pWaXrrmUP3FmwOWUQBhnQhhrGX2i0cIny4gXKBowz/2psc9uujH+VqMPnPnAYAOBucvf/nLlqmEvOG0QLYdvEWv62sK3wOi+BtHBezQv/mbv2l/I9/YJ05Q47WxOPD4wbmBveKkSkQjYSiF5IljeK+QKJE1RaYSrKKsFWeccYZuv/12XX311eacxs5B3pkHjNXrCJkTjI/oPefjflmL+M25icTjxGKdYm4T5WT82EUOCP1Z+e8W9KJkA8ELlEkr3turb1z1Pd16732aogSnr19z5ZpqM6UOIIyy5HNcJpnSQCGvmelSwIpfq2ognVBvq6ZR2jXF2+ovFg5ECBcT9PCz/bHp93L40/7qQMro035k3QfsCQgbzaSqqaKIEH73jju0eXZarWJOO8bG1CzXRUE5kZPxyUmtOvgQM+aY7CyOMHf65oBwIBYAwpOOfbYSlbm9AkLOZZO6uwFsR8CCwnZf/LoVLAryJ/fco1tvu02luTlTIAAzI3iZm7Nmo6TBbdq8yUDgi158gi3w7nE6eNUhOuzQw/Twww9au4pmo2HA5vHHN1gkEYp29l2zZq1e+cpTdfCqlfYdYI4oIUqddNU77vyxKbfjX3CCKTOiEGvXrNXP1z9kRg1gzIyHZNIikQCeRx55WPliUBcIkCXyiAecVFPaZWzauFkTY2N2L0Fhdt7OMzQ8YOPECJqZmjavHx5A9iMlBOXK+TFK8KCThur1eN0GyWKAMFqTFY3SuNGYHhjUTzfv0FkXfMtYGGdqDQOEjJGIRBQQdlIyUqRfrdCWJzbZgk1kJVmv6chlw9Z2AkDYm4irp79nD0CYTqWVDlOOni4gZJ0QxAPFXt23dYeuuPMObRqfUirXr7Fdk1ZHRfS7ppLKtTmlshnlM3k1a3DIEA2JyYBeCAhJ2R1oNw0QHn/IqNqkjIZ9CKMzLTDc9g4Io1EWN6B5H+axDEGkL5ace6lUpCB6EIBwPKsYpaTlnvKKU8wQZiNCh/zBwefROq9Vcppv76GGHN13370274479jibU/TyBERCfHT8ccfrT//0T42Sn/f7s3U/s/ovUkaR3ec89zn63Gc/Z4YFRoWxuBkTOw6kIKPA571HiNxT6xGRvam5aAq5RwjtHkNw7c/KrmFt2FoWpWQL+iEGUTZ71vyEDgweIUZBO1PQ1ob0L186W+ONluYgJRkZNCPJUyfNYIZhlBqrRlW5QkEHr1qlndt2am6mpGatpXSjqWcdtEK5aknFVlnFeOMZA4ReP2j3R/lUOwCE/3HjHVr32JNK9xX0xLYdqjSpqcJKaihp7TNi6uvv0WypYs4oiHKcrdRl3AHhW377FGUqVWVjCWOVhHDL0qbDKDhkRNQQRmW32yCI1olGv3NZRnaRQ/5GD/71X/+1ZVwQJcSoxImGY4gINLrN0zG9/gkDluMwML0HYfT9Y0BCmLRs+TLTiYCyqDHJ96S/UUPIZuljqZQ50QCLGLesAzgTORYjlrF6jSL7Mse4T9YdIhpECdHNyL6nrrp8evR6qefCs2R8/lw6zoquulufPz5P0KkWaSdQYvPLWTUDvZCuyQBhuSWlBgY0l0zr01/9qh4fG9d0raGe/gG16Ok7OR7MjUi7X+tX2WprLdkrk1PatnOHYjQAr5R1yECfRtMJFSszWl7Iqj+b+y8AhKY9DBBeftdd+v7ddxogHJ8pqVwJgACN6dFTLbEWZa0WMm5sqYnO+2Z+s34ACH9jH4AQZ0n0Ofh7MOAROvBchhcjB4rKoOua6G/eMz9e9+3gzB22RO7YvvWtbxl7OnOCtZ9jnAWa67N/tzONcznLKDJL9tAH3v8BPevZzzJ7ACCHfAG82I+5wzwildT1MOfEfviP//gPuwZgD3nGScLfRPORYeQcQIjck43E/oz1hBNOsDpC1gPO7U3qOcbnINdnzhrZ2dxch4TMo5aMi+fOGkMPZk99ja4NnXnA+qyEKtQI5rLKDA7p4u9eox+uf1gbJyfMiZ3KFDS9ayKs6wwcADwrrg/xHHYufTS3b9+lGBHLWkXD+YwGVdcy1TWQjKsvn9dgf7/ZMmSQkcXEHI+ngtZrvnVY1rtY9Be26pmvMd3behf97ukCru79D7CM7u+T/h+yn0U5MGQsZx46amqskqoni9o0NaeLrr9eO6pVtfuL2j05IVWbVmxLjQz1VUw7WiMgaAAYUrB8I2U00ahrKJHS+9/yhwYIk+VZYxklrxvjK9pWPmoYmjdukZor6paim1FIRyIuUL6TSkHUj8WdaB355yg02kPMTMwYGORaK1estIgdCzggDyW34dFf6KGH1luKBYbw/fevC/7dV1Q+XzDDmN/klZ944ss0NzertWsP1fXXXWdpdXitSNskagiogziGcezcvcvOB9EKhgXKnOL8bLFg7Su8Cey99z5gDIWARlL0rrvuBhsjKaKPb9gQ9DVrUMc1budbddBKA3cB21hS1XLJwDkeNJSq95zz1hR49fC2+xiWqiGMPmMnP2BBcEDB9xaJoNh6aFj3b9mtsy66TLOxpEqNltVtQNdMTZ4bqxgn5gXFGKcxfTqtWKtpBjTylFNLvc2GliWTGqwFEcKBof49AWE6bU3t2Yhy7H1bGCGMAsIHtuzQxbf+QLsqDeWKg9q+c1zVUs3SXRuxqsrNkpED5TJ5teoxY90LoigBIIQ0qdWoaVBtA4THHrw8rCGcr41zgywKtBeOd37RiKYZRY1qNyZsfoYsbT5X/FxRQGUpLuVZS0e+6OKLdP555xs5Eik8xgwYLqrBsWHKYZgqWSkH6aC+Wd3VxHin/xvOBBZkZKJcKZsBATB60xlv0kknn6RyqWzy/+Wzv2x1sSzmkMvQo+o1r36NpflF74eU0e4ohwHVSMpndDxRL3r34taJjoQ1iVEgbcYxsmeRxKD5MNkGKSj2I4DQI4h+TWs6n+/VznZC/3rWv2tXraFZI0QY0I7du8wDbWnEYepYgx6rrabiybiRJtXKEHDEjZAo026rL2Sp62vXVEw0tHJwSMsGByzqRdSe92NzLCT/8HEsWkPIl94fzdtOhICQYZXjGX3zu7fop488ruzggHZOTRhpEs3EjcxpriTGy7NJYzRXauH9wFQa1BBGI4RveeUrla1Urf4QIEyvtVi7bmBj/l0sjIB3R3QBnb6vA5VuefOUZPQmAOzv/u7vDJChhzFmMTqRO6J1yCHgDD2GTkP2iZjwPPncU+54tjgk2Ie1gblGyj961t5gCLwY0yWXXNIhIwOEYtxi9DIWHHTck6fVuQHPM+QH2XXiK69zwnClgbeTwjAnGBvXYh9+L1Zbaa83dAi5o6Nbj7iMRyOwdj/hMjzP2h1Ev2uhvszUY50IIdGT6WRKZ37jfD22c0zTlZqKA4MWTZ4pBRkknmQJqHJAmKIWKw5JV0PpQkENolRqWYRwJN7UYDKu/nzO2k44yygtnxwUL53VsQ+VHuotagi/fc/d+t4ddyje26eZUk2lCvIYsIyykX3Cs8jkcsEzDwlpTPbUsvUDQPiS1UGEcLQQRggTAdCLRgjtfUSGZqn9EUBozynirI7qI9d5PC97p81QBzHTQjAYdYYwB5BVzsfzYuyAq69+9at2PH8TaQNE8T3pyzxPX/ORMV8jkC3vdck5YUynPhfZxoZgXnA9L1thrB5B5zoOku655x5zlECYhCwD7siMIvPoH//xH2086HfOxZzBxoHUj/UB4MnGnPUMJm8twf58xrWY14zbHXbwK7D5vHIHDNdCJ9APlHvw7BZ34PDOE/GUZiG2ozRlaEiXfO/7uvvRX+ix8THF+/qVzhQ0vm23r4B2HXe+oNvSyaSG+/qsVlyUQ1WrGsql1NuuaEUiIE3qz/3PBoTdM7XbHHu6gHV/Zv7e9jkQIfwln2AUEKJCU824aq15QHj+NdfoiZlpqb/H2MTyiawtYtSONVptjU9Om+IiQlUqU4syvzkgHHyKmfADf3S6Tj7mWUqUlgaETupAWt1SRA/dAtYNCPH+EyHbvm2bGaYA1IMPOdhAEp/t3jlm/dXomQYLFmmlKBEMXdJKH3vkUb3iFadYtO7uu+/RoYetDoAcTGqNeoeKn/S4I488wpQrRgVpNEaYYSQvLQOfGJ6jKwN2NRrTc53h4SGL9tlik0iod6DflD7KGGUO6CBdiXQjDB+IHjZv2mSGCB42UhoxghjT1OSkVq85RCtXrggXj7Yef+zRTl6/0z+jTDFoeAacl2ayGDJ46pYyql05mnERGswecfGF3AFhenBQ657YpbMuuNRo+UlDomn7+NSENXO3hTLo5W1pOtFIzcrRZVavWYGKP5tRbdcODcdjGmm0gsb0g33PKCCMkso8tGO3/v27V2q6nVSuZ1AbN29VMdejRDquZqKmWpOawriy2QAQUpsSj7Cbcj/NelVDT7XeABAec9CykGU0TC+NsMotrRgDw6W7Bis6jxzMRN9Dt6Ht+7Mv58rlMmIBP+ffzzFgSMozi7QvrERJrNVEJZK+uQgrGOMm8ke0j3MDDpkngEIii2O7x6x2kMX5Pe95jzlCAIL0ILzxhht12+23mUEAAcHHPvoxMyQWGoJBBKQ7Otod8ehWc1Fjy43k6DPw4/1a/htxNIMsrHU2mYy0sTBAGGYn8GaskXShV9sbMf2fL52tsVZbVGH29hY1NjFlDg+bK15LFAvZNAFa7bgOGl2lEs+uHddgNqfa7p0aiLc0lGqpN9bQisFBa+79XwUIv375Dfrxzx9RfmhQ46UZy/E2Gvkkz536wVl7l5k8RuXUfMQzAggz5SBl9E2//Ur1ttpqUDNORW06biy7kMrMO/OiLr49Web2Bghdzp2Qg3Oi8z7zmc9YlAG5w3GHXiQjw/ussj86lmgFutgBFusSOo77BRDiOMOphTyS8uk90XxeeYTl61//uq0RLzvpZbZGUGt1wQUXmFMDg3cxQOgGP0a90/Qz1zCmGfNb3vIWvfe97zUdj/HuURGMYs63VM0Z43UAxX1GdXB0Dngaqc+lJmQwRBaN5dnY2xYAwmwjboCwmUwbS/RkPK7Pnf9NPbZzt6oxUvX7NTU9rXI9WNMXUi0FbiTmTn9vn9LZjGYqVeXTKTXGd2tADR2USahHzQUso7SdKBqRSM4yiZ4JQHjpnT/Wt2+5RYmePlWabUsZTaey5sTj+U9ahLNl8j07M9dxeNj7sj6FbashXAwQ8vywh6JthPZwP/p8bwRzwOUgun5GdRDvI/iOd960+ku+9/fHd7xjd3B4/RzyBy8C8oD8IGMOILlP5oLLPfIUrQXsBoTIPQAOnUx9ODV5yCnyBThjznBdL+3gM9pdQQ5Duia2Eo52nN/IJiyiZIQAMCGvwwHPfpTtEH3kesg5EUdI7wB+/Jsoocs91+P63Lcz6foa5/OJz7l/7EQyBLge18Gxwxx24Mq/6RfNWj09W5IyaaX6B/TN715tNYSldEqxvj5Vqk3N7p5eAAijtg3yDVESJEXT5bKKmbSaM5MqNss6JJsM5DtPyuj/3AjhAUD4SwKwX7fD9wUIiRA+AlvkQI9qjYZ6M0GKDaUm8WRau8YnbLFt1OuaCPs/+T1GAeEH33qGfuu4o6WZWcVb9SDlSPO1Q7bohCx/TwcQdi8qpFH++M4fa8f2Hbr1tlvNE0e07LHHgpTPR9Y/Yt4nQvUnvvRE3XjTjQaWiHBYVKJW0+DgkAFClNP4xJjV591737qgt1gY3QvIZSYthemRRx41Kmc8z2vXrjEQes89kNCssPQzM0qg556dUaFQNGIUlC0RypkyCq6pXD5vKa7r1t1nxsgtt95iaamsMUQK1z/8sIqwAk5M2/M+6sgjbbz5Qs4UMGNFEW7f+qR57HhHGCIY4BSd+yKBl53+cfzNd4uRykRl1D3UXmMTBTYGCNsNJfv6dPeGrTrzm5dYg2NlcsqmU9o9PmYe2Wi6hHuQ3JueTicDL24qrlSjpmylbDWENKYfSCWfcUCYiqc0V64bqczjkzO64KYb9dCTO5TpGVCjEVMuTS1FVfVkTYl0zBhf+/oGDBDu2jkW1lgF6YEsGKSRjDzljQQQPnfVyIIIIc+xu+/UnsAmMKB9YfRIQ9S4iKYA+ffu8Y0aIP5vvhsb22W1fCy0yNmP7rjdrvOso59ldZgdL3MuqEH1LcpCymfsy/wwz2sypXX3rjODYKB/wCJhgE0HjMwzFmjIkmiXAuvoJz/1yY6X+LxzzzNZXbjNp2tiELjRy306Ocy+dOZiTo2ljE2reyVa6FkFznrr0ZgInuH9QqDVTOf1xFM1V9QQltIZtVNpA0OluYCkxQy8CCDkbyLeZFPCMgpbHY6IwVxe1d07NJhoa3k2rsGUApbRZxgQ1gG1MVnK6Deu+oFu+cl9FiGsPJXanEil7d2TLppIxjRbnjW9ki3ktHXrjj0AIXVhqSUAYTJFFDEAhL4Zc2Vk28MRYsQfC0k9ut+vE2MAnjzL41Of+pQZfDi0+OG8RCj4weAEYBEt4d3yb46lzhCHHZEKdCafWzpYrWb7cj6AuKdrogspH6CGkM9f//rXm+MNo/mv/uqvbP1wx4VHCLtTmp3C3+esG+4wpX74wx+2ekLWDSIcnqLt5+SeXM/aehj2dnRCHL9m9/PyNGtP7Q/m0b4BIVE0AGE9ndHuVlufOfdcbR6fVpt6995+i4DXWyEp2CKzlug5xEnUy86UywYI29OTGmg3dHAuaSyj1GARIWQtAgDQziKXA8wEGR7/eVAYsIwSIbzo2mstQhhLZq0uLAoIZ2amrJcsY5yenlWtPp9hhKQmBCCs6iVr1lqEcHkuFdQQJgKA1w0IvcF8p6RlL4BwMb1lDihjd47bug/JlTtCkHveOaDHmT55lzgiiA4ik8iCp3g64QpywZpveiiUIeaEt0iJAkJAFIAM9tt//dd/NQBHlM/fAzLkQNAjbzjNaeWFrQMIxNHI9U4+6WTrR0sKK04bvscJDWkN8k16K2NE53NN0r6ZS4yfSD91ht7Xk2u67ON8JDLoBFDuEOE+PKWVe+Vz5hVzinnu5DhBHW8ACHHYNUn7zxd0/pVX6fq777GehJnhYU1Ol1WZnFsSELJ2FzKkmBcNEJp8z06pp1U5AAiXWJQPRAj3Za38mn+/L0D47Vtv1YPbtio20GuMdOl20qicqfnK5ouaniuZpwalhNd2gSHbbFvKKBHC/QGE0Ufl4NA9z/MGx0IfXfeCgsK48867zAv8rcu+ZcbOaW94g+65+x4zbDc9vklDg0OWrjgzPa1HHn3E6qKee8xzbfF/+MGH7D7wCkNVvXtsp6V0kjLKuV/84hdr27btBuqIBPKbWhaUNT8ozMcf36iHHnxQRxx5hDZvedKOG1m+rJNOS7opx+Lxpn0EDGgAwh3bd9o11/3sZxbBuPPHd1nfQUCusR/SVLfRDthFk0kb4+GHH2p/H3XUkRYRpQ0CSpi0Kfc08m8WCIwTCskBrxhHXsAdfbb+vBdETcJ+dixSUZZKryFsFYu6a8MWffZr31QjV1Q8V1A+m9bkzLRFCB0QUnfSrTAwXEgZjSdjyrRb6ldLI4m4AUIihL0Dvc9ohNABYTvfo03TJV34gxv1+O4pZXoGVZqtKpVIa25uRtV4Rfm+nGhTMDKyTO1GXDu371rQo+3pAsKorLoRComHe3a7az+i8yGaEsa79yiFGwC+r1/jrC9/0eR49SGr7fwTk0HLE9KDkAXepTEsJoOaQjdAg+jZvMGO8wTDoq+/z9pXsIATJYGRl4UXUAgzKQY4ckb0higN6aPsc9+99+krX/mKbv/h7Tr6qKP1hS98YYFGTMAC1whaybiX11MGkeulNtcz0VS/qBwvFWG0SDVNyMOoN/LoESmLrgKmIqQyAMJGKqfNT9UmfeTzX1Q1l1cSY15Ni+aTVsf+lhYNAoxEY0Sfwjr1egF7Z7rZ0kAyZo2NR3OJXwkgvPDq23TTXT9TYWRYTQNwCcvkIN05lYqr0qhqoL/fIiibNz9pgDBglqSlBS0mFgLCTLmifCpljh7kIhYPagjduHdAaM+kq8l2YLHuHRC6o4p35M4JjMsvfelL+t73vmfkWET6kDPvKUhkEF2IHGFsciw60OukkXlk0ttCeNqxp097uyDGy5zB6UfNE9+j20lZhbGazY9dChB6+p85FxsNA6MOUk899VQDljgImUNcDz3skRCfAw7suJ6D2+gc6Z4TDgj53GXZU0YxaolE0T8XUpWZesXuIdeE3zihBiRJsbjG2tLnzj1fG3aPK9Xbb4Bw+64dCwBhdC32CCFMjNTn5Xp6VJubC5rRq7UkIGSNtQyjcIC/LCC89qEHde5VV1mEMA0z6jhtdYIUbTZKFzxCCCCsVOczIvYGCGs0oKPWskWBu7HoBY89ZCS2Z22O5XkmY3eeLir34UtzQGj61trTBPZMFNTjMED2eJc4EWjjg65FxnFKALp4boAh1mN0L46MqNxgi5jen5gwOXQHos8J5g59MpFt0jCdZddr+Lgex8PyC3so33POu++6W/c/cL8BQuTYU0YZD2MhMkntINFBxg3RE8CPcbDusH7ccssttv5QvuJM6IzHnndIMOPtYJxtlN98h87hOkGJTMrWM8Al43BnDM8ukaBEIKlsIa9GPGVR8HOv+I6uu/MuVbJZ5ZYvt2jy3PjMXgEhbdPgDohnsmrTZzTRVq9qBgh7Y60DEcIuZXQAEC5psvz3+GJfgPCSm27SIzt3KD7YZ4CwOVezGjZS6VhgJmdmtXLFCqOPB3CxUDqVO7UmqVZLa55iuPuzP3y9jlo2ZFS9RAjplxU4kxeyRLohZ0ZyM6hvWVCc29UnLMqyx9lQlihU2K3wbM1Mz+jUV55qqQqw0mEwOP0yqQZsGAukPeBRzuUK1i6B9QrlyT1hIHitCQoO5UYKBUrpt0462QyX8YkJS9088sijLH323G+cb+CQhR+PH4oWBY4SZXxsGMyDw8NWY4VRRhoGbTHGxydM6ZEicvPNt9gYUMYYsbk8i2lcg4MDdm5AJYbzc57zXG3atFHYuSheFgi851u3bbNxokzx0L7i5S+3Y0jdQcnj5fUtasR57Y17qT1iE01tckDYLBT0003bde6V12hHqap4OqdMKqHZUsnSijs9CJtBVC3qNLBUphY9oogQ1lVo1AwQLm9pUUDIu8B76DWETiqz9GxbWENoRhBp0dZsfEZfu+ZqbZutKtc/rMnxWTWqjaCmMd2QUm1jGR0cHFGsldDE7gkjlbEtjBCmEjEdlM/oI+95tw4upKGhUJyG9WE/t2iaLKlbDmAw0qweNkxB5TlHyXsWA4fzIDIgXoqCQp6Lp9oQ4bj++ms7qXV8x3OGHAmZMU99oWg1gN005chdaa5kKTluJCA/BgzrNVFjuPmJzWaoWqPwYp9FBDnGWGXnSuaYINXu7//+783AhmSASPwN199gLSrOeNMZRuhEWmkyETDMOaucOzG4P64fNRj9nt2A8mdpWiSMptir6epr559FDVqXZ77zOtro83d5wqBuZQoGCD/2hbNUzmSVsNoeGCZrISCErIJ6oqCBt40zlA/6+hGNxEBNNZoqtOqdCGF/oq3Rgf5FI4To1+gWbdti99/xi823ncC4JCOhEbJCeoTwprvXqW90uWLZtKZmSUuvqpAjRQs9HDSnx4iamEJ/hzW/Zia1pFpVB/X16N2vfZVe88LnKzZbNp1uwNGcB7XweQepb+7g8KhXNOLFuJ2cw95Z2DB9wX2GTLGebolMI2vob6IQjJMIofcq5Hv0NkCDz5BvjEQMSnQmMmREMvm8GatO+MK4kDV0M/qbzzGMMboBncgk3xFFIdKBfHF+l9Xuule/B4/2GOgK21V4TzeilDjjSNHDgEWvc5/WsqVU6uhpl2eX0WiKalQvOIB0MBHV30TFOD6hIJUukaAbUFYTpVn7vCeWVCKWUrUd02S9pVImpzO/8U1thZglBtHQkEUIYRm19xantUgg20aORbql4qKOEFlt0Jie9HpS/9tNHZJPWdsJ70PoEULeXxQQduvt/QeIQYTwpkd/oc9fcKFauax6Boc1PsH9JUyP0yuxhrMxIQ2NDFvKP6zXnXeFDDZqytXq+r0TXqS3vfY1GsmyQtTUSDSszjjRigelDsa+a2+mczzP36O8Pu5mK3AQLbW5fRM4vHlHwXmDuRPUoHp9KfKOA430SmSYqDbfeT0s10a2kHlvncXf2BfIMTIdEP0lzPbx8WLLcE4yR97/gfebHWIy0dNjMulgDD1OZJBxsmZgnzBXYPb1+YF+d1DGfi960YtMv3As58IWYT45hwGyjm2G85D5CJ+BOz2oP3ebDydjNpe1OcS8I2oIC7zXGPrzD63DXQAAIABJREFUZt5zf1wXgMk98gyRMZ5ZAWCdSlra/9cv/47ueHC9phPQ4/dqZq6ixlytQyrj7y3Q34GOxSHGLIJlNN5sqhhvqT9W18GZuAYSMQ0UChrsGzAGbfQNpDKkRMMkv8ABHJoNrre7ZcSdsPN6fWmLJvrN3mRtsTPscd19XObpnr/7dN3H75PyYf9ue+n59ehD9++LVeKXvMT/vw/fFyD8yne+o83TU8qtWGYArj/XawpotjRnk4a+bRiX9XrTlASRNwBRrVZXs15Xq1zW2oF+fejtb9YLD1utNMQziwDC6ILaUZqRfkH+fTcrUzcgREmixFBanIexojAYG14oZ69CEfFvImYoJlIZEN4nNm+xmqgTTni+KTIUlxvGblBiSHjx9IMP/Fzvetc7rW/g+NiYKJqnP9uOXbvs/ChZlDPgjHF4lI1z4TGmIH/jxk2anASEJtTXO2CKFDBL01mYRYkekl7CMQmYrfr6dPTRRxlpC8qHNFSUJtHKQw9dY4Yp0SDGQ0sQ2m7QZBij/oMf/IDWUGszOGRGVDtsKG2LfmQhc09357lH3kXHow1JAQtuf7/WPbFT51z6HU3AGpnKCJ3Lc6zV8YIGi6gp2E4r7YDhMZmExKgWtK+oVVVs1juA0BrTd7GM/rKAkLoZJdKqJjP6xfiUvvjtb+nJyZKWH3KoctkelWYwBGc005hWM95QkpSRfFFqxDU3PbcHICQiuzwV0z++6506YrhXyUSzAwgdDPqCH9TyBJsbVx32h/BzBz17A4TR98SCiSGLDGNUsmCeffbZFlUlxdONTgwZamDd2ECmmbdeq+vjYuEmHZT05sXGwPEce+ePf6zlo6M69tjjjW2UjfeN84bUaSIrX/ziF7Vy1UpLKcKjjJGAUUELCmoOmZMDA0NmVLlh5UaLA+So9o2mk3pKlQPBaA1iNA3aDa3FDE033j2q4jU5Lt+B0RtTM1vQk7WW/vkLZ2ma2qc8kcuWKuWaqg3mZWg9mOGMkRe3njstPPNVagmldDytTKttpBv0IVyWjqk/2VqyhvCZBISkjPavWqFELqN2PGnG2dT4bhV7Cqo1q+rt79fU7Ixazbax67EF7KkBIBzOpPS2336Ffu/ElyoxM6u0MbHGLfUNkQ563s0DQjs+BHbdz31/ACHvw9s4mFyFLRuILBCpc5IrZ0YkXQz5N6BbKFhUgr+5toMm/o3MMF88Fc3rqtHlGHNEGtGtPv5/+Zd/MYIZW9esHm3S5HSp1E2f55yfMXI9dCxj4Bz8m5R91gTS6mhb5DVi6DVAq/di87VmYRpoyM4bYRh1Pe0y39ENYQqzO+Co6eZllUKW2XwrrmQspXKzrZl2TLVij0UId9ca1oeQdR0WcdYnWxtC0jl/n8bQaa89iI7TdiJGSUmsZTXVSwFCjxBGe7FG5/jTBYTfvucnOvfKq5QZHFDv0IjqjZjJ8fiuCSMFacUpjUgqk4O5sqJqbT69GW1MpLzYaunlRz9b73rd76tH9QAQJpvmyEm2Ac4xAwVBv9JwfiximwQOkvlawqUsx4Awz9mV5wFhsC40TU4uvvhiA4PIA0CQ/T1lEnkH8GBT4LRmPgP4kH3mikcT2cfBlpPOoJtJ3eQ39gdO8dNOO63T6gEZZB6hr7GjAPLIMj/U8fIdYyNTChDKfkT5mEPMLcbG9Rkbcs/+RAgZP7KKnEMsQ20w1+L8nrbNOsaxlCGwLnFNxo9McI8cG81Q4nl5rSM2lhNPcQzHcv/5nqKl+Md7+nT+d67SHesf1gwEUr09mpmtqDZTCQF/WP9p6byWRoISM5nGb4vDI6m2cu26BuINHZwm5T9+ABDuAx4dAIT7eEC/bl//MoCQxvR9A0MGVkrlqk1WfiBLMRCVSBoLU1+spf/1+t/TCw9fo/jsjGLNmkUIDfiFC1f0uUTT43xhdMEKqM0jdL5d1e4oInLc2efyKy43ZYrSAyChtJyAAM/Vhg0b7DsU17333mvKdPnyFTaug0L2TqIg3jvKDQLGyucoqB1bt1kKFimqo8uXGyMovdaGl410mh7jXcOLzXUYH2PAYKFnz3YIDrZttajkqlUrNTAwbJE+DOodO3bq/vt/rskw3YJrkLpKHUYymTC2U0AgNY946k488aUBmcsYtW4o0Vlt3rzJaPZ5H4zv7W9/h4owmxaLlgobpMME2wKPVrjgucERrZVxYw9DYGp2SvnRUf30iR363DcuEQkYsXTOajOQhVYiYd4yB0fDg4N2LfeEQVpQLs8FbIflkkUIlyUTWtGOaSCd+i8HhOdd+309tnNCPcOj1o4iF8+oVJnTTH1a7VTLouCknjSqLdUrFN6HNWgY/m2pr1hQsV7RR97zLh170DLNzo4vCQijypGenTxv7O/o53vzyHWeewS4s4BiDFqfrURCV1xxhUWHV6xcbgsrIDAAbEEhvrHOZnO24Lph2x1RYwyARWoDHRy5jPAd75V5xc8xzw2Mb66DwwEDhjRSwB+9qU562Una8PgGmx+QzNBI+SUvfYk++tGPmvd4fGwyiFQnk536QTeMup8Ff0fTO6MpUh6xiabsuUw7KFxK9y7Vt9BTnGk7sbkeAMKd9YZiuZwZmrUqxl8YFQv12PDy4QBQwNDZalsKcpVo00wZxGwGM6QyvypAePYlV+uWn96vgZUrFH8qko3nBX02OT6mWr2ifE/OWmSMTYwbgZU7KBwQjvT1Klet6IxTTtZpJ5+o2u4JA4Teb9AioWSidly/gW52He6Gb0d+ukKdnnJnoCOMevNvJ9lwBkVkBEMPRxkRO4xH7gMHhdPYI4cYu0QQkVs3KKOpyMgussJaACBENpzgAuOa6/A5NVuf/OQnDch5mhpj4TuXQR9zt+6MAkJvF+CAEMOVucCaQB3XSScFqdXcO/fEOuGGv2dpOBiIglt/nuxjkUBCgFGnHhHrZhDJC5wnQTo0daRWa1UnV1rWdqKeyhkg/PjZZ+u+DZuU7hswQAjToi+vDghZa1x/B4AKpummNaZvkcZXnjNAuLqQVj8RlLAxvUcInbCELCJf2/9zNlEQIbz0zrt00bXXKTs0oBTlCsmspSXv2LrTACG16fkCvWUrNl+bEV5zxt5bLGggkdDznmqB9MdveIPS1dl9AkKX6e509X0BQiv5iKyrBjDbQaTdN2SW/oJkUiAP/BAR5Fr0C0RGeYbIk0fn/N9Bj8d8J9uCfZkLOKb5ATQi35wLZzM1f7R1Qf4BbciFyxy9BtmXfZBJnDGsNWRGnXvuuZbthGMDm4kfZy9ljkDqx9hwfvCbGkLG7ARJzD2u704aGEiRUdYt5jP/dv3B9b0NBZ91A0I+Y9yci3sFFDLHeA6MN18sqg2JTLFP51/5XX3/x3caIFRvj6ZmKsaJEdgigaQzL20egQlxcjQJbjRUrjdE+ig1hIOJ5gFAuJ+T9gAg3M8H9euy274AIaQyvxjbbTWE1Apk2kkz+kilS6SZcL1qEB2sBCyagMHAyx8YRLlE3IrLP/jmP9TLjz9arckZxRs0Io8LQAkgdIOU4/zf3QZFoGzDSNNeACGeJyKBeKGgSAa4kZ6DNwsDlsUYBYUSddY5lJV7jhuNlimUzZs3mkJBWWK4Mi7v04NHa/cuPOxFLR8esXNdeOGFZmQQWaFPXq5Ia4qg3+C6det08skn2zncw4wCZtuybasBRwDa0OCI7ctz3LZtqw45ZLVuvukH1qeQ+0cx7ty5Xb/3e79rSjcwoNq2YNC4Hq8di8KuXTs0xCISi9l9Ex0kPeSkk16mk04+uWM4WFPuSHw9CgyiBnbU4DDVGXr/MTCmYN1audIA4ae+9k2VEinFUjmrP7JUw/A942Vly/I9ntcYTGApa4xdq1WMza4bEA5m0ns0pmfhyRgICkgJnm7KaHeE8N+vulK7Kk0Vh5ZrarqkZCOmKimjqYZShaTR/yPf1VJDrXqQ4jPfh1BWK5mZm9Y/veudOuGwQ1StTi8JCBkvLLQYQ7QIsb+fBiCMgiGO9b8xIJFfZAdHQtAfbXen5UjQfLutXD5nMkNDeeaSRy8cOHqKJvsAFo35LQR5AD6v7SNtdGh4yK7FGyA9FBInzs+GcwNQSPooBEb0LNy6Zaulmt5+2+1WD/a3f/u3+su/+ksj6vFoislLGLGOgoNOVCLSTsLBrBtlrju6AaHJSDwA3240u/z6Md7cmHOyeYYC+stapOR69GSjrf9z1jl6cnZO7WzGAB89+0we4viOgzTiYl9vJK2MFOmgzUqVVOpqLWCmS7T/SwEhmItAOCmjX73sOt1+74PqXb5M7UzSIiToqUKOdgcN9Qz0GnESx1DDTF24teaAnbLd0nIiXFPjesNvnqgzXnmqNaYnZZT3jo4n/m/tKcLWEwFADlKj/Tm6ERy806D/pL/TNvkDoZHs78WP9fQvfyeMG11Mn1dkiOwNb89DJJq6P6IVvGcMaeaBp9sxBwBz/tszPFgbAGRcE3lHBjB4ibJbJszsrM0Tz/DwlLW9OW6igBDDNGCfbthYOd7rtLi/o448Sr/z6t+xNFL28zRAZ33058Tx/ly6o2ieeeK6ORDiMHW5HrBf44CqN+tWR2qGf7lupEelesvqq2pP1V398+e/oI1j00rRwmGubJkdOMRso6lwWOMV6G9aTsSNdAngCMsojbuz9aq1nfhVAcIr192rS667Xs18VtWGub2UyeQsmyNDZCgZMyfqrrHdlq7cjJAeeYRwJJvV4YWi/uz003XoSH8kZbSuZDtldkwnEyl0/LiTKSrbBiQM3IVRxNBecVkBEDp4Cfqf0nNzz1rbd7/73ebU9lRjnAoAOmTAGN2bTfvbZROZwiHoTmrklmNxOGPvIHc+bxgL5TEeWSRK/fa3v92IwozrYGTE9DrtIlaMrrAesvyNwxznube+4Jxep4jeJl2TEhlIarC9kF8Ixkj15jcOAcCh8x9wf1yPOedpo0QtcdxH25IQccQ+83Ya3W2yeCbmGJqZ1eiKUQOF1BRiwzH/88WC2qmsYk+lmgMIb7znp5omHZ/02NmyseYHKcFtiwBju+EsjeHIJgpOmVSzbRHCerWsZLWs4QQRwoTVy+5vyqjNzflEkj3Sig+kjD4ziOhA24lf8jnuCxB+/aqrrA9hbLBXs6QATgW96Eils75GGExtFvikKQFXiigeKJ1XDQ+rsmu7PvBHZ+ikZx2pVLmkBAxozj4Z1jpEj3ODwm/NPKRh6ko0Ohh8v7DWBmVJdIK0BijwifihVFBGpDwcecSRdhRgjsgJBgn556SHArJQ8ChglCrGBBtpESg/FBgKiwUYrxnnRAFhaNBmAiDKs3Gl502SMSg8FcQZ5miuzLZj95gOPXStbrvtdgN2O3fsstTR++69VytXrdLD69fbNYnyofhonfGGN77RFoBHH3lE/QNBU3pTOER2ink7D8xbbKR90B6DukEUNlFFlL6/q8X6+LkH1D24GCJRxkeP1AAIiaZlRkZ0z+bt+revX2CAUBCVtJv2fBthrai9UxRss22eW9JgeVa7x3dZDWEyk1iQMkqEEEDIYj4yMmSeOxYx0mPT1BCGgHBPQvTuCbGwhrAbEJ5zxRV6bPekDj7sKPMYjm/daX3aEsW44hkMCPprVq0xPVZ2kvsLDS7A9GB/r5LTE/r7t/6Rjl+zUu1m2Xq3GbGBNT6OLZBQGpcH4CSUWyPZmEfl3hQ9Kvv+bzc+HNh47yWPYJD2bBG6ZlOzs0H0w3v6URfJ3/19fdq+Y4fVZDAHSA9FrgF8RIyphcWA9PoTAKGnlSIHOEW4rhfwb9iw0byyLKQsqIBL5gMyghFNlBBCmu3btlsTe+bVhz/0YZNBUqKomTV7M2S3iwJCN6SiTiL3CLvDwlNM/RzRSIlHidx482iKyy+/LY05GYBzaqM8cuEp2qS9t7NFbWvG9LEvfllbyxU1jFQFg5uUSdpoJDqZDjRrx3OeyqbUbDZUnisFadmUpDaaKrYbRirzzEcIAzZf5AeZ5d+VeFZfveJa3fngo8rS3iad0MxsyfRLDsY8NTVVmp6v8Q2aCXQa09OnbXkPgHBCb/jNl+qMV75ShXrDACFAF8BAZJ/5O9+LcD5CuBQg5FkjJ8iLt6zgs6jDw3WQA3n/zqNk6OrLL7/cUs9wyGGgYniSLso+MCv39/VrxcoVBgKdgAbZ5ZzoSEAYUQzkFYMVgAmb6VVXXdUh3PKaQSfmYK5FwWDH2O+kAAZg2EkwWAuYT+hP1hNvL+QOPsYKaGT9OeUVp+gFJ7ygk/7NNZnPlkYXyuhiy72zkEYzawCEtjUC+bb3g6MgFTa6BxA2mpojpb9YUPmpVkgf+ezntbNcV6UVUw0MRGuRZJjmngiAC7XPlp2SzSmXzmhyfMJqCMkEIb1uX4CQuWGNuyP9iqP31A12F7tf/6ycTOuSH/1Yl950o+K9PWq0E1YXBvCjfRDtAMq1sqr84PRoxTptkEyFk+HRU9BQKqW+Ull/+yd/ouFMXMVcQtVY0I810UoKIjL0IPJKqxY7NlKnbDLgkb5IxpNHDKO63KK2OLbC1ETSzgEuyDe/cUYgg+444FjADbIJGAQEIkNuU6BHAVLIOHPA0yoBUMi2yzXPHBuAfQFjrP+ci/1J6SdKh/xw3A033GC/aUvBPtgQp5xyiulz2l9hDxHF5G/GRrSQOkIcNUT+kGUnGOScjAHA6JFKZID7AWgybo4HkHJfzFs+Y53ADoM8yu0onglzAQc6n3kGAGNED+AMYo7hGGdcfH74kUdpplZTK1vUhddcrRvu+YnmkmnNEllsx4w0CI1lgDB8pxZBz+c02Nev2elJSxmt4rSq15VuVDWUbGplUlqeSVufzb3VELrDvbuPbGdtC5d+77m9N3lf7Lu9Oab2Z//udjLdxzzd8+/r+AM1hE/3Df+K9+8GhBRR05i+mipq0+ScLrz2eu2sVtTuL6hKulQNxjJ6ELZUoolox9yFRjkkVnCWPrUWAMITn3WkMiEgJDWJhaSdCFLQ2PJWhM/1G526JF/k+MxA5h4LyUJAyAJ+3nnnmUcLJUVNICQkGLj0TENJwiyKsYCXbuXKUUuLQJl4yivAC8CH8iGSh4JEWWH4AjIxir2ZKtfgh89RZigwI3MJwSGLPfn7AEoUNkoQ5Yjy4XqHHYGiLOm6664LvWhjZkCsf+ghi/AkUynz6MGWyjlQlKvXrLF/e10Aig+jhtYfM7PTBp5e+MIT7Dzr1t2r17zmNcZCSsSR4mfGTy9ESE0yYaQqMIgD7dT92w0cN6wDw6BhnmFqCJODgwYIP3PuhQYI24m0AUIWUSKEniWGRzmXTJshQa1pKpnU2GSQutZdQ/hMA0I3kOLNmI2vkszpsfEJXXLzLXps97hFCKdnyhYhJM2oFq+q0iobqQJEGzFqSdqkZy2MEEYB4XFrV0qNvQPCPRVwF3nIgtbHC9NJ/fk7mEemkXfk9a677grB/5HBPEnEOvUVFgmLB+/MjQrkhQ2DgnNYFCOsBfT5Uq/VLB3a6MfrdQOSLJbGLhlGgWDu41xHHH6ELeDMi7nSnEWBtu/YbjW6RBCROaKE/L7o4osseg/D3Vve/FYziN3gZaxR4qKo8dWJKkUBdEj2wX6eDsU5PMLihlM0+hSV8WgfQoASUXOcLzhZDDCS1pvMaVO5rn/43JmajiVUBcwTMaEpfBswGe/kQAO8+/r6LRWTbWZyyiKEsI2mmnUVW40gQpiR+pIxjQ4OatnAnn0In34NYdjPElIZyGVCQHj+927S3esfU7KnqBasovUgvQoyJEhlJuemAgCI3Y9zwvukmSsjAITtSQDhy3T6b59iKf+wpQIIrQ4sCQgNmEaD9zMvz1Gj2Z+/R1o6GSAkMobvszvasthSiHxh3LIvgBAnSK1aUzqT7jAX8u6dwp9oAQYsBirjQd7R6UQl0NtuFLNefO5zn7PIiPcIdDZHB4PO1OgOhej4/P58XjggZF8iN/ywxpD2F41MO1si94SsMjbmDEay18k60RLX8yihgZVEwn64ZhRM23MPgQkUKcHWsqiHA8JUpWERwhospLQ8ymYNEG4en1FZSUsZJYPHHW6kjFpkMBmwPWZTaXPsAQit/ZDVENaVqVX2GiHEoRftQ9htcD5dQPidn63Tt268RYm+ooHYWr2tTDpn91YplW1esr4Yc24ICN0BZymjPXklS2WtSWf0qhe+UMcfdogG+3JK9fBsk4rV4+op9FhWBbqTend3lC5YK1sh0Vd3DWEkohjd32UHsIE8oH+JrMFCS5TNsjPCFE7kAjCF/QAYwhaxdxD214QoD1nlGJzfyAu2AecFIGFvoJuZBwA25gDziGOIpEOcRE0repxjmAfUF5JJRc0u+2P7QFZGWifXxemOzsY24jyAQGwexge483p27pP7ILrI/s7hgI3EfTJXuRfWCOYoEU0+43tkHYc74+dzd/BhN2GfsW7wGffAvAJ48owYN3YYc4qSplSxoGamoC9ddLFuv//nmknENZfAiZewtiJRQOhAPZODGC8FlayljFabbcWadaWqZQ0kGgcA4X7ilD3m938x48t/owjhvrD4fj7hPXZbaFA+nbMEheEtq4dphkXjAMJ6K6lKqqgnJuZ08XU3aGupokZPxpRqu9wwkAKDpHkcI2x3iwHCFSPDquzcrg/90RkCEKZLc0pioJKKRyuFGPVtaZJTjPwEZY33mJQ6FLJHB9vUKIUU9wu9cwv7XqEciQSimPBiEe5HUY2PjVvqGoqLGr9tW7daxAwPKCARIwCFygKLMqMWxXv2oIDcu4VnGS8bBjjKB0WJEn70kUf1k5/+pNMTkFou7gMPNYqWawDUnNUR5cU4Dz38SDOwg1S/vO677+embAFLlkufSFgDes6B18ue/cyMEXowLouYNBpmxGK0P7llsxkWgFxjDpyYNPICUqPwqsFOunv3WMi2tzQgdO++GyEo82gaWBQQpoeHdefjWxYFhPV4AAhZfB0QkmZkDb/xLMdatmAvVkP4TEYInRVUzYQBwmo6q0fHJnXxDTfrCfrEFfqsxiTdBvBBtDCrUh1ACDDAzF0ICI3F7ymq9oG+HsWJEL7tj/S81Qcp1ipFIoRBU2PuPVo6xbwJoogY4gsN6KVAuQMj3ksUEFI6hDwDsnAWrFq5Koz2FawcDG+51XISxQm90k42w/7G0pYMmmm7B5ZoH/WGFuFtNjpg0RbldqsThSQFih6NGDKc44QXQNVfNJZcrgX4Yzvt9adZRIZ5ODY+pgsvuFAXXnixjj76SJ199r/bXEO+3QD26JDrMp/v+wKEHO9y60ZbFGh6NDGaVhrVJW5gu8PDaggJsiRz2lip6x8/e6amEknVAITUaBFBUSqIDoSG38Bgv+muRjNIsYWNlKb0rXpTCYifmpAStBYAQvoQUt/LM3L2X2+L0TEcF6q5RVhGQ7bRMF0UGZtTWt2AsNqgtoysjqbqtYqqbZhGlwaEo0WPEAIIX6n47JTpbwCh+daTQQ9Gf97dbKgGkCB3IcICUAFEOyusRWTnV6z9AYToaZ7rpz/9aaPEB0ChPzGS0d/ILLILEMQQ5ZzobgxiUkORNSKJfOfMh0QEqW0lcsK52TdqfC4GCH2sPnqLBkXqwxwQch3AoNc1EUVxBkTf31kdeT585gQZ3BuGLfeMccu89+fsMuw62SPm83MmWJgBhEFEit7BCwEhL75KDWAEENKCp5HKWq1p8C5DPRUBhGQ3eMqotW0hU6RW36+UUQeEAEtItih52J+tO8LCMaVkWlf9dCEgpA48kUhbvffc9IyRPFn67BKAcPnIkFqTk3re8lV6+XHHqT69Q4evWanRVcNBin2DtFha4wR9fqPr4jMBCLOZvNkcyB3N4slsQp6RZW/STmZMlEQLsMd3gCLWeEAa+pNjAIAAV2ceRaecfvrpZgsBBjkGu8eczuvXW1QPEPqmN70pYEsfHzfHIgARjgV0tveORZ+744PrY/+ceeaZQburkDWdyJ+3mWA98cwPrsn+yKn34IxGKsnS4hmwljBfuA7lLsg+0Ulkn3tkveK8OHP4jn8zZhzy2FTcL7YW84a/Cz19BggbmYLOuvBi3f7AzzWTTKhCz0dYckNAaDRaYdo4z9HYsmgXRM4F8ySMEMZKMxoMI4TL0qkDEcJ9TN4DgHDJB/TrCwhRmHW6yFuKxDwg3Dg1p/O+d602wq5WzChNbv7EpHkHzUtqDerdkxhECKPGHJS9q4b7w5TRN+vEZx2tJIxtrfl6CDyPdRZuJmcqGRgnePLC1LokZE+k44SA0FKIIlFC73vlqUQoMK/Dg3xg7drDzAv8yMOPWD48nj4iGESvrMB/13YDde5hdUMC5QWIwmvlDei5BsqC82FAoJBgpuOH/VBgADuvGcFrxf5E81jQUWKeosS52Le3H2WfMpAGO+m99z6gRx5+WC968YstVZSej6SFQizDMQMhKQtGiyt+FCypgKRh/uxnPzHFiVI99thjtGULCv04vfWtb7WxlEr01Rvp0DfzfKNGTSeVoYu631NGfUHkeQHoaVycGhzU3Ru2BCmjybSapFW2AmMsCghZm1cuW241GcQfbEGNtzRXnrMawtbcrHpbjQ6pzFKAMEsNYSeFal/zCskKW5tgGzTpvZVRJZvTo7sn9cVvXaaJRkvJQq9SybRK4zNGzFNNECGsWiR8SUColoZ7CopPT+lv3v42HbfmEMXrcxZZsUgi14sAwvlo+vwz705D6gaEbnR0IixSJ/ph0bp6xd739dddb4AfpwktHUiBCcAcDLUtVaol62PJ+Wk2z+JL3R/7Mw+c3TCIBgYpyIwNxwTzz+cHhobXc5jRnAjameA9ZtFfPro8jFY3bKGmFQX1szStp4/hxk0bdemll1qPKq753vf8id7znvd0UuyiRpaNIawb9H93f+/RQD5nQXe94amy/qTdgMbocda86Ln9/J5yarU+rbYaREPzfXoImArNAAAgAElEQVTiqSjxR794lnbVm6rYpAnTgpUywOeAsK8/oNUH5wcEJjW1Gy1jG43XatZ255kDhBFyLe+mZUG6INV5Tgmdc/n3defDj5lR1E4kVaUusgl4aWh2bloZPsf2ccAZAjY+Y0kYJbI4NaU/+K0gQphrkjLasO/arbrND67XAXOh0wEQiJPK1hRj7AtZ/EKafWQM5wKRbAdC+wMIMYxxyL3vfe+zNDF0GdEFNoxbnrnXbqPvkFX0IzoaJxnRC/5Gt6I/kdtPfOIT5pxjQ6cjK94KgjHtDyDk2MUAIfLEuTBOMaIxstHdvkZwP+6AQObYl+/YBxkmkkmEhIihG8ou61F5R6a5/nyk0ttOBBFCWzLJ7AlTQNNVQlMxS6erZ3MqP9Xzkwjh9tmqasmMZf50A0LOMzQUkCa5s4RacLIopssV1SEFa9b3K0L4TAHCS394jy694QdK9hYtSomMQ3DH+GizUX2K8KuzvllOdSyoCeQezA3dVrpS04sOPdQa01958bl60fOP0erDVmlkZFjJWMbaDZFJND6x25ibPfqKncK7S7LmNZylMpL+b/IfzAHevdWmkXFQb5gDjW1mes5kmGg3GRPockCeR6OJlHlvVxxyyDR6FT2Mc8MjZN7gHbnBzuBz5gn2DOfyshf+Zi7gOOcHopm/+Zu/sSwi5O3WW281Xe8OPIAYc4p5w3evfe1rO+mgyCkRerKbOD9gE/srCgiRS8bEOblP7o01hs+Zr9hMXANHPfLNufjNfCEtnPMyNuwm5iy/oymj3CcRyg2PbdCy5csMEDO/WdO4zxWrDtZMraFmNquLr7lWN9zzU5XSKZWYL12AkPfBGmq1vCTU1+uKEYSgNRL6iky5uWkNp1palYppJJU8AAg7s2vxfxwAhJ3nsi9DNdhxKfrlfTzneSW3fw62RU9ntOphlK4bEJbTeW2YLuuc712jjTQYTwasY+RcYwxYxhT6NR4LgEGdFMGGgRLfMBxWj/QoW53VO37/NB1/6GHKQkxDQ9ZWaHQmKTlLWz53EHEkAhLk6RNho8aNiA2he/PChiyj7tmnD9r0TND/0PLLp+eMXfS2W2+znHm8WtRHoUDZrJ6DVhk9RfOsAeRe8+rXaNPmTSrkC1az5uk73ssHqnyMDq6PEYtCg+0OI+J3fud37BoYxSgwlDVK3ZgXYV4L09cwUvh79SFr7Rzsg8J+3gkvMCp+wCF/0xwaEEgPpJw18A3qm2jjwdi9eNyiCcWCZudmzBD34mrGxrmpPSS66ClMZ5x+ukUKt23fGrSbCPtJ0c8voNMOGuVSV8TmhnEgowuJIvjMvO9qGyBMDwzqrseeNFIZ6jpodgwIwygFEAYRsSBStmJkmaWMEjFgkaT/4Gx51kBhqzSjXmvjkDSWUQBhf+98DSFgGPbLaA2h9VHbyxaAwYBtL2hYnFQlllI936uHdo3p7Csu13ZIV4j0KK5MPKFKvSqlWqrHmnYP5i1sJ5UiHTaMuGEUFDJJHdzXo4GY9O7Xn6ajIbSoVaxfkUU8201zBtTmyirXquY8icWTmi1VzNjifVLJRUPzbnKcaAoYI+f9mtMjESE9IVpYq1sK9PqH1ltkpLumkmt4jzNLgYyGZKhh3bGjs2Dz/ukp6Cnc5ikNN5dlJ9rwWioa2wMwAZfI9Zq1axa8DXpLYQjQe5D5sfHxjZaGRIoeYPGIw4+yFCXmD8Z7FBSY84fi/q4xd0cQo9EZj6BEawmDVDcyDhLGiGh9VEOZpq2Eb6ZTwmtZTQcAutZQvKdfT9Sa+n8+83mNt2UpowEAjCvRDuQG45JtxejygPyKqESrrVqzpkaVn4ZUqVjK6P4Awu6U0e72OsGYgzpV30J711h9AX0Traa+fOX3dOf6XyiVKVidV6udUK1FVIeoUVLNuMwhR6orbTKKuULH4KVWcFm+qFyrrlf/5ok69cXPt5TAbDPoJQsY4JkVe/s0V64GPWjJbDDCGpwIpCUGnvcgxXT+WbvTweXZo7fRdLzFpjXzAiP2gx/8YMcwxWCGrRO9jQ7FQMRoZD0IWvQc3enJiV72eibkEjbHs846ywxgxsD+ppcSED+lTCY9/djnYHRc3QaP60snSgLwofsxcFlv0N8e7UMPO20+x/G51+5yHGPFuOWH6CbrGdko0Yhi95z2ueHPGvnuRNZxFIQewAxOn1ZM05Wq6rl5QEgNYTWe3isgZGwYy81a3XQ5um2qVFYdtsl242kBwqVU9/5YT6VEXpf/6D5ddO3NSmRSxqBK+wuzI0hjTbSsFqyGc7JSU6zRVrqVVLodMxuGOZvPZ1SIx3T0smX6wLv/SNd/+1Jt3/KYXvDiY22dXDG0UsODQ8pkUhbtBw9CgoZNYY5r0XYLnTnf8D4gJwqyioJ6ybjVdDvZkDE953Km/4qFXgNaODiI/LEBiJBf5JHfRAhxDLCue59lwCFyjGxic/h1zMZYvdocG8wTzgVIAzBizzjwu+/e+3Tf/ffZPP2nf/on648JQCRlmv34HLD3xje+0bKhOCdgDFnmfJyfH5wyOPiI1uNYZ/5x/+6s5jdj4BkA1qzcqNGweYZc4pDhnjgXJDiwmWJPARBZt4gYEj3kO6KAgE6PDHJuzucpo6y1gGGu42y2Rx79bGuDVUvndO7ll+u2+x+wGkIDhBDbQawcWD/2f44DrFsfwVZbvcW85mbLmq3WzOFBhHAk3dZB6bgBwr5cdtEaQks3jui7peS8W3901xJ244P/bK2hX7/7embf7GVbTL/tbf8DjemXfDr7o9J+3QHhnM763tV6AuVEGhTNs/mvZfZyIPD0osLzRe5QV7F1ql3Tyt6kluUyOv1Vr9VzDl6jeLmkLBGiBIQXcaWyGWMys15PmZwZZLunZlQpV5XnuxAQktrKZoZGix5B8dBQnKfPR+Hu2LFLXzjzC8Hk7u+zfVB+pG4C/iBzOeroowzM4Z2CVOO444+z7zB2n//84+1zGOtQ6CigG2+80ZQySpdCa/fuorwwZDGqUUJQMqMMgwb3OVOWKENPQULZDA2NmGIHBGIULVsxaqlKKN2gYX1cE+PjFgHj3F6zFrCH7gq8xyE9OmyPRCSovWR/6gwB5MZKNjurmdlZU64c95KXvEQf+MAHlE4n7D6DuoSA8KJD8GBAHRbMeKc2xcXblVuUuMD6TxEh7B8wQPjpr3xD5VRGDQOxLQM9UUAI02g+lVEhm1MSdjoYvGJNVasU/VfULs/9SgAhNTK1Yp8Bwi99JwCEXmtDI3GiJ81Y3dKN4qHFHWuRMpu06LQTHBVTCWPQPbinR+887TQd1DtglPxJzO1kQKrUk8sHaV4GBlNm18+Ua2ZAs6XjsnquThSTVixhRM6j3uznKWHZXNoIYdy4uP+B+w0M8l5IceJZRjeMN4wKu1Y6vYe2guyF+3HGON6zs4k666hFg0NAyncYF8721t832HHG7Ni5wzzoGA1seLfZ/8ijjtQfvO4PbHGnVyFMdXiC87m8CoUea2CPfDpoi95v9LOlFrV9LWjuFDH9YZlA84tgFBDaeSK9Is3YbrYV7x3Qxrmq/uZT/6aZeHJJQMg7oOeZseeGK2NTwbNrVEkZrQSN6eMLawgxOLtTRvcNCEPylq71nDkH+3Oz0dLuRkNnX3O1frR+vZIAQiSzTWSCPE9AbdwcetSK4TxCxyKHpDMzVwGEy4sFZRsNnfqy39DLX/QCJcuzyqqhbKxh9cfpdDZInWXet5tG2oF3HflA7vKZoMUJ88sj1OhvdB/vJZUOAL9Ht/ZqnUgme5z3He94h+ldnGFELUiJQ0ejn1lLmB+c09LGCgXTeVwPcEWUgujBHXfcoX/4h38w3cu7dobSqMMBoxT5d1C4V2MoNAC95pr5xvXQ44wHQ5rz8Bm/WSNYH5APNmTd+qxCWtQOniFj5TfHYJQDfol0YrSz+X1yb+zbTcsflW9jnw0jhFlSh9sxlZBNixDm9dHPfk5bZyp7BYQYukaaZiA/6NNZbzU1XS6rUS5bn829sYx2p4wu9Tz3x3oCEF72owd0yfdvViqTUhW5ooY2HoDBBq1h4kE/QVyUlANkmwml2/w7Zk7Cnp6Ccmrp0JFB/e93vVn3/vCHuvxb39Tr3/g6WweOe/bxRk7TbteVyaZUb5SNWMYcvbWmGq2k+nqHVIk0vA9ATy1wkIQEQ5UKZE5xWz9cx/Jet2zZZiyfyDJygKzyHrEFglT/oNE6AInnjlOBz5kHHi1DtjkmYCEPWppgg7CxH1FpZJgsDZwK/E2mFGsH+77vL96nl574UrNJAITYPtgqtAZCznAkMy5kD7kE9EX7Zl5wwQXiB2IaxsKcQfa5f+wM5hUb/3Y7hutyPzSp514ZO21YnKWUKCM8D7fdfpsRRQEKuXdnUuUZMAbGiZ2FzYYu4O/Vh6w2249a0oPXrFWCmuNcUed950rd/NN7NZdKLgoIA/0d1CJjl+Lwarfgs2iqAnkiTpCZCS3LxHRINqmhRPwAIOyawAcA4ZIrRLdKW1zF7Y8XYeElvEg8+HRPj8H+1xR6DeHSKaMzOue7V2rLzIwaqaTqRBPjIR0v6RZkC0HFH6ZgdHt3k62GVvQlNfhUI+tXn/RyvfS448VClDfCC9L+wvoSjJhUzjzVsJZCEFCqNTQxNma0/sk4bWGDFBiPBuCFJ6JBjaCng6E8d+7YrQsvutAUJGAIgxcDcGgoyMNHGQLeUMxELFDSsM0B5gBGL3rxCaZU3QhAaQGwMELwgKHcWLidthywhdLEu3bNNdeYJ4tFGm+f167wPefg95NPbrXoCMYwkZX1jzxiDKUoNAxwPPt+n0QJly0bNUMKEIlHu1avdaiRuX8akJfm5oL6wKEhqy/kN0ZRu0XEZ8CeD2QZpO4995hnW99Ccv0tPbBaM4DNvZshFEYIo6yiUfmLRmuQ6HqrFgDCXzxhgLCSyqgeS1oEJaC/nyeVMQOCRZgoHzn8LKqtusqVOTWJqFXLzzggDFpse5QQIyapcjupZk+/7t+1W5+/6jJtw/MXpngy6HQyrmqjrESsGRBotIKWE4B13gXeYbZiKqWVvb3qT6b1jtNO1+Gjo8K3nknGlMrFlU4mlAYcc6j165JieNfbUqlSC9KDCnkzwM0Qj7RVQP4cBHqkjN8AevpLsiEzd951hy2sLI4s8kEq0ryu4b7cSGSfbo8fMgrZC7T9yB9zxPf3dDarOQtZbJF3jzjaZ5Sjtds2BuoDScUeHAoYdKnbxeg54sgjdOoppxrJDGD2/PPP04/uuMOOI8KPsUOUEKPXga4xn4asxdHawE60IwR1/vdSejSqM0xfWjP1roK8iICzv6dPWlPvZkvJnnlAOJtIWQ1hEJkOIs6kjHoaGfZ2UD8WOMgqjYo9ExwvzjI6EJuvIVw+NGgRCAA5USr0Viad6TC7doYWpnLOD3VxQMj9MXcbrbZ2Nxv64jVX6vb1DyueK6gZgwEmpmQrrmw9YLcloQ4gR6zDAWGQzt0yQNjfTqknHtOrT/ktnXrib6gYayobl7Lxps0P0qliIYBRIqWWUemTjloxQiIig8ZKjQOP2rOQHdj7VhKZZPP6rCWX0/ALzkXN0vvf/367T8gv3vve91rdE8Ykaf6epunnxUHhLSgckPGOSBWF6ZZ5wbl49k7ShNw6w2jUIbJYlL1bP3pKMnKLXiZNDyOa9YjPPELIb96517l6+xhk0Oc0cwjj1oEf8wJjGuMcQ5nIIVuUiCk6xxcDhKz7zhRbphVCJGX0icnZvQJCngugrrdQtHlUI1UUNl1S6mq1/7IIYXdtKvdcTmZ12Y/u0yXfv1HJTMrsB0v1Y92J89NQK17DPSHIxCiHgTSs49DmObQTKqRSes7BB+uDf/wejW3ZqMsu+aZqzbLe9a536Mi1R6hSmlW+kLM5Pj09aZk7bLOzJTVacfX2DKpcCuQYngKyNpx8xnVYKhU4KKJsyrf/8HZ9/P/9hKVF4jhDDj16iKwY22VYS4gTgHfurRmwL/gOuXaWXeSIqCDH4TxATjgPzhJ0LCmmbEQWkSMcIdgUH//4x21f7JDLLrvMCGCQWdhHAZBEJxk79gJyiWODsVqUc3bWet+iv4nEo8NZl9jfiW/43FNPsZ88m4t9uXfsMO4bZnTKbLCPuC72Etkk3DfMoaw9ns7tgBC9yTnIUDnm2GNsjPMRwpyGR5Yr9VRLlURPv7753at13Z13LwkIfW4bU3whb0zmzTq9tesm36bR56a0PBs3QDhIH+4DEcIFKvsAIFxyBfvvAwjNcA9JZVCceJJhYdw0NaevX3mFtsxMqpVMGIuXRQSt1jD4GcjmNdTbr9HloxoYHFAuN58yGlddzfKkVJnVyS/8DR1z2BGa2bFb+UxChQKGRBCx+Oa5X9cll16mPzjtjTrjzW9TIqwlZNJTO2j1J+1Gp3+VgULAKc18xyZt0XVDdm6ubKkFpKaRSofnDaXHPhjMj28MonY05x6fCNI7UTabNwWetxNe+PwOwQXKGyMBJYuyRSl7jjoLMMb0zh07LeWSv4k6cg5n8UJpHrTqIPsejx3GOdf92te+Zt449rv3gfs6ETu89lYjEBaNE/nDAx940tMi/W7NmtU2Pjxqo6MrNDM7ZQvCitFRO9Y3jDFPUw3YW2MGFPG0jY4us+9wJqSTqQBYh1FXFj03yj19r9vg8b+fLiC0Rt2xuPp7em38bLsnSOmtmoFNBOWZThk1cGTGe0CEQQSw0oirVejXA7t26szvOiDEYxw3gJzPEAOpKdmsa4Qa0IEBrVi2XEMDw+opFjuAKZfJqDI1rfLYpE5/7e9qpNir8vSEspmUsj1pZZJpVWemdf655+ln6+7TioMO1of++m9tsQFizUzPGvi0np0ROnNPn/Ooib+PoE6oYYAUWWCxhFIdJrYnNj9hDobuCCE1tqRyE0FmAe/eMIxxgODwYDElJdcBISmoHi2xnpWxuO1LDa55v2EEbrRMlviMje+jG2AIZwgeaJwgzMlvfOMbmpqc0mMbHtOqlQfbuUhbwmHhdVJukPu9Rx0RyLL3ZetOJ+2+P56ZR3fMqLakhqUBYcCsGGwOCBM9A9oURgijgNDSIGEZDQFh0MIimMPZbNoyIJ7Yvi2ouf4VAsIENPnNtsZjDX3pu9/R7Q8/pHYhFzBC4/BoxFWshzq8kFXfQL9WLBvV0ECfivlcJ/2VdKrm1LSas3M64dhj9IJjnqN4rSIyPxLwU7ZbSqaTuv3W23Xe+d9U3/CI/tef/4UOPexwc37MztI7jZTRmEhNj25EpY2FuBU4V5DDqGOPz6IRcj+WqMFnP/dZff7zn7eIxNve9jaLlCAPOORIGUPvOvDymiAMUQxldCX/JhKCzCFn6HEMazfW+ben4iE/tg5FSGP25nzgPjyyzhiQZ4xWohs4UviOfRz8YYgzXjbGhpHMPORZMC6uz2fOrMpnfg7AJE5KDGbWKcbsa0Ano6MrpZgIYQAIA/kmg6OeSVsN4T/925naPDGjKn01ceTZSj9PKsMY0VWWpdLXZ3py+9Zt5uAyZ3G9/isFhHPJrC798U916fevtzICIy4KndMBgGxIybL6B3q1cnRUg31DWtY/bE5Jc2a346pV6mrOVTSUzetVJ79UvdmUzvzcv6mmqv73X/yZRvr7tenxx/XpT3/S3scf/8mf6CUvOdHeF3X9AEKcWgBCz14K0j0DMi5kCrkbGgra+7Cx3/e/f40++clP6Re/2GByjpx4r0tPt+Q43j/7A/AA/+hXABeyRESc9x2tqeNz9kGGsTmQb4AUOpi/mR+ci39DYMOY7vzxnWYLkal05ZVX6vWvf73JJGRLRNIpl4nKnQNCrgEghGn0Ix/5iMko8sj1SONkA4hSf4hsY4shl8gtjg6ythg/kXrOSWSSaB9Oexzr2EfUmjNebDSc8A4E+c31ORf3zLNjP47x3oVECHv6B5SkxdXgiMnJVT/80ZKA0OS71Qyc9cWCtVapludUmqtomvZaqaTi5VmNphOWMjqYSmggl9NQH8921Ob5wMDgAhbdPRbcrg8OpIzu6wk9ve9/jVlG/7OA0COAgVd+z+2ZixD6ua3JMixibSldJwc/pWoyr0e2bdPlN9+k9Zs2ktem0RUrbBHpSWd1wjHH61W/9QoN96WsRxsOexgP+Zk/rzQ5O6P+Yk4qle24NPn0k2PKFoJehpdeeIE+9KEPadXBq7Vp4xa97d3v1sc/EfThIb/ZahWs12FQQ+i1ND6RrKl7oWAK1YzIUtUUDAoOTzJtJ557zHPNeH30F7+wdEwUHIro1ttuNY8fzYFvufUWA2949vBo4Z1C2bBw45VzgwV6fTzdeNBY5FF0KCPSHjgG8MhnpDwE7HAFS6PDc4iipu7ga1//mh7f8LgpsngqyDWHeAESBi9U92dIwT7GE6mtpNutXbPWrgP4xtu+bcuWAFDEY2ZIECEkrcd7yQEeGTt/U3OIpxNQO9Dfb17BkeFBi5Zi/HvPuSCFNGhTwBY1gP6zEUIjWJGst4/XPZGm1mjDxliy9hWqECFcSCqzrxrCThPgpW38IH3VHB4tFVI5jU1MKz+4XPc+lWbyH7fcpEe3bgvYBXsH1FvsCQl5nq2XnvA8jaRS6oFqPRnUD/LuHXZXWm3NVcpWd1hMJJVsNNWolEXXjRy9pVoVffeSS/UXf/ZnWnnQIXr08U36y7/+W334r/7a0qPxGk/PUjcHDWlYI0udILIQiRAiq87OVirP2nu65yf36KEHH9LaQ1db+h3posg/HmEMBgxnPmORZn/eL55tos7ICQswTpydO3dYuiCyiYFhPc8SCauzc6pzZIBFHjlmXiKHRrpCbR73HQJHniHzkuuzMW5SStfdu07vfMc7zSlzw4036Ibrb+iw4jkpFPPlYx/7mBm/7GdzI6w3wdDFoOEzzo+RxL+7iY58zkQXWScW4TPOTZry3ranDwiD3n2BTLfU39tnUfYgnb6tViIesCdXW1Kt3Gk7MZqWelIxrRh8ZiOEjILUZmqxp9XS175/la654w5lhvpUbzXUV+jTUL5Hz1t7uE583gv17CNWa3KmqnwuoxwBxKbUk5BV1PKk+CnP1ZQjgpaJW8PvbDJGMNB22vzgA5aKNjA0os1btuq5xzxP3/3+tZZCimcdB52n93uqtRvFvBNqrfydenowhh9ya46wECg6Cy3f/emf/qk5/WAf/PM//3ObuxzrZQDobwxeDFBPk0YOkCecesg/BB5XX311p+0KRjn7BMRbJTNoPULDd56+52PvliFPs/dzBHVkddO1jIEoSBDhD0hkPH2VcQIa+BxQx2bs0gC1MOWQZ8E+/O2RQI63SEaYHYCjD2DstYvzgDDoO2jSieMXEh9enTHFklqZVD2T0mwqrX/8t89oy3Q5iBAuAQh9bckDdnAd1Nuq1GuahVG3XnnapDJLzcU9rKdF9PtcKq2L7rxT37jiSi3vH9DM7nGNFgY0OjCsVcuW6Tde/Hwd9Zy1llXB6mMNBgDDsYRwRfMpuRaNSkOpRlvxesVS+CcmdmuqPKVjnvUsVUozesPvvU6PPvaIAb+NT2zWzx94SAcddIg2b3pSDz64XitGVwbZDr29FnVHVrZue9L0MbYBP/fdv04veP4LdOorT9UVl19hUTlKOoqF4J17hNyjVPz2VH/kEGDlKcSAJgAb7581nFR8wCJg6OGHHzbdiqx46j76FOCG45A5wfwg5fozn/mMyTolMXyPkwQn4+te9zoDVV/5yldMTmEg5dz8m/OSXYQuZQz8TVusc845xyKOOFvcOYEcA5KI9nnKtGUlNRq2TjE+0jy5LrYaDh7sFOYlNhr7UcdI5JDIPyQ0bG7rsV7x4+yj7kzBPrIgQO8AHjq102kVl63Q1771bf1g3X0GCMuJtBqk85IBFMyOznvI5rLKkq0CswDzjr6+1YpKU5NWPz2cjumgVEzDqeQ+AWG0xnsxWSeiHd3+u9UQ7quvYDfg3evi+wx8eQAQhrV1889y/1NGfRp42wm8ZgDCGKQb6bw2j43r/Mu+rV3TE3rla1+l4aEhHX340Tpq2ZCFz4nxMI2wDfg9OdvUYDGhybnA+O4tJC0lCeVbrZVUSOekZlX1almpfFLbtz6pV//2q3Tsc47Va3/39/WhD/+VPvqv/1dve/s7zRAYm5i0BraWakRdQL1hnu+okHnjXjeaG/WWGZ2kiqIoaJyNskMRomQ85YCIRmmuZCQrtL14eP3Dlpqzc+d2U16/+7u/a4AQZYsyxijAKGWB55ooaxQeZDAoRVI4ULxuuKK0UGTUFjiBAobyTTf/QLfecmtQX5PPB/2/FoCu4P15MbERRbSapmQZ+5rVAWkHEcCpqUlLv0TJUhtptR3JoI8arQNgbY0aMDxLonGDAwOq1evmLaRtAufmvlCkKOrg+UbTDiNRkwjBB3sA6Dxl9N9IGU1nRfwA9lAD9GHKKDUnTlUepI8lAvbBJO+1Zudpl8rK16saSWi/SWX2BxC6wwOfN30Qy6WK4rkebdo1oc+c+3X9f+ydB5hV5bX3/6fNmTlneoEZOiIKKooFVOyCBnuLLSbmamKSm3zJ9SbR3GgSk4jGGhv2qMTee0EFxUJHpEqHocPA9H7ql9/a5x0OY79Xc/N9j/t5YGbO2eXde693veu/yn/lFpZol10GapeBu2r43vuob0WxyTdvAvCHnLtZBZlcPOYB5VA4aOqc72jyTIqoPe94q/V827SxWqccdYyG7zlMJ59xmi7+5aX6/Z/G6Qf//jOlEik1Nbca2IcOnkihZyB71PLZEQkX/WaxbG5utAbvpHnWN9SrpLjIIoZmaGZSi0ndtNYtmf6bGBSwhZqRSvNoyGyCIZsfbCyAGC1GhlRcbNFo5B05xwgw1rVMg3qXKs05MfRxRDBfGC/7I6M4Rzgfc7izI27zivkAffna6rVG4sH8Yzw4cDBqcKLgZQZcYFBZ6rG7d/wAACAASURBVGYm7QjHiiMyMBAaDNqcdmDB6T6nF7L1A88Fo4fNareS3rv7tC0bENo8TKUViBZbhPCyG27aUUOIg8EihA4QevOlrKQ4M6GR/5TVNZFCaTWERJ+pIczqQ1hVUqrysm59CP8HKaOe7ggYICQecfsjD2vJurUast/e6jOgj/bZex/t2aOX6WT+MXr0dwdOpVRaBaGA2q3+KWFRF54lke5ELGEGUgDjOhaT4jzThH76kx9o0aIF+v3vrtCNN92mXXffQ+PvvEfpQMicHRCEOceBNaLPMFHb2pMm5Z8+n7Di7gB/pt/a2kyvsWEYusjAAw88YH1mkUNS2f793//dZA7Z410bEUhVlZ0TvebmkevhhhH7xBNP6KqrrjI5QraNAdLv76rtc8RJjtAom2XUzc1s+bGU/AxpEce4CB6fYag7Jw33yPVtPoZC9js614FRFwnkeM7j6hfd3652zKW1Mi+4Bj+ZQ9wjz4Q1yJEqkRHxWYAwiZMnFFBrTliX33CjsYx+GiB0gNZSywPUyfrw01rKsbWdiMetxvTjNYQlVsvJGF2tm2MZ/bR5+EUAYXswqKfen6onXnxJQyHdGbKnDhiytwZU9lZRHqRA3tnjyU7lBsIGAGM4OeijG4fdPKGCvLA60imVZLX/oaFMc2ezlarcectfNe5Pf9Idd9ylyZMnadq0mXr/vRkq69nLIofvTHnfW39LSwzQAB7YCgqj9t7Rg9geRBinTpuqIbsPsfISdLfJd6ahvWOH9bILPCIw3jcy4XpVIte8S/Qr9gZrNu+EawD2AEE4pHFmOFIlzgVoQqYBa8wR9gOkoVMBl3fffbfNF4j43nr7LYsQYksQIeQ46ruRU5wpzAWu5xzOyD4pm4A6iGVcawtHJsP4AKCcD7nFych9c3/ocByBjBlGeH7H5qJHLQ537hUnD+sGgJB0Ulu7QqGuZ+LxLPhM9h2bO7LmZYWVKJ70bJCCyt6675nnNPmDuZ8KCLkX59DBUW9gDpZh/vnSSmOnNNSpLCj1yfGpPBhSaTSqsqKiT40QfgMI/wesl5+5Un/yl98Awv8BIDTYZj2ovAhKKE06UUBk8aQpxG+PacGyZdp97z01YPAgkXAGPQVG8vYtW1WzcZM2rNuo6lWrLVpGihDGKamZ8iVUXELqTlA9yyvUr1cvDd97mCrLCa/3UG5eUI889KB+d9llGn/L7Xr44UfV3NKuN96aoo5YQnnRQnV0tFsEhs01kAYQZjMRmgGeZUjnhHJ162232mJLb8BVq9aYEmQR7te/v/bfb7+uwmYWTVIuiSiidInCBUP+LgIZlKxTZChhFCWgjnOTYooxT/QQBcf3KFUUGcoasIWCGjhgkJYuW2opcuwzY8YsU3IQcJCel01iwb1E8z0jyG0Q7gAIAXNeepHXeweDja2ksMhSFKjr8GoKICzwCBusOBoyIFKzrMFqTPFETNFIxEAjSjMvJ2Tj53daBnC/AFiiHM7gzk4dza71sYbEGVKZ2SshlXnQAGEcg1SwkHpshgaaMr2r8LgZO2EGPJEyBiBMB9Lyd3R+ZYDQKWLAYFdKND0vIRfw56gVQNYR1+wFH2n4ASO06+BdzGBw0LexsVUrVy3Xtk1btGrpEq1dU219CrfXbs9i4QxZikivXj1VWV6mEfvvayl3/fr3UbQ0qmeeeFy/uPAnevC+e/XaG6/rnakzNH/hEik3X+lYXJ3xlDrikBR4US8nx9nP2xmPLn2soaHOaqU8WYl2ERzwN/LMO2bRdmDP1R4R9bOIApT7W7YYMRHXY4FlX9JKW1q9tE8+swgF6XQwB0bz7Vos4qSqEiHsMjIzdTEOEHINficlGoAaCIZUVVllER1qU0ituW38eJub1DuWlVbYvWPE4C0GLCK3Lo2KueRAqYuasL+LfLu+ngYwMm0Ounsl3ecW3c5KCXW6g58uopLuxmiKHPmjhVrbGtPlN96sRoAWLKNZgJDUMw7zAQz4SS1oAEPZMyYMRCTTyoknFU3vzDL6dQBCg3mZJvPvTcd4rdSIg0aqIGxJdDYft9bXqLZmq+m/ObNma/WKFWpubFJnW6u1o0jGAISkPJaqvLyHKkorzcGFvtlz90EK5vi1fvVSHXTgSP3sZz+xd3jdteM1fdYsDd5zH7vnptZ2a+Vi9cz+tMmfl8K8I0rL/HeMtS665QCeqwN3NXnUFo0bN86MWPYhVRJSGOSV6IFjGORv5AYnBDoXg5Rr47zjWj/+8Y9tvXKpmo6hGWDlDF6Xfumicg4Udpct56BwY2S+8c9FKzDi0ffMHWO4zrTLQc86ByJjY3/O5ZhH3VxGzhmXW8OI1DMWvjfyokDAACD3gjHNM8Hw5xhv3dzRO8+ci9bmw28RQpsz/sCXAoRECFlTjKEcdl3IeCEPY57gJGpr3gkQYjBXlJXYmFhjXB0a57HxdZuPbt37fEDoN0N/3rLl2lbfqOPHjlUkQMqfFPVL7TFp2bLFamtv1ZxZM7V1S402bN6oluZ2xZMpWwcBsoWF+arsUa4+5b2028BB6t+/j3r3661effoqlmrTKccdY6Rf5551ri6++Je69577dOoZ5yhJXVlnXB/OX6D58xfY2jl8n+GWfs17oM0Puhs5ZL1evHih9fuzTItQyMpCcMwGAqGu+jreK+CN98l+yIMjCgJcIt8OEHJOl8GEjJDaiTOAcyDbgFDnVOE4QBwygg5GZhyzJ/Pj+uuvt+tB9MUcowch8wugBtADEHLeI444wuTU1S86Vl6uw9yCLAxghw1k9kTPnvY6uSfknvt20TzuDSCJsx35J8LI/tTFkoLq2mgwPtJQAYRksTAP3HxlbnJunhHyDmBlfndFCItKrFVaClb5nlUGCCfOmPWZgNAyZMiWYl2j7yQ1tjgQIDckK6a92UjBvi5A+HkY6F+NZfSbCOHnvbGu7//1U0Z3AEJbGhSU31i4YniDI/mK+Xyq6t+fHAs1xNvlD4U08c1JRjNMCszWDRvV2dquAX0HaMhuuxtgKYwUdNVsUY1Ic9jlS5do7pwP5E/F1LuyQpVV5Rq21+6a8tZk7T98Xx184Cj9+te/tbqTW+8Yr+9f8AMjl4GZEXBjUZMEDHaeVz57UXb0/GaswlQaDOu+++5Tc4vXmJ40P9IriagcfsTh5hmjjg8FOHCXgVowf54VU2M80CON5+BoyV1KgmN+w1OFQsN4xUAnLQ9PH6k6KEmULgsfChlliiLFmMJbB3CEuGbrlm2mrK0GElr7bqkwJSVen6cuQJjjAQWMKLzNRAZJQQMgAg5JcTSDIkNZPmDAQDvU84wnVd/QYN5zGEmNPdKXsmgRCs+8a6m0+vbr7XmV/QFbZDD+g5laKPd83Xi6A0KAX6i4WLNXeIAwFo6oUzANei0bHCBkPCgPqO1NyWZIgkhNhbUtJzekYDyh/ERcPUilo+1EblDFBbSdqLCxflLbiU+LEH4iIITaPe1XfiSquqZWMyiqdhlk0TKMZJo0T548RfdNeEDLVi+3RWn75m3ac8hQ7T10mMpLK8yo80gFUursaNP22i3asLZaU96apCh025Fc7b7H7tp9ryF64ZkndNgBI3TIyIP0+yv+bGy6f/rz1frxL36ptuZ2RYqiam/pMGKe7BRR96xddMMcF5YKHNCKlcu0ccMGlZWXm8GAXJB6CtkQY3PgEhljY4Fk4XaAkJQm3jMA3X3HeTFOa7fXmjyzuCIjpJcCAEk9za6lRZaotWCzSCGtRTIRQp4l55o1e5bNx10H7WZzbeOmjTZPSEd69ZVX9cyzz9j4o5EC827jicZj/Z3vfMdYR12kmnMx/13KnDO83fPg72yZzI6sut8NoLm6wS8JCImC+Igmt8b0hxtvUT1tJ3julhZqnMuZOFum1ioTgTT5hyjIai+tPbi12/nnAEIztU1XlvestGhIKNdvUcClq5bpzvvu0sKP5mtLzVbL0gj4Qvr2yacqn1obf1BRmC6pvUwkzHnQ3NCst95+W/GOTiPZGTVyPw3o11utzfVatXKprvjd73TFH/+ohR9t0EUXfk/X33SrQoWZSGlKamxoUmtHixmTjAlHmukDey9earoDOchedk0fMgR4Ii2NFDfqnFzEg0gAPdTQs6TKIUNEaVyqOzrZ1X4zH7g+qXqkpKEzASfIFft7zrRoV5NvZArj0xHLfBogdPs55xnyyr05Jxty6prR851LfWU+seZYWnVxcReAc60nXD0jhr8DUZyXNcZFPrk/PiM6wv6AT4xix2zK/aTinkPCdAUtbroBQvr20Vez7R+R0suuu0GbMyyjXhsowGSG5MxPj8NMs/uA3xwG1MWa/EMmFICsKKU8Uur8afWP5qg44LMISjYgdDWdXwUgRJaoX6zqUSYysttjkMj4dNMtN+vdqe/Ys16/1mvafsTBh6uqV28VFhRbdgpGfyjgV2PDNmMSfvm5F5RO0tonrt59qrTXvsOtbGLqO6/rqiv/rOefeV6PPPmqTjz2KF133Y0aus++Vh5AXe7adRu6omlDhg7V8H2Hd9UMYpcgm5C5kf546SWXmu5EtlhfSorLulhDedfYD44oxUUL0dPItksZ5ZxOLyIv2BqkeKJb+Q7nG45r5MP15EP+kRGypFhPmWPIBHJNZgZRS4iZsJkgaWJ8XPPBBx80u4PMgl0H72py6sp0kCvOzzWxbwCPkMug57EjrCSlosKu4epj3TU5D1lcuwzaxeT70UcftfOQmUX6KG29bH2IRu36zHHuxzloeEasPc4hwlic7HdFCAtLzP7w5+Qot6xcDzz9gl6dMVMtpIxiA/n8CpAq7LlG7H+uydpoUcHOmNdvMxSQPyckXzJmKaOQyXwDCD0r5RtA+IUB4Q4h27k32JdL6dzRh8R5Vb+6GkKL4ODRTktBCAIotE7RID6szrRfHUpqyJDdtHTLZr008TXd9+CDWrZsqWjG03+fYdp7r72UaGrTQQeM0Aljj1eyPW501KRRcR6MEhTWwgVz1VS3RSP3H6bHHnlQs2e+p7XVK7RhzWYdfOBwAy6NDa066JBD9bf7HtQJp56gP/zxSu2xx1AF/DmKW1G/z7y9TgE5xdQRg8YbABOwxXzRosV67LFHlZubZ+d1tRYo0GHD9jZl5uiKUcDzP/xQ69ZVd6UjUADNufFGcT2MVZjsUHAsxihlx4qF55nzUwTtFnXH6uiMbq5XVlpmytWjdX7XIiz2vd+vzrjXkyebjMfS8IypkNo/7z7IaecaKFZn4GJk9uvfz0AzXlsiOS6lAsMf4GhGcTJl12QMAEmeFYY70Tpkc/Buu2nggAFW/8BHjIeUHi9VyaWwZhRAxqDuiqgAMGEZXeGxjHaGvZRRUkBRqsZf6Gj+U2mTj503DI0E3asVTiWUD5GL368qJVWam6MSi16yuPQ0YJ+fH7HFyqVEfdp03Kk/G+mrGeCdm/Kppb5RuRDb8Nx79tDamhpNfneK7rj3Xq3duEGRkkKFSwo1aMCuqiqq0ND+g3TCMacomhNRMuZ6BqbkE1HwPE17/x2F/T7161Wl6VOn6fXXX9OCj+Zp7aqN2neP/hZVwUFx0MGH6cknntUBI0bplvG3q0/vfgrlhuQP+UwuXZpPNiB0xq1Lq4Om27Ux8aIYHhkHRjZGaTIRN4PD1fN10OKCqE9zi8kN3lMW4PaOdtufGi6XGkerkq01NWZgunRRV8/IOFiAifhjYDF3+I60HAzelStWauSBIz1GyUwUBCOea+GhxkhhXh191BhL6X594uuWTQCuxCuMzDE/mF/UiEHFzv0xDgxgng3ndhEZ9nNg1BZxaPAz7Quyo5eAYfe9yeynRCS6nnlGPh3xDD+zAWGTL6B2X1rxJGQoXjsF5jzzyLsuBE3U9MLYm+n3R42wAspJJlTkS6vEn1RF2KeioE+VxcWqKClTZWVPlZeVWx1S9rz7pIjUJ8p8hoU0CGEJz42Uz3CeevbqodqmNk2bPVMPP/6oXpo8WfFUp3rvtqsGDOiryh69rK72Zxf+2HrM5vrz7L0wX5CPaF5Y22o26c3XXtaxRx2pjxbP1xMPP6SGulrNnvWBSgtCOnDEAVq4YJHOOec8Pfn0MyooKtEf/vgnnXbOOQYiLWqdSaXznFs0pae/rNfygnfkAKGXFu3paD6z3rLNzWZo4ojkHbOPI4Eh4oGsIHPmpMtEBZE7roVcuXQ8ep5h/PJ8kSnmEce53rIYnMgy+7saRoueZ9quuJ/OcHTRQJt3yWQXEON+mUMANKL5GOOOph8QwPj5njG6FD4XlXeZHc7Z4oAr4+F+mHdO9zkn0o61x2fGuGv+7SKebrxmkQS8etdgJhfCAcLWfzgVr7v7Xq3YWqcOelVSmkH/2IyBTBYRtepOHnGUmI6FhA5yKdKJ0wlrqwIg7BfNUUnAp7L8fAOEPAtzGJd4INixzTpZ7nLYfGH7ymOvLiorV1tHp9asX6d7J9yvJ19+QfXbaxTp11t9+vXXkN33UGdLTGeecKqGDxmmCGzmZGbE2pXs7FAJtfW5uXrphae1y4C+ikRz9cwzT+m9qe/royULVBAJ61tjjrYsosMOO1Jrq9dryZJl+sXP/0O/vuQShXIjllaycvkKS3X8aOkSS49FLol+NTbWdzGEw7L8s5/9zMpTnK6KRPJN3pAz3jFygcwSPWMf3iHPC7CEk8xFi7FFuA7Oab4DSNIeAqCErmVfonbMIepLAWys/+ha5N61O0HHXnLJJSZXgD+OpS6XuUS0EKZRMgPI3uAaAE/ncHa2FfOHeYOc33DDDSYjRPWQed65K6lxkT2O554glqGZPONhnuDsITqJfQW4dM8IRzztZFwpAnOWYwCbro6cZ8AYHYEg8taritYsfjVS+pBfqIdeeNlYRpup6yZzCrCIR8EcHdghO0AhDhGbJ+ZX8ykBo3I65QHCQFq9A0FV5IRUEoFU5r+fMtqdPbe7vv+86fBlI4Yfy57pFpAgSPFZ28fWo8/JCP2y9/N59/t53/8Lp4y6oXv1dDu2f01AiPcaWmZYLds6OhSIRqx/y8PPPqXb779XGzZsVNnAATr9e99VXo8ybamrV2F+vjZ/tFKp1g6NHL6f8sIRjdhnXwVSMO95VVgot3XVqzT9vck64fgxGrXfXoqnO9TUsF1zZkzXVeOu0oJ58y2S9tIrr9n1zzj9dK1cs1oP3P93nXrqqQqH80zpoTBdSwhXgA8gZGtrazewCkvWkiVLTRF5VM5RU7YAoeHD97FFDZBHGg9KccG8uR5Ne8b4wLMGgAN8GHtia6uxZKEMXS2IqzthQQYo8rmjcga4YsAAYGKdnVq2fJkXgSKtNRHXK6+8ZtE6W8xTSRUV0/QWIxpPddLquYydLEPlzviZpLnRPDMWSed0xjlAsay41AwuDEH2dRT9HmgKqr6+zmuQHff6gqEwiSoxFq5HDSEppFW9elkvNHot8ZwBogBSdz4XYHFN7HdEXNI7tZ2IhfPMmUBjdmo0sgGhpRl9jOHRA4QB+rclkorGY14N4VcJCC0t2nN8+GNJA8KR/EI1JGJ66IXnNH7C37S1tlYD9hqqQ48dI0XC8hfkKR1PK1HTqo5tzdpz8N4KKaiRww+whcFYS30x9ehZbPI98ZWX9O1TT9fhB45QZzJuBvO8uXN02SW/1LyFKzRy3z3Ms1zRo49OP/3bWrN6re68+y5dcNH3VV/XqJJSL7LAoudAIHLNu2XDCMRgnT9vflfzeC86sYO90dp4JLx2Dc54pfExETpSXZHTkSNG2vmQh4L8Akttcu8SOaUutbauzmQSR4L1zsqkp3m1Ul69Fg4GZBHjCIcIizYeWgyZivIKqxuk/haQx+c4MjBeTjrpFM2ZPceaMSOD3DsMcs4wxygAQF544YU6++yzu6JHriWAM8K5B1dv6Rwk/MxegPjd/d21T8bB8WkLi0sZdYDQ6lxz8y1CeMVfb1U7KZCWIsc8pO6OFdWLpNiWaUiPK8TMjEzzdlL3aGHSBQhzfCoJ+tSzuFjlpSVfGSAEeHGvLW3t6jtwgJ595RXdcvcdWrxipYKF+Tpy7FhVDOijliQ9TIvkb09p6dyFOnT4wfLHfDp4/1FGdIGjsIl6n0iOIrlBvfnKC+pZXqiLvnuOmmmoHcnTh7NnWvSE7I/Ghgbdf//fLa3s0kt+o0cef1I/v/gXuvb66z0QnvZYGbM3jBmyCBwgdKnA6FSAEzKMoUoaGulsLkqCUxDD9le/+pXVLFmrjnDYjF6MVxeJc9EEDFNkEWOV+YUO5BqOmAO5ZJ4RaeEcLurHuFyE0M0pfrK59FaXtolc8hnrjtsAZ8gzxziiGJcWSpQTQOiihM4p4yLgRqqWTJouzo4QsjYwJjbHGsw5Xc2Wi8C5e7M06ewa9czfrvqZliFtfp9FCK+96x4jlWlL+a32ipRnlwkAINzhaPGiKub0pTl7pr0QejGS8CKEBgiD6Y8BwmKIq3IgrtqZdfa/Cwi3NTXpkst/qzffnaJkXo6GHTxS+x0xSi3JmCL5xVJHWkvmLNbBe+2vnERQI4aRIZSrSEHEWFLzuZMkjuHZWrdutX79y1+ovaPNgFdHZ7N+f/l/6eWXXlD1mk266KJ/0/XX3ai77rhb464cp8OPOlLjx99hIJwNIDPprcnmXAaYAYqG7b2nZVkgJ7yb22+/Xdddf92Oumy/x4KMbHNNxxwKcQsyie7ke5cBhVywD3JKejC63bWdoH0W6ZrIM3JERhLnoRk9+zFHAEqci/Myx9Dbhx12mF0LEhnSsXGwECnkGI7H0Y4NRHSR411ZgAOEjB1AyDlI/WROotPZDxsKGWTt4rroduSZv9mfeQG4Y21ivNhR/E200kXu3drC/GSewI9QXlFuz9j19AQgc+/YdsxtxknPZ6LIndZaJaLHXp3YlTLaFvScGIqnjJ12ZxudwwJe/bjSBgghXfTjmP8GEO6kw7+JEH4eRP3Y9//agNB5KMJJz2AmbRO3SJp+T4sX6rd//qMSuSGNPeM0HX3yScopL9GsjxZryepVaq1tUMfqzTr16OM0Yr/9radPY22jLRSObIE6pIqKMtVs3aD582bqnG+fopKifC1dslC7Dx6k/GhEr098zYyJV158RTfdcKNOOO44PfHo47ryyqv0q0t/rQsvuFADBu1ixgGKFYOUhR1FA1sjChPQhyJCkfGPyJZTOCguInAULXMsBeCuBu/1116xhQ5FsnTp0i66ZjxhKC4UIlEVcvTxgKEwUcic2/UmxKuGtw5lh4GLIuQ6fG6RxTqPaYzP8Kq7BZrxw86XDbJI/SwqKjaAxEJSXELjYlIqw5bKSTsNDAGMIH7SK4eIgAOE1HFiaPGciJy2tdHEnLRTz7hxBCHZgJBxFBcVWWoGje4Bz5wfQMi9eOPN2Lt+L/3ukwAhpDKdGUBIf0FqNJAnlxqbDQid3KFwIZb4OgEhI7d2A0SuSZ8L5ahTKS1fv14//a9fqdWf1LGnnapjzzxVZf36aMai+Vq8coVirZ3aPHeFzh57uvbba3/F22LykWKSJjoIO1lCPj//0upobtLypR/phG8dp/KSUs2Y9r6OPuxQdbQ3a8aMmRo//jY9+/yLuu4v1+n88y/Qo48+rl//5lf6wQ8u0HXXXmcNkj2SDY8a34FCZJPfMRaQTxZn5NJ6GBYU7AAiTu9QM5lMWcTQgH88adFJDDDXULh3n94m8yzksEuShWC9KINBk2tSN20cbe1WG9MdEBJxpO8Tc2POnLlmUGCIM/+sfiovYtd0faT4DLnDYDrzzLMNJOJxpychjJgYxcwv7pt7dHUiEIacccYZNu8xpvjeRQKdE+eT6ga7G5fZwNAf9BpDd9+6MjFcBDzz02oww1Ftaonriptu3akxPUazpeRBguzzIpGuH6F1RCMl3O9ldPyzACHRSeZyS1uHaprq9Z+/v1wzF83Tt844XceefqoG7DlUyzat09vT3jG2xUXvztK3jzlRxx58tHzt1IH51drSbu0IorBDJxOKt7dYz8HZ09/XXkMG66jDDtZHixeqb2WlgaslixZbBO/Z557T2GOOtVqpzZu26IIf/kC7D9lNt9x8s/bed7g62jwggyPLk1F+4hhD7qmLCyo3kmeyh7GK7iS98+abbzbZ5Vq8D9LHYKZGDzsiCBwMzz77rBmJyKJLk0Tvcj6+mzdvnsmZq7ljHwxT9DiyhTPQyaqr4csGgsiaq+V1NVEuVdSr1w4ZIHQZDOh7gCiy61LlmAfIO/XqGLXcg8lHhpjGkYhw/470hvluBGSZZvUOCDJmzpUNCF3KKfszDhet36GvPSKoIM4SnBWBYBcgJEK4uaVT7QpayQYEKS69978LCMsLClRRVmoODxxFJeWeA9SNZ6e15AvYVl3u9LRf8YB0zfhbdcvdd+mQ44/Vyd89R7323F3paFjPv/GqObjXfLBUA4qqdO6JZ6goVCA/uaVEqYlQKyUyRsKkxfgSWrp0oTZtXKtf/OInWrFiufkxhgwerM1bNurv908wOQSc/OHyP1gt9i9//SutWrVCV199tc499zx7/9gIr7zyijmucY6QwYFM4HxBH5Ca+e0zv23ruKfTPODv3iU2BDIHqEM2kVfXpgTZYz/0ITLMO0ZO0NnI1f77728glLWB985awXdEKpk//M74+Yl9A8DCscJ8Yn/mCA490vZhDOV77oPaRNYaQBZzwLGXZs8x7gt5o48h56HnIU50L/spz+w17oljmccu0s08w3mBHFA7yP3tPWxvY4Dn3pgftKDgWs7O4nycm/HwO+dirABzQDK2GN/jDCXgZdHrgkI98fpkvfTeVK+GMORXAiKhWFoJc7ruXOLl+m0HfGmPCyEDCPNScZX4U19bhLD7FPi8CNs3EcKdn9g3EcKvgFTGNQy3vluBkJo725RfXq6Fq5bp7dkztf8Rh2r3/Q/Q+tY6vfXBLC2pXqP65hblxNNqX7pR1/325K7WEQAAIABJREFUTwYmMZjD/pBHAEMKE8QGpN9Ewkp0dmrhgg908Ij9tHrVMs2c/q4OPvhAnXjscaqpqzGikScff0J//v2frObqlptu0sIFC/TTn/8fHTBif9197z1dffVQAnivUIINTS1dqTRLly4RaUHbt9eaoiBiCOkHABBQBeGKI1/BGG5tbdGKZUtNiaIkUbCMl1RQR3TBoo4xjoLDUHYGBPuzGKPAUeicr6qyt9VgdSmvXr1t8TMDeutWqx+kGW004rXJMEVI89MUdX0euQsbRg0ACSXKZ4BXejOy/3IijiGaG8O2lSN64WWnjLa0tphhRWSDa7uaFSI9nhIOWjTSecEBZOaBjkRMUffuXWmAkLoxxulFZIiA7ACE2R5nsuWCRcWas3qT/vq3BxXPjVoNYXvMI0sBEBqZgRFrEJ3zPMPdAaE/FPAadyfiX3mE0LuelyrlozUVtUG+tNZs2agX335Tex16kPY54hDVp+KaOO0dzVuyxJh1KwvLtXnOcl13+Tjl0HKexYO0aAAh885HGmVM0bwcbavZYjUHB+5/gDZWr9Pjjz6s0089TUceeoDqG1vtXZIGc9lvf2cg65mnn9bSJR/pRxf9QAMGDtBTTz3hkQZkGt87UOjSZnj3yDbGq0WAmlvMoExB88f9ZdK5+NtFB5Hl3NyIFymP5ncx4rK407MQwAcQxehzqZVtVlvit36dyDS9oSzymIk6EpFkYSfCTprPqFGH6sCRBwq5YwwQxZAK1JXeGQoalTlGDefr26e/gUUzvv0Ba+7MvGO+8ZN6GwwLngXzm+bhLPxuHgKOuX+XNueigu6e3efIHs/OAF0mJdFqTnIy1INEXTPREmfYcN8Yy0T2nJPGnn84qi1tSf35ltu9GkJIZTKN6aHdp045lvR6jOEc8OTNi6h4pOae7P0zIoRckzrj3tDib9+iJ9+cqFCPUo0+6VRtS7dq1uKFemfODPlzSGGV3n36Fd1yxTXqX9ZbTTVNKggXKBgMGyDE0dTZ0SIqbGlP8+Gs6dp91wEqzAvroQcf0D7D9tJpJ59i7413O2/efP3pD3+w3/985ZUaNmxPXfi987WmerX+PmGCRo8ZY+cECLqf3QEhzKy8Y+QdWccpgLHH3+hc9DBEMhh9LlrH+0WHEWWgxyX9CJEdWBhZB6hJwrB1IAQj1QEsjuUdcy5S7FwaKe+Qz/geuXH1tszLbAIZvnegEJ3umCD5HQcI13V6Pfv6bu3w+sGmTeZdGqxjY+S8jnzGjRdQ4Oq6kW1AM/fjOYd8dl+cy5UOuPrebEBo6Z5EPjKAsNUndUSiuvauu7WuoVWdvoASKdpJ7Kj1tBaWqWSmNr1bhFB+iyh/UoSwOyAsrSjvyjpx68iXiQ5mA0Lm4UvvTdHa1jodcuKxyi2q0PQ18zVnyUdat3mjeuSXaM20hfru2NONfTTVklAenLopL/rJzzxfwGoJ8dtQD752zQqNGXOknnzqcbW3In8/VlmJF5EL+QNWX0dEnNrV751/nq4aN0533nmXxo8frwu+//0uxlsYOgEoODvJxqAGD93Ienz1VVdbeiaRUlL6nSOO9RfHNPsAhrgm3wHe0KfIElE2Nz+QVeaI04nYLdTQcjxzgeuzP8eyDzYTHAqcj/OS2YGsXXzxxSb3cCkQpaMlBc4+1huindhHpGNyjOtX66KEnJd9sY2QQ+Yec5DvSVVl3cGpzZrBfsg6ss/cZO444hnGgcOGuQoIBpg6cj7WIK7LfMJpjS7g3rznm7R7Y311n/EMWT+8MVI7G1SwqEhPvTFJr0ybruZASG1Bn9UQwrJltYK0CMpmQKYcgHVmJ0AYV146rhKfvgGEGRz2TYTwC3ixdt7ly0YIncpz+czu70+rIfzSA9rpANeFBWVuJCB+v5HJdARl/0LFRapNdWju2lVatK5amxrr1UZEKhhWcTok/4YGFflydfLxJ6uqooc6m+k75cvUEMraLlh9hFL6YPYsbV5frYH9+6ogGlFjU60GDx6kuXNmqaKsXKeedLIWz19gBAeQ1Pzpij+qsneVLr74F6YM3pr8lnbddZD1PASgkMbqaOIBLSiR55573hQfSgMlVVxMT7N2DRmyu4EhPmdhW7Om2ryAQ3ffzZQJSgqFihfKNTc2YBYIGJhDuaC0iHrg9UVBmTcvlvSMk0TcFCxNoa3BbNCnQ0YdourqdWb8EvlAuTY3t5rR4FJU8YizFReXWBSvZ89Kr34r4KXbbt2+zVhE99//AFOYjmDDEWlQk+fSOlFo5m02AOexybFhoFG3w37cB8CQd0J6aioRN6WMQQHxCM3rYT/Li3h9C7tY5bJoubu8uhi9NJQvKtb8tVt1zxPPqS6eUiIQUmtHqxdlDOdpc80WA7123RBk954/zoBm2ksZBRgbqUwyrh5BXyZlNKiioh01hAD7aKaGkMX5i2w70z774SBXaywuf3GB2kOSr6hAdelOvbtkgZZv26zNDXX2fZi+a/5cBWtaFUnk6JgjjlG/yr5Kx1OK5oRUu63G0mthSC0vK1ZjfZ2WLv5Ia1etVu+Knjp01CGaO2eO1VcRvQiHAjr77DM1a/Zs/fhHP7R3fPv4W9WvXx/94hc/N4Pzjjvu1P4H7GsEJC6i7MgDeN8s0DxDFmYXGSOFk/ftFjMWXKJ9pHMScQR0WbpyxrhFRnkvBQX5yi8osB6QGJ3ICHODQn/asGC0L1ywULsP2d0zViEEkcy4B+Ah/xgXNGnGmYH8u6iGLcQYXcmEGcMA4c3MxZIS6wuKF9eMltrt2lZTa0Ytx3A8Y2WMGCgYLhgrGAQ8L5eWx08ng9keVBc1dKyVbn/G7YymFBHpTK0I8u7Vj+xgGYX9NjtqYfWA0UJt7UjpL7ffo4aUlMzJUX1Lg9VPRsIRM754L5YumnGcAAjZMqazOchCqYQKMzWEPUkZDfjUo6joq0kZzZ4MxjCK/varMS+gjoJcLdi8Xq9Pf1/bWpusrUQ4GFA0HVKwoVOp2lZ9a9RojdpvlJpqGwzAunYxebTAABB1tqt26yZNf2+KcgPSCceN1cxZ0y0iCFU9933UUUcrnU7ou9/9rj5auNCM5VOOGasbrvmLyQApm6ecdrIZyLxv57jrAmWxmOoaG0wf8TzpFYjTwZFo8D6pdyJ1zTkImCeuFxkyde2111oza3Q250GvA6z45/RfdsTb9RdE5lwrCNfKCNklysL4OIY5xBrgnIHICSCOny71jbEgk9zfe++9Z9+79hAOyDH/MHqdYQ6IM8IdiK06Oy0K6VqvoKddyijXd2nStBmqrPKMXgdaOZ7ru5YA2c6RLvCFM9ActsgnsNBvctLxj4wTUkar6+qVDEWgQzJnHvqH9RSWWGufkmGIdSmjyDXAkmhLMJ1QXiZl1Ehlgj6VF0Aqk4kQVlSotHxnQJg9976QPnc7wXEQ9Gt5a51K++6qeQ2r9PaHM7V8yyarkwRoRRMBlXUGlapp1tA+g3Ti0ccp3QERDvfm6QFqyPjbIvu+hO6//x716Vupgw4eqVnTp+mYY0Zr1YqV2l5bo2F77Gmpk7+//HLdc+dd+t7539W4K6/UlLcn6/vf+57+8IcrdNlvf2u6MTcc0tT3p1qN/6KFi1RZ2ctAFc4NQNd//Md/2Ltz2RDIHPYEKZPIO+dADviJfYKOdA4Q5JxjXaYSso5jgZTJXlW9VFBYYLoUcEi69aGHHmqAjH9kSeFUQf7uuOMOk2VA7uGHH27vmZ6E3CMyzf5kcwDk6PmJ3mYM2EiALsbp2hXxu2NHhQmYMTJmopP8xPZxTnzWG+4V2XIEMNwjNeeslZzLsasC8mjVsWnzJnt2HAdw5t6x17CtvJrrQFdTeuY912XuNzU0Kw4fbmGhnn59kt7+cJ5aggG1AW7bO0RbFnrHbtvukbA5BmTsYlcn29W2KhWXFyGUegWC6pGTo9LoV1tD2H0OfBMh/CJaYcc+/x9GCP93ACGAjUJaPMOd/rTaQh4gXFO7TW9+OEPrWhqU26PcagtRtj2iJeqoaVTPVJ6q53+kfn3661tHj1ZxtMgUrJcyir1l4SEFWHRaW7Vs8SIdPmoU9IR6593JBgz33HOoWpoa9P677xowPGjEgfrbPXfqsUce09133qmjjzhcP/jBD7Rs+RK9+cabBgoxWOkjiKfPpUyQhoaHafPmTRYJRJnW1m43EIeSAAQCKlC+KLbq6rUac/SRVueB8mBRdjn6KCQUOIoRowSDEmXE4o4C5ngUWn5+oZcOFE8YUUf/fgNN+W2t2WxN5OmDCJgl1RTlFQzkqKpXlR0D22kslbB0PtJKiNy1ttJwmxo3z2DfuHmTpT9wDx98MMcAI9d2pBowA/I7ShFQmU0kQ1SORvUWgaQxOSmmRiRC3y/Ig4IqLS4yRkFneMAwCCDML4h4jJp5kS5DPHtquvQ4AKG/oFALN2w3QJjIy1dLPKnORIfXYLwjpprt27qMHRq87wCE1OOT4ujl7AdjCa8xfSj9tQBCs9XTnsMjXRTV9nSn1rU26tn33tKmRLtyy0vVnjFWk20dCndIJfGgtq/ZosrSKo0d/S3lBXMVzckVeYJ5uTmqb6xVyB+01DpqRrdt2qxd+w9USH4tXrDQFsz99t3X6M1fffUl9ehRrqFDdrWI4P1/u0ePPvawRdhOOuFEey7PPfe0Bg3cpStiB9jgWWNMUqfhotEsFB45TKuBPljz6Au4I1XU62dot5wFCJFD/saY5LjOTs/JgZFupAWRiNo7OmxBnzVzljHL7Tt8X/sew+b5F581ecVrjBFBSqpLzcYbTKsYNtpVYDyzcLOQk/qH0UJfQhwReIjnfThPDQ1NNu/Yj3nJ/MMzznxDXi+44AJLQXRU591Zb7MXTAcUXTTHOU14fo58gMo+nCNdhihpnV2Mlz5rh5INCGOJuPUh3B736S933KNktEAtvOt03OZnW3ObGhua1RnzyJ6yAaHjr7Maw38mIPQqXC0tak2qXc/MmKIFm9ZJ+RFFSoq8Ot72DkWUo/xkUFuXb1C6qUOnHXuKduk30OYIjkEin6wLfgzmZEJ+X1I1GzeqKBpWNC9Xq1avsHe7/4gR9jznzJltcjPmmNFGs3/Jxf+pH51znm657lpdcsmleuzxR/TQIw/riCMP63JMUU+NznFGbmNzk+nq+++/32qaXKQQA5cUPCIzJkednV0tgRx5yuWXX67nn3/egBZGpUsvdumcyICr1XNRPa6LbDlmUxdRY18XldlRO+dFC9nXpYHynSMDofY8J5zjMUg2t2ja9GlmpLoIuHNKMH7GiF5nPKw9MFbjyCH1zsmjlURkgCzP1xFLMXds7re32zhcuinnYizZTKVu/ncHhEgIMsn6TKQt9g8yo7/cfY/qk2m1JEiB9iuYk2tjgn0YQJiABCrjQPlXAIQtOX6tSrXqpQ+m662Fc5Tfq1LKo21ASKG4T0UKK1jXrsqcEi2YNkcnHj1W++053GrDkGpr5+TYxsxFmdKq1cvUr38vlZQUWaroh3Nma/Bug23dXbl8qeZ9+KGOHj3aoodX/O4PCsAL8NKLtr6fdeYZZqdce8011pOW97h8xXLLptiwfpOOO+44A2LIKLLqgA9gCDkEZCErzmHBT94xoMw5HXjXbq64NHqAFvYDdYHILMCNNE8cEvTcJAUU24O1CJuGyJ1rSM/fyNNZZ51lsoQN5WUK9TZSGSfHgEuXuoyeZs3APsBhwlwEPDJWzvfII48YGY3rxYzsIfs4HTmGazOvuV+uyTxgA2hCzAMAdXOV6wB0cfazPvE343XReKL6PDPsNZ4BugMACug1FmFfUHGc4/lFeuK11zVjyTK1h3PUYj2Qc4zsqwXm+PrtXXXzLrMDGceW/QYQ7rD8ugPUbyKEXw6wZmIhX4ZU5n8JEJLy6UsrSUPcQNqiJy3BtJ5441Wtqtuq3N49pbxcSyPpaGhVXqdPofaUQm1JDem3i6pXrNGYI4/SoL4Du1JGDQtiTpB2FU+oMJqvPPK3m1oUb++wgt2ckE8pa4TcoQ760flSRqm/rXa7pr/7rm656lr9/rf/ZYbh0UcfaXTOL7/yslHte8DCo7xfu7baooMoRFJFvZoNj5SgXz+v6BsAiMIAFFJrV129RvvvO7yL1Q6DGw8aBiWKx/XNcfUkzqh0CzWGMVECDGhSoEgzow8iiguPk/Vfq16bAakbtGnTVuWEQtYPERCGIdTZ6ZEU4PFly4tGbEGzSE8ioYJiz4vGmACabNmEBqRhuqb1rsYKcGq9ChNxA5iuJQWRJEtPCuV4qXE0oi6MmpJ2rHuAd49wwQOPBQWFOxklTvyNrCATIcT7tmDdNgOEOeU9tKGm1pq2m3e5vlb1dfUiJZT3wWJs783npez5kbmEV2v16YCwVD14byVECOltmWPpO190M4+4Lfh+AySJUFCd+bla29msu15+xqIo/soSNba3WxsE4tmN6zepR06B1NipngXl2rxms445crQG99/V0qMjuTle6lECFkWPXTcCO29Lq3IAiAns74jtU1xSqG1bNhvhCymXeeGAttdu0tuTJ+kvV43TFVf8UT//+c91wgnHWYoK6UQ9yivsnTiSGdKFcERw7xgERAWMfbOl8UsBQubFs889a4COf0RncaxQLwoduyOh4CeGDNciov3BnA8054M5BnxoHj9m9BirjaVlAXJGlJCoI+mKzIXm5hb7nPMwzqlTp1rkj/mCbI44YITXb6qtw/bDmEHeaXXAfkQ8SUM9YexxRlTgjAnnJc8Gu87odca+i4Zmp8u578gocPeIN5j549JLbX+/a4fghfqoE/RHClWb8Ovq8XcpkRvV5oZ65UTDNjfrttXbOKm3wsHiGRPetqOlDIBQ1vvNRQirQh7L6NcSIczoxeYcv+6e/JKmr1+pggG9LbJZV1+nvj2q1LR2g+IN7QqmQ9qlsp9aN9WqX1lvjTl6TFcPQ6UDmedDqrdPuTlBNdbWqk9VT3W0U6tMjbBXO0lKNvceDPrU0tJk0fNFcz7UdZf9XscedrhuueVGXTnuSt11z52WVjZi5AFeb71EwnqyOeO2raPdalF55zgGkD8iD7xT5gjRQeYCkQPHRMo+jz/+uO66664MQVfQHAzMHXSbA4ROX2RHCDkX+tpFa7iOS7fkfgCipq8yqaXIIfrXgVJ0LvKNs5BrOuZbnIAYtuyXDQg5F/ocI5f9GZtzRnJujGKu76KGPFtHLIU+Zl+X8urSVbPXA5cuyv24Hp0um8A5SLzn4OlDX8qLtHUWFOiae+9VLC+idTX19j4re3pEagAJBcgySOzQDxlSmR0RQo+pfOcIYVo7pYx+xRFC5Pu5pR/o4SkTVb7HYMUCUltnTA1btmnXskq1bKpTqrFdu/YcIF9LXC21Tbrg3PMzGTWkkidFxn2XUUv9NUzX+WHF4qyfnbYeox9hH411tNla39LcaPK3YfVq3Xr1dWqqrdVrr72sd6a8pYsu+oFFqX/605+Yc279uvWWUbFx42Z7pz/60Y8MON16663WRgW9xzt2zjOX5m798IJBy3IyWyCZNNDFObIBoas3RKYAguxHv2Qc4wBPwBs1tY7BGbuGv5F7nDmAKwhgAIQu4se12e+dd96x9w1IRF5dKipRTFdm45zxzDXAIRs2FmsYxDA8p2OOOcbuA/lGdvnJxr0zZuY3gBFniOOAYI1wkXTmCWsC1+cYwClzn7GRecWcAMQyZhwt7A/YtLYrSSsTlL+gSE9OfENzVq1Re26OtuDUKaswh8C66mrF4h22hmEjsS5gV34WIOwTDKk8RGP6z44QflEb5dP261rnPl72npnG3dvbffYVuwO6j7GcfsMy+j99ZZ93/L9uyqjXh9ADoFY/SM0XXqlA2qKDLUGfnpr0uta3NSrat5fW1Wy1RtKt2+pVs2SNhg/cTWuWrlK/Hr20bWuNxhwx2thGjXcvhXHlV6zTi6SxqGA0k4+f7IhZB9mcoF9NjfUqjJIuk1JLe6sKS4rU1NJsdYe5gZAef2CCrr9ynB6Y8ICOOvoIjRp1kA45+EA99NDfveaqBXi1plneem2mdgnlg+JgcSTdEuVSX99gf/fqVWULLAoTBdK7qtKUC0YC+5FqgLePAm1y6tn69+tvigLFg7HiUixRxpG8fPvOpRPl5UWthmrjpvXG4hiORM2wrq5epbq6erW2tGnAwIEG0vBg+f0hi+rR5qGVvkbplIFDFnQMZVJKidLhIWMBI/JpRmemtqUoH1BAekmbfd+vX3+7D8hkXM0gtZNs7IPRynVRfnyPgc+igAeU/ZKxuNUTAgidseKRE7BAUU+YxQ7XDRDe+dgzyq3oqRVrNyhaGDFynO11tbYAUBMJAPUYvf75gNBjBpVFwVORXLXnhbW0ebuenTVVtcG0NrY1Kr+sVDlpn1q2bNeWRSu0365DTb732GWo5k2fq3POOFtHjjpCbU3NyguHzFjk3QTpw8Uikkh484h+c7l59tO72bRCIdg525QT9qu1rUWVlWWKxdv0xGOP6K833Kgbr79Oow48SCefdLzVZr38wov2nvnHQkiUGoPARQScDCSSHgupgZtMpMtFBD8pQogM//WvfzVygREjRxhAtdRqWo1kCJuQPRZbvK+k+iEna6vXWq3jyJEHaOjQIVYTCmFUKOT1ZQTIWX+qSMRYSh25zNp1a9WzR0+rmyRFKZyTZ/NlQP8BWrhoobbXNaixodEYgBkvREjMFyKNAO3DDjnEUg0xmpxBmx1BsbpAa5/ibezn6h3d567tgLE20mMzsz8GLoDQHfdZgJAI4dW33aXcHj21csMGFZQWGkHGmlXVRo7DwsrccvWy3VeF7hHCLkBYXKTyr6LtRLcLYtA0hf16bN5ULajbrIZEQrQYCEClHpM2f7Rc/cqr1ECKaGfKDOcD9ztQY0cf2xUh5JSRcJ4HigJpa0HR0dymwvyIUfYzn9FdkYJ8M6BsPmT0Rl1jrXqXl2rJ9Fn6PxddpOO+NVoPTnhA3/+372nBh/M1adLr6tW3j+dUwYHQQp/NoDrjMUsLxdBjczVSEBf913/9l80FjGLH+owum/TmJF12+WVe1kUmQuY5swq6wJR7PC7y4CKERAcBni4yw9rAOdkPucdQdfMIoIZhzLrg6hadw8NS7jN1sEQQMWwd8Rfndqn6jBGjlfO4iIsxWnZ0WBSH++Nz5jk/XTaLqyXkGhjQjriM8/G7S0vlvvibf45Q5pMBofdEaJzSTqZAQVRX3XOPEtEiLa9eZ3bBLgN3tTQ//rkUaFfvZxHCDFcAkfCulNFufQi/bkD46pqP9NKH05XTs1TLN6xTz/IKhVM+1Sxdo7xkQD3yirWlerMKAnkqihTosIMOsyiWsf+mUgYI7TlkSIIhVaurr5XfnzQHtR/HLSCsucEyQXLCAeXnRdXa1qwgIG3jJl135ZVaumKpln60SI8/+oj+8z9+rldffkmjjzpKobw8PfnkU6ZHkSXaKiDLOMMuvfRSizYT2bKUc8l+x65BDsy+iUIM57WPYi4gB9mA0NVmI1OkULKxnt944412jGszxDmQA+SJFHyz9Viv/H5959zvWI9mxuIi5az5OPGQeRzRCxYssNpC5JpxsH64cwDG+B0bBd3LGoPzkjHgUKCpPBvjxkHCWNDFnJuyAz7jPljfuA6po8gc+hvSG+6ZtYixYZ9xPldiwOc8M/QB0VeXisozsDRsyIdohVZQpCdemajFGzerLpXUko0b1LNPX8v4qV612hxYZMwQEccZaW0nPiVCWJROql84V2U4hvIjn9l2ovs68GX//gYQfrkn9v9gyuhn3eDHW1Ls6EP4yce5Fm9f7rF5e3vsSd41A/QgxJi1GsKUYkFpU2Oz3l+8XGuaGpUqiSidQxpNnt57fZJ+ds75GjF0b7XW1uu9t6eYp3/ffYarT1UfS5czIwuvOMYX9OwUqicTRltPO4L8okIv5dMaOafs2q5FWDLeqXAwpBzaQbS364Xnn9Vdt4/X3//+gELBtE4+8QTdcMO1uuiiH5liQNnefvudKiyksN5vBq5j00IJwXDGT8hSAE0bN3oF0CxugwcNNACI0sHzRX0gERBADMrPKSQWZ5Tz3LnzLIIGEADUlZaVmvKCWZG0OjqOEWls6+ywc9LjEIOjtqHOjikv62GGozNIPO8fnkkafJMi4jWQJ+JgrHr0ygn41dLWZobExnXrLQrDxrFEZTBsAWuWjtHaZvvzO/fHuTgvP8vKvPoS/lF/6dXCFHTl5LNgeEQkuSot9fohEU31qNV9BhR3isxlAKGvoEDz1tborkefVqCkTBu31Sk3mmvPh5ogFhBX6/nxCKHXXP2rixDuPIesxjHlER4gYylqgcI56ojkauHWTXrmvXeUKI5qe6xNefkRhZJ+fTTjA51w4CE66/iT1dzYqokvTjTv8sH7H6xBffpZlBPjwKNk9ysvWmBRUN43zKrcDxFYQDdzIJWMmfHsD/kVyPFacmD4JtIxlRRF9fBDD+j2G27QA/fco90G9NeZZ5yuC87/vsaNu1KdnR0Kh3M1adJkO79jOuTdsEAyfbvXDCIbOBPM0Mk0jSdqzH68W6jPqcsg5ZPaGGcAIyPIsYvs4fXFs4wTBMMCrzC98qj9Y7F1/Qq5hmMABtyRjso4MSRwmCD/eIppzEwKNBkApDIzb2KxhMkV53VOkC2bN9v8IwUaEoFrr7vWvkMO2yCz6taH0kX8nLHqAKEziDF8GI933A6G3O7eUve8nC71wJ1vRw3hbXcrFS3Q1qZG+XODihbkq76+yXSLHRv0mtRbZkTGo2uMtOhVn6xxN20nSn1JAQipIawoLVZFaVlXqhPvwgFyN8ezdfsXJeBwgHDC3He0or5WCfRrKqhoTr5WLFyqnsVl+vVP/o86a+s1f9Zszf1gng4bdbgG7jLIu5zVhrlfPZ2N7sapR91VHp70jriVXrFm8D3GMymfRRWGL73gAAAgAElEQVSliiViSsTaVFoQ0cx33tFvfnWxLvzuubrskks0dsxoc9hBvEEUBnKjZBKnScicFbA08rvr2cd7PPfccy2K4UiyXFovRjNRF5wIyIozll2bB+ZMdgqe6xfoiGSQ72z551rodzbkE53PMTg0MV6JPBDFcz3RkCHmDbrZ9TNE3lg7OC/OQ09/em0p2DBgieg4pkg+J1rD2sN+pLsxBu6ROe7KE/iMcbvedC6N0IFcd58u2tklx5nopq3JGXYw+5n26qQ6fAE1F0T1l7vvVqMvoJqmFvuusLTY+kjyHNBXnJe1ymS9OyAkA+8TGtN3B4RlZTvXEPozrNVfyn6xchS/WkN+vbR0rt5bvkidpMxnyHRqt9Qo2dSmf//uBYqkgqr+aJXJd0G0UKOPHG2GBnwJpAuSZp/jD6mzvcOcev500nrDdsbjCuSFrJaf98oWDefKl0gp1t5ua0puOKDSkgKtWb1Sv/rNf1oE/fknHtPvLr1U096YpPlzP1RhZaUamhp0zV+u0+w5sw20/ObS35guom3KW29PsigZayQRMuSId0y0jeu6nrPOGYbcOdsBWUQ+jNCuqsoAIcAIPYtDBdnn3BzDeYyEr6HB5IlIOzIAYGNMpJW6tQV55zhaeMHwSUkNc5Ux018R+QNwcT6Xns96sGnjJnXGOhXO8ZjJn37maZvLpK8C1Ng4N3OC47hfmGeH7uHVGboG97SYIcLO+sLYGBfzmjmIjcZngHqeEcDT9d10PaSJEKILzCmSk6t0MCh/fpEefelVzVy5UtthcU0krBdxNBC2YAbZDtyf1xv3kwEhfTYhlYH4biBlDv7A1wYIu3Tv5xn4mXr4Lzp/vokQftEn9bXt1z1C+HkX2tmg/WcDQqOgV0pxv7S5qVWTZs/XlLnzVTFkoDrSSUs16F3WQ+eNPVnl0ULFWltsQioQUntbmynZAN43izh6iwcTraO13WqHMIyD4RwzHEK59DrzPPTUqnCML51UQSTf8xjL5/WUaqjXDy88X1u3rNfShQt168036c47xuu1l1/UPsOHm+F9//0TNHnyJIsweHTFJRb1WrhwgS3MTATOhRcaJdizZw8zUoftuYcpJpQqDIcoVpQNCtWlKKDA+IcCXLF8lbc45EctJRRjF2UGuyiRvS1bt2n9+nXaVltrz6q6erXHtBqNqLKqSsGQ1x8Q0EbKKQykkPAAFs3Ib2q1mj8UAtcAfFgNGR7Clmal4x4VOMeSvoLSY5wAQlJBifIALgElXIONyCDPg+9hD3V9CK2RfZ5X88J52DAuUPiMxf3j+qToRmiSmzFqrJYEaxCUlZ9vgPDOR55SPC+qmoZm5UbCXsQp1un1FDPuxh2e2B0po58ECB2pDMQ6kMp8mZTRjwNCl67H9RtaW5VTVKSOcK7WNTXpvYULNGXeLJX36WW927at26T+5T11+uix6lVaoWA416Ld/jicA2mjMg8CMDPexAQGcihs3uRQKKxIflTNbc0WeYpARGSsnZ5lDSCkHUFHMq5UwKdwXo6aW+pVkJ+r//zpT7R60WLNnzFTjz/8kG74y9XmZT7kkMOMyXT16rUWQbBFK9PXzAM6ia66QbtG5p0DALkuzHaWPp0BhMgqRjeyT0/C2jqPrRcjg4UQ+cBAZ64iB8jwmtVruur+8AI7Zjg8wfFY3FIm+Z1IGbKJPuBcpCcm4t5ijuME0PzA3ycYcRGb12ze6y16yKhRNg72JYWQthaATBZ5ACFRyEAwaAaqixYiqy4ayvmcDDsj5ZMiJK4tBIbgJ20OXPJdNiCEZfQv4+9SayCkeghucoPGVpuIJ9XQ2Gjz1cB35rxG1mXOCMgqoLLxSDeKlA0IA18rIKTG6r73X9ebc+coqLCKqYXcVK9cf1jHjTlWI/bZR4H2DvWkzrOmxnNakO6ccejZHA2FVN/SpMKyUgMFJns+vwpDeYo1tSjsDytNTWYoaOtGgjsNBeXLYV5QqtisvJBP1191pSZOmKCH/lE7269npU4+fqwu/dUluuyy35lDkLTxyW9NtqgCz5F3SMSA90t/NXpS4pRAPgA+XnaFX9dcc42lp5Hqz9zAQHYkMC7tLhsQcr5sGn+AWHaKKPu6HrfIp6vPxlDHQWdzzO8RmPE9a0k2Sy7ZJowR0Mhawrzgmq7MgOO7A0KuD4DEkcm1McYxapnfjtCMvzmX08/IuquN5TMHOl3KaDbxlEt35dpdgNCjUjFSjTafDBCOu+su1XTGVd/WYXJMNgoOAOZte4yWT8FPAYQSevBjpDIBSGVoO1HutZ2oqNBXCwiDen/DSj380vOqbW5Wr9597X3UbduuA/cfoZOOHau2rfWqKgWAJNXW7q2Xxn6ecXYYA3NegTmu62vr7Bnn5Ibsfvln63BunteSi1p9X45CRqCDkzutdCipznRMM2ZP1W8v/rnO/fYZuvHKcTrlyNEautvuumvCBFv73333fcti4npHHH6Evnf+9/S3e/+mv1xzlckGepn3j0w5ohneF/Jn2RY4Y0Ohrlo8vgNosS9RMvQ5Mor8IUvIjWPzdK2KXF9lbJ0xY8YYSERO2Zdm9KSSci7OiewSIcQ5QUQcUMjYaQPEeFkDAJzYTq6mkHMxfu6FMeMQvO222yzSiWOdjfvge4Ah10X3I+8APY4B9BEhnDFjht0vc55jcNozLoAlUUIcShzriGqYN4Bctu6AUOEcqyF8+IWXNXXxR0YqU59Myp8TVn4wTw219ZlyDsjUEp8LCOmVPCi/QMWSkSZ9VmP6T1xkvsCH3wDCL/CQPmGX/88ihLbc7HSbXzcgJJzOFsrY9kSTMN7p8bO5vll33PeoDhp9rIr6VipSWmzGPfuW50RUnl+srdu2Wl1XOC/XWywcGWomAplbmq/q9WttEVy/dp3em/KOjhk9xhYJ6H5ZZFy6Bte2fHoUsfVJkqWOTpr0pj6YMV0zp76rPQfvoheefFKnnXSi1VuRWlcQzdfa6vU685yzvTRJmpz7g+Ytg12UVE0bdyiUoRiPacAA+gpuUayj0zy/eJTwnqHcSPXcuGmjKQZS3lhEhmX69eABg4kRpTh//jyl4klLh4Pda8HCBWpv8zyq1evXeYZwBaxzRCeCCud6qUMAJZe2tmXb9kzfv3xLz9q6tcZaZTDutWvXKRmPW5N7mkGjBOu2b1dDfYMtfK65eEmpV5e1edPmrnM7YMj9QNzQo2ePrv6FGPy0HTDyg7YW65EEqCZNr7S4xBQqYIAFxUUauwNCT0hTVnOl/ALNXbNJdz36jHyFJWrqJNU1bMq1qaXJAAOA1qQ7k5pjxiZ03wp8QoQwCxAW5xsgBNwDaiMR+iN+Vg3hJwNCFyFUKEdN8U75C0rUEE/psqvHqffAXfTts85Ua3ObmmrrVJZfqBJL12pX2h80QBgkXchHSxXP2cF9QLWu/DzVtbcpnkqopaVdM6dN1wH7Dteg/gOU6uyUz4A5tXnyCJBSMSknaNH51li7SnoU6+VXXtScGdO0cNYMVRYVa8qrr+mEo0erqqJczz71dMbQbbe0UZuroZAZCsggtOaOSMaxirJPdoSQvx0gRE5pjIwzA7BFKaYzkt275twu4sdPnCMY5xgcXlS6wBZqFn/GgBFiPQ0zlPd19H7L1DjCKsr3zA2iks++8JxWr15j84D9e1RWadnSZTrk0EMMiOIEwdjGWODaw4ftsxMgxEGCMeHaZHjPwFM6rmbKPRv+zo6oWQQ8DTnKzjKSDQIdYPSk2w/CVjo3X5tbEwYIY5F8tQunVlC0SGhph1SGmhh6unmRC3csTi68yvY38p5OqSCdVEXQp8pA2hrTV5SUfm0RQmrDxj/zpBavXavzv/Nv8qWDirUlFOuIa8jg3dRYV6vOthaVFBbtVO/oFiBkNFJUoLZUQtVbN6m4vExvT5mi3FBIY48ao9ZtDSrwhaxmFgeHtZYhq4O6wrBfzR0t6ki2a+OmtcZOOn/GNFUvWKhFc+fqobvv1hOPPKZXX31FQ3fbw3Qlfd5I5Uc2XLN4jM4TTzzRDFgAkqst4nMM3z/+8Y82P1yKJe8eWeRdO7KZbECIPLg0bK7h/gZAIf8u2sYzcJT2/MQIRY6JYnA+ZJQx85lj6UWeAaakvWHAYlSTGso8YS1B57JlA0JX20oUnnG7+ifHskgEk/0xor3MlDybNzwjlwrqOey8tY3x8Dzcfbn06u6RZTJ20GEGCP0+NUbz9Oc77lCjz692s0b9dr5EZ1xt7W1q7+zoAoPmkOmKEHpMugkihN1rCL9mQAhT5HNzpuqJl1/Ud88+T/l5Xk0+tep9+/dTknZNCHE8ZbX9ZCNYZBBWZtdGyecz4rOyinLVNTRYZGrL1k06YP8DLI0+3hHvAoQ4o3B4Q4zGXI4roaYkbTo6ddNNNyrW1qx5r7+iCRMe1ICiMh1/7Ld0y22368If/tCY0SdOfF2vv/aaOTNgT6Yu7sIL/82yMIh6sTlCLWSXd+fkDTnxSN7yDDQh58gaII+MJMAddgzvHzIZZBPHNms4YI5jiSiyAdQguAHscb+AQOwfUkKRI0Ae3zk2UeYZMs08OOGEE8yW8pzrAbsH5ASwj85mfIzZkfNBMENvQgBhdio0x+K8IbLPmImYu6gj4yGl1tUKMydxhjI3WHe4L85lkesM67YR6Qzb25i1Pw0QPvT8S5qxfIWSBfkipyOOvdqRtOhw0jJ2vN6x2L8eodbOpDIuQggg3LWgUEVpamQ/GxDuqCP/ZIDzaaQs3QHhjoyTnc/D/WZvO7Oqf/ya30QIP/k9/BM//deOEHYHhM54SQT92lrXrEefek3nXfBDJcMB+XLwUMUtbSLqC5rCjaWT8mVo4D1h88gFzCgNpDRn5RItrV5l3mWauJYWFqmtrlFHHnyojj1itGKtbV0GE4RfU+fM0qp11TpizGj17ttHb7wxUbOmTdWhI0fo/clvas4bb+iGa6/TQfvuq5OOH6u777hTp5x4koK+TLrRxFctvbKkqLiLhQ1liMJhYYVIBoC4997DrOawpbFJhx1+mIFBZ5BiMKLwtmzdYpE4oiUDBw0yowAAi+KDHhnijFLq5DJMpqtXVRtjHZ4+jH+uR3ogxAlEQzmnW8SdANJugYghlN5cv6KshylvCDuI4OGV5G+LOG7Zkmn0Sr9Emje3WhooET+ihV5dWTLDkkgEMuAZ6hDVBILq1bu3tZJgfz6zlKjCaBdhB88Ig7u8vML2Y7zOuAAQ5keidv87tpTVlvgKCjVn5QYjlekI5aotmVZuNJypf+k0oxlFm705QIi9TLoYMkQfQo9ldAcgLCjIU8/Kiv8xIMQ4d4Z6LOVTcVVfTf9wvp577VUd+60TVFXViwJDFeRFRS++WDJmpCEYt22t7dZ8PBTMIc5jAB/FSxR99srFWraxWo1tbapet86cE811DRqx9zCdfeoZSmXSey0K4pemzZ6p2vp6a6ey78gRevH1lzVt1jQdedgozZ89U+9NeFB/vvYGnTb6GB0x8kDdOf52nXXWOfYskTvXk4336jXlbff67Fnq9Y4IAO/YeTvd9xilOA8gM2BhpSExbTNsUc3UlnJe5Bajj9+t71ogoBUrV9rfpCVxXWTNRVZc6pojfHHGqjX8buu0KDj70Neypna79ezieKudyRAgkZqEIcHmUlAxDLoDQmN9y/RF5HoYC/zjmOxaQQwOxzrq0q0sovp5gNAeYmaRJW0SxJybrw3NMV1z5z2WUgcpEYCQ6Dep3Z7Dw5fpa/hxQAihEW0cMCLzTb79BggLfSlVlld8bYCQqM11996jQXvspdFHHattW+qUHy1WzZZtXnozDKqhgPXg4p1hSDsWSS/tNaXqrZs1b/kibajbpk6l1ETbhfYO9avqrXNPPk2FiZCC8jIYgnlhzf1wvhYvX6oeVRU68IhDtHLDaj3y5MMaOngXdTY36qWHH9XRBx6sm6/4s/7t7HO0266D9ciDj9h7f+uttzRhwgQzPDFKkUtA1ZlnnmnU+cg/75joBLIFeQdploAuIvYYRxiX7IfBbCzHGQCXnbbJedF9kL4AslybCUCYRcozaVjIDYYn+yHrnoPRa03kGm3jmLO+nlZ3nW9RG0g4AJsY2YzfjdsRYSD3rrYLmcQw5nzML64HOOCc/I0hzr5c2/WudcC1OyBE3rmGc4zwTD8XEKYD6ggE1RAJ6Yo77lBNLK54ACbozDqOgZxI2hxG1tmIGto8tYweLx3aqyHsRirzNQNCxv34lDe0esNmXfCd87V1wxZrRs7aiy1B1kaE+ub2uOnlbdtqLVrH2uPSull33nxnkpriHdpYs1W1jQ0wCKkgN6LvnXOuKkoqFGv1SjSIFDY3NOutt98WqeCHjjlCqYKQ7nv4fiOdKc7L0StPPa6CtE/P3/d3PfK3CXrt1Yl69+0pKigoMkCNPqeFAtGsQw85VOece5a1SUHWeM/IA0CI+en0G/LKnGAtdkRK6GVkCyCGrPH96aefbp8RiUSejj32WHv/tJJAJvbacy9jwcXBd/zxxxuZDI4I5gJzheufcsoploqJ7OEAZAOMQTCDE4QyA1fbh9yioznOtUlx84l7QIaZK0Tx0dGuZYRjwUV+cXK6WklAKHMZwAuoBawC7qxtVjJp9w6hDNFEru1qf3l2AFXGZT2eS4oN/HLPuZF8pek9Gy3U359/SVPmzzdAuK2j0yKEub6QEu2d1n6LWmbLCkE+sgAha3eCxvTyUkYLYh4gLNA3gPAbltEvDSW/HAtQ99N/PELYLQLyscb0X3yA5jzrihDizfYaXFNnFYjkauOWBm2vj6myz0Alg6S7eb2IzLOYcWFg5Jr3InOe3Nwcq1WCWKXNH9dtTzyowr491aGU8gujSnXGFU5Ky+bM059//TtVRApFr6v2QEoPPfeU3v1wtgYP30srNm7QPvvuq7lzZmpIvwHqVVSicCKmCTffpmBbm1Z8OF/XXTnOmtm/89bbGti/v957b6r+dOWVpuybG5tUWlxs3j8UKYuztZ5YvVqxeFxDhwwxo2LIboPNcMYLNurgUabYoAvfbcgQO85L2fDSZ8477zxt3bpNK5YvN3pkPOIoU1NW0aidr62902rn+vXvq4b6enUmEyopLlZJOdGtiAL+oKrXrrXnjCL1yAHarS7QayBeaAs/1yUCGPQFVF9f1wWoGurq1dBQb+M0dtDiYlPY5eVlVnNFbRbRQdd0m/0AAV66RZVHfJFM2XUBshi2FM1T10XKKymOKF7nzQvS0D1jXBtbaYah1IwNX0pJxQ0Qzl6xXuPuuNdYGON+TER64OGJzfQfjETsOQM4O2GlpI6P+ka4ZlM+BUJhhRJxUbBdEZTXdiIcVH5BjgFCxg74zcv7Yiyj3T1zHstohjUyEJY/FNXSVdXyBcMq71lpKWu0UOB5ewYDYDcTBbSb9aI/AHgW7eKSIs1aNE8vvD1RwbJCdYZ8yimIekQ80XxNnTRZP7vghxo5bG9LYepIxjRzziy98fZb6kmNXSCgHpWVWrxqqXr1qbLUXV+8U5OffUGxLdu0eMpU/f4Xv9LC+Qv0+quv2cKIswF547khayzi1Ns6wxBj3jkFXG1qLBk3g84Vy+NRBhCWlZfp6KOO9lhKAeOZqHVLa6st3NwHC7FFQQC5Lc3WdoJoMt5YUjohmSEl1KWGm7GYaaZN+qhrrEwDZpwsW2u2Ki8atd5YzEMcFPQ7Y3EnWgmJDCDF1aNs3rJZew3dw2oeOa+H1dw9eo3fHakM9+AAoQPGzjHlojAuQgh42GEse1kJbiMNbKeNjImciNY3deh3199kgDBmEQZSKnxWN4dcZ7eY8GTFY7a1CGEmZRRAmJuMqTIcVK9A2qKFPXv0+EoBYRdrXKZ1xMwPF6nfwMFqbY8rN5yvRIJ09Axo7dLbnqyzwTbrsQEWqCXRrucnTdTa2s0KVxSrMd6hgtJie4eTJr6uM487SSePGq1gIq2Ykpo+c4aeeOY5HXzoIVq9bq169OmpTQ01SvhgkR2oQCquBe9M1Uevv6nH7n9YhfLr7NPP0iMPPqSxY8eqtbnFooTT3n/foq6MgzQ2+hpCQIP8O9CDDD3wwAOWNYG+ckzLGJ7MT5c2bOn2DshkooAYtuhM5Awd6jZHQuTkhnMxx5xhThSG62BEMz8wXImW8DkRHUAbehNjlp8Qk7EBKJmzAEGO95iuvXpursVc5t68Ou8y24/jAZsY3B7pV0/7ztVEZtfNuvpExutaC33cjtiZprArQpgOKOYPqu4fGR2/G3+LVm6rVYzWQDhDSHVlOlC2EPR6nboety4SYTXSSv+vAELaZUycNVslFT1UEIooN+DSQSESITCY8FoCZWWmkNbswCAyP2/JYr301kSV7dJPsbBfwbyQydPS+QvVp7RC5512trFH018Y3YvuLO/ZQ/379VN9rEXNoYS21G/T7rsOUigZV82q5Zpy/4M656zv6MYrxmmvwUP1nbPP1fibblZza5vqttXqvvvuU59evXTOuefq5ltvMcCETkJm+/brbXoTWXDO2Ox3iQ5zgB8ZQlaQb2QUJna+p10LxxOVQ5fD9onc4cxgPhBRvOiii2xuIcv0N8YZDDBDxgB9jknX1eTOmjXLgCWELl4f2wKTe+dAYezoceYec8FlsTB29Df2Eg51zu/IlnjO3CtzCFlnruFQQe5oeUHfXcbhCGi4BoQ8REZxGAE2uW/GRFo5x2HXAIq9Nl7BLkCYys3X3194Ua9Nn6nWUND6EOKkg0SOFGBvXYHLAOeWr4sNnRIRJDwVtDi49SHM7wYIad1VVVVpc5TsLogMcfJblP7T2EEzL/WLRgg/zar/JkK485P5fyRl9IuDtI8r8u61Ll89IOSMUKI74WRCNFKfll+its6gfP5cDwxmIlDO4OLnJwFCAEtublhbWxs0bsJ49Rq2uyKV5drWuN3YRXft3U8bFy1XYnuLDtzLYxdctmG9Vm3dqN1H7qv6eLviwYA2bdmsXpU9FUgmVZTyKRKLq2FFtd7423264vd/1GnHHafjxo7V1X+6Ut8/73xjOrzx1pv16iuvWlpHbc029erbzxQO4Is8exTgcJirIhHzxBUX5HvpNxl2TxQpxjPRSdIZIGxBUeH5OuKIw/X++9OtpxqKD4WDIiOCAjhEqcLCSt1WW1uLl3YXDhuQAXihcDHIuB4gEQDHs9paU2M97OhrFgp6+8PQiScPbzz1V0QjqRNsrGswgIo3H4a/TVu2WMouLRnozdjVY81aYOSo/4D+5vHz0k0ApF69AmNjcaeAvnev3nZuFrwSUkZLSv4ve+8BJVd1ZX/vyrGrk9StAErkaDCYjAPBgMcJG9vMOGePAw4z9t/jCLbBJieDBCLJRFkkkQTISIAAIbLISChnqXNXjp9/59VtlRqR/AH2zOKt1au7q16qeufee/Y5++xjE7cpWlqliRdp5nM2p1INJlo1YZRAqlnzF63QKVMuNUBIY/oazeaRTK+3ZYg3JYy2GAX857IKhEMqFMsGCG3BDoYVqVSHNab3K5EMadToDgOE3Hc06lFdX6/txCsnYg8QFsiOxlLqHyxoZMcYbezqkwIRZcn0ZPOWybX7YREY1lwcBwJASG+6eCKml1ct1a33z1Z8bLv1NKwlIsoU8xZhjtUCWrv4Ze0+aQeN7RitR596TKvXrtEBhx5sgkP5SkUvvPSSdttjd6sr9EHdLOSlvrRmXzBVP/jKt3XCl76q/fbex3pxfurYT1mAAJvlebp6OdW/ZwdqcAicTD3PjAynARbGLuqnyYTOMUA4wlpHoJ7XCAixIevfVKf04JhzDBv9yJYtX2aAkGeBQz2IAEXDNmLkSKMukzUjWutU8aBFcQ/jJo7XggWPaO7cOWZ3qP05ehPAk0wl44RxBajcftJ2Oul3Jw3ZrBMl4pJOBMnNR8NpcY30mKH3fFXLlrvjcYxfCxBaACAU04q+rH5z5rlbAELmxLIJC2EXjp7qrwcPPBuiss5reh2QH1GfdwgQ4r7w3fYNFpXJFeULRpXNlxUIhb0WEc4hIWhjH8AbH0TJmSvCkaA2DfTo0puuUTEaVLSz2ew7XSkapZ8g3ornF2m7tk7tMnF7LVm+XL3ptJpSKcVbUuYIPb9kkVIjWtTW2a41G9dpTHubAv0Z3X7J5dp37CTdduW1+tgxH9XuO+2iy6ZeYte/49bbdPY5Z1vAgef35a98WUcecaTVJTqZfJzTv/71r7a/U911FMnGccDx0OXZmJNdjSEZO0CYq8tqtF/GFY62y9C4nq9O6Mer1/aAFxkMrudEaXBEcXKhvXJuMh7s6zI4TkSG/biGozRzTu6HOZmMD2OL9wCJ/Li6K9YvPoPbrEa4HqxrrCFspIy6uftVKaMVvwHArlhYvzr/HC3t7h0ChFa/7uykXptspRwNr5OxN4Dl9+x7i7YTb3OGkGD26v60BSAr+bIiAbLcVZVQiuTG64GZzV8YlHEX/PAYGw8++ZjmPDlfI3fbTgMqqkbmP5/XyERK65asUNIX1KHvO8jW2aeefsZqaaGj9g70W7AjF5VSI9sV8kmRalnxfF7333yrcivW6an7HtI5fzhN98+eo2uvulZ77LaLUVqhQ65fu0677LyLrQn/8z//Y3M7AYaRIz0VTmxiOL2PzwE4wqawS0APgW5HIf3JT35ic//kyZPtHGQB2bgeGUOyZszdMJhQOyWrBuWTzDz2jWgY9FLYGmTksT3ugTFGAIUxh+2yH8dhw4BHghaAQDZAIWPA3SNzNG03qFsns0fWkQAHG+OCe2cffjPvABoBjNwj44i1juCHC4Qg+AfIZT0hsMNGVpPAUOM4ZB/ugXm5ShA8mtTlN8/U3Qse3QIQUv5EciNYd6vLPtRXK6a4SNAjAP+B1lj+qgJ1QOgoo2QIR6aS1sv5XUDYOItu/ntrNrz1Pd+aV98FhP8/M4ROZdQBQnMckSwvFJRoGamBHCapUxwAACAASURBVBETry/eUCYCjjV97Fx6HUe5HnUulQpGR+zp6ZKvKaazrr1EgbGtqrTEVIx4GchSOqdItqRw2W+Zh3yhpGKtqn0P3F+rN26SPx5RtlhStClhznK2v09NFWl8vEmJdEEzLrxIYyIJzbv7bn3vP7+rDavWaMb0661H4d1z79Vvfv1rtSA6gEJnMGwLrfXWq8t74wy7CZe2DSy40AxwFBHC2LSpy6glrl/O6FGjlLLocFIzZ87cYkGmtQBgk+/GAFNzq7q6ujVp0njL+lGXwESVTMUVQhCkWLbJF4EMU7OqZ1P5bdL/QY9aygTORrE7DjIRp3Vr11pNIVEo7p+JOBgJ1XsZUfzfo9Y2r59hJBK2iZXFjetwD3wPLBiNgJAaR6P+BT0xmlgkZgtNa2uLOR+1oRo4vwl7AOhQ0PS2zYDwwZeW6U8XXa5iJK5qMDwECAulvNczr6XZ7iOK0Ao0rnBIxXJFgZqn1omao79YUlOlpM6Qv96YfjMgpPaN5xaLet/j6wFCc4Tqt+llPzyHFwAQ8Efk90WVK1SULVZU8AXUUy0pj+JdIKggYLpStSCJHUO03Bxsay9owRFfwKfBQlqXXn2Zam1xxbYfow3lrLVrQXGxLZaU0lm99PhCdbaPUL5Q0PgdJipdyJnyWevIdmveDgm1b3BAtRAF6imlSjX99ZwLFVrVrRfmL9B5p52peffdbxRlnhOLKBHeIVqYAUL/EKgxEFgumcNgGbSGccv3zHNmccYGDj/icOVymS0AYRjbDAS8qHPRqx9y4JM2EwMDCMFQs0VJPYGCLSdyno31nQz4RaNu6FEEVqjLZYxBl8UG591/v5dh7+4x4IiTwfPl3mkRQ4CEAAXiPDQj/9CHPmSfs1SXZ3dXdVlBt/Dg+DY6v41UUqPP+Wv2HZhFWA+9zb0XnU03fqJgMKxSMKqlPWn99uzztgCEgG0yDkT3ER9i/LsAh2c3FVWLZHC9lg+ijUylqDGxsDr9VTWpotEj3/oMoTnt9VYAA/mKNvUMyh+JW0S8Fgg1lnkrVK+JdYAQBoG1oynkFB/RrKk3Xq1eX17N245WdzmtajSkgVzWJPt9xYr6V6wV7Z17+nu1wy47K5ZqtlqcdD6nRKrJ5nWCQkTYBQU0FNcLcx7Qoutv0v1zHtSip57XT370I81/4EHtsN32GujtMwGZhU8/bRm2H3z/+xpPD7T0YH38+oxWStYNJoWnfFmxAF0jhZLnjh0zhzsRIk5AQIW51YmzDAdKOLOMHRxQHF6+C6j8ZMad88qc6jLSON6MRe6DDCFzNVkPwB/rAvfh+sNybvbDWXVS+44y6qT4nWw+1yCABlWT8+NwO4ENZ58OELq6R/ZzP6621myh3o6m0a5dhjBQ9qkUDmtTJKBfnHuOlvf2bwEIUSE18ZpIeEix2GUOGb+Cmm71dL53lDJKUAN7Xt+fUVc6a73mmLsJqDJfO9X0zZoMHhBE9sgzJE8479nli3TjvLvVvOM4paM1+f8u8EUQLFqWmsMxrVu8TL1dvRo5qlOxppTizSn5IyHRLzPZ2aqlXes1cnSn0n29SqJ5kMvJ39WvO8+9QP/vZ7/WfxxzrA7aax9dMvUyHX/cp9Xf56kr3zJzpvbYfXfLNpKtg6HEeptIxMx2AGOs8cPtE3vB9rBRbAiAZXoCxaKplgLIqNvjN8q82AP9CC1wHQwa4CLogGIvtXgEWQBXAD4CGIwPrg+YJAOHD+Ey59QCElwnEwa1k3tz/UCduAvjpTFDiF0D7H7zm98YmAS4AQzZUCUFCHN+juez8XkArvwNnZR1j/tm3DDeuS/eg5bNMYDL4447zvwbPhffC/dEcN7mBtpMIYYUSbwqIAz7A4qGvNKdsq9a75dsEtNWRlKpllWqlRX0VSxD+C4g3DyTvEsZ3dL/eQP//StTRv2eMEZDhpBFSGSOEk3qGsipEmCBdxQrHKC6B+inGfFmp9sBQgYrQhcRJk2V9cjy5zX1luu0+xEHqa9WVEElJWJxhfKeQwH4RJCGBtBkXpjMEWdggkeooByoqlYqKVWRWmjyXfErt2q1bjrtHE2ecrG233a8vnDc5/TAfQ9a7cWq9Wt10kknmYDN6M5OrduwySYSJjbELpxSHVk5cwygDdSVG53cOJFfFjkccBbWUZ2dBmCYNF1hNpMNDsI2Y8YOiQugmNraOkKZTFrJpoRdkz6C5tj6azZhQbFzsv4ALMQ3zGGxhRd1vbJNbrzG9ah9wBGnRpA+geFAyBzslStX2HPbdY897DN1d3Wpt6/P6Ko45YBLHPCVK1YONaiHnmYtARooo/Fk3CilBphjcXMePJUw6rJ8VnCNc8Q98UOvvc0bojJl+ZIpzXtpqU6d4gHCWihiRdqWgQwF7Lk6ZUmylo0ZwmqpZvdHgbc/X1SiXHzLAKEBlnotVF0f36uNqSI3HlXFF1R3f1rpmk/ZcEiVWMiyJ8ink63kNzRqRxfFWovQQDxdRPmDfq3rXqOz/3KxRh+4uyqtcaVrJXOY6aGZws7LNaV7+9XROcJ6MjIbtHaM0EA9c0H9goHVQE0xf1CxfFmlFes055Krdfr/+5U+tP9BOuzQD9iiDihiQWYRxyE2Nc96e4nGicijUpZtYcM553k7x5AIOYBwVOcoHXLoIaqUS5aVYwyQPUZJlkXVidCY4l2pZHbKYs//1FjyPwtvejCzxRyIyi/7EFjB9sjIE5VGvRQnl+8OWipKvA8/vEDhUMTogGTL6Z3JuAJIQkcl0/jC3yPBX//61/WpY4+1AAsBikaHmL+9OcernXX1grzu/nbU0jcDCB3ADACgwnEDhL888xyl6d8ZQE3Um9dRGrXsUyTmCTr5POVTu76qyvT1WdNjgFitVDCHYnQ0ZIDw7aghtDm5ARCu7hpQvupTulBWS3uHCuUque96W3Ki436vFqweMMGxhL3Q29ejQDykDaUBnXzhWRqx63aKjGpRtlpSNBm3+uXWZErVTFZ9PT3qHD3a5PVDkZiIshcAaAROrGm9FI9FjOmhgaxC3f3624WX6ej9D9WFp52ljx59jP7z29/RN776NeWzOX3/+983mfuvfPnL+uSxx5oSdTQRN7uERobqIeCKczMG3PPntxc8C5gdObqoB3C9H8RecJKd+IoLGLgMo1Py5Pm5uiWca+ZEsiK0ZUFYjHHo7M3R+3B2obJxDzjMOKUcy/PgmsyjjA0Cbtg4445rODVT/uYY7s3RYzmez+iEcwCpjfbfCAb53OznMoSOSmgAjl5sdWr0EEis+RX3RVQIBbQh5N8qIKRekLWAQAGg0Frp1G/A6ytbtlpa1muVioqWChrhr2l8IqyWoKcy2tE+wkDE5uwn4LKRpv06vLrhXpaphHpBut58WX25ggYQBTEtA08EjMyPJ/7lGFUOENY1HSh38EkD/pLOuPxCVcY2KzSqVaWQ1waqNZZQMZ1VvBZSqVBUuVpTa8dIU9xFDyGWavKCe01xY3z4ymWlAkFVe3o1MdWmu66aro0PP6nlLy3Rb/7751q7aq3unnWHfXdPPrlQK5et0Pr163TEUR+2/qxTL55q8yMieq4tA5ns4RkW1zvQtSJhTWbD5r72ta+ZL0K9HzaFIij7s3bgt7jaWY751a9+ZeCQ/fB3GFPM0/xNYIPsIYCQZ8Y+2CCglfcBjdBRAY4AMuzVUfe5hssQOuo290MvWWzQAT4nPkM5A3WNrGncO+/jzwAqWeNoKcb3wPgBSJKRZF/oq/hvxx57rAWOuGen8Ms9uT6ELkPoAOFdDz/yCspoDHYS9h0MKBT3aNxmHNTPFis2f2eKWaP/E9AjaD0xnlSz32dtJ97NEL46DHo3Q/iK7+bNAsKty6G/AeT5pnYBiPFjWRSflw1BIh3KGPQPaBglRVSsxVSqEVWueWOk7jhsXpS2vN9KtcSeSibj6hrsl68lqnOvvkSFVEil5qgqsYAK1bJGNLerZ8MmxUMxuwdrHlqTolWfgUJUy1A6rdG3EPXLSMwyLk2hgDJr1ujhm+/QvuN21J1XztDRHzxMO07aThdfdLHKQZ9++5sT9cKzzxmYIkrNBAi4wuEdPXobm9BQGIWGuX79Gvso0C6Z+KBLNm5M9rzOZDN+/ARNmrSdqYKyWbF3qWRgjqwegAzAQwaNTAvnrCEqU/EayqfTgzbBAjSZ0Ile52mOXfUayLJRIwio4z2Pylqzuh7qq/r7+8zBJgPDZ2LS23GnHS0j6UXKvdoZqHc44DgA9CUkS+N69ZD5IwvDfgAGqA7cE06ERcMznmw08uBQU2lZwbW8HoYxo0Nu3rCGivypZj2waLllCAvhqBSMqFwsWB9JGlVzb0T4LarOAkC7EZ9UyBOJ9wBEb/+gapmsUUY3ZwhpdREwyujmDGHUyxA2NCPf4oENownV/O5++e3R+So1hDQ8QLiue9CjHEXDqpElJdtdJXOJcAwVbvRv8+oHGS95n0dHgh6FGYQifp152WQNjgirZcIYpUsFDRZyijUlPUcBJVVqboVde3fKOKoEPUdZiADRikU1c2JiNWlsOKErfvF7fXCP9+mmy6bpk8d81BbrqVOn2iK1ds0arbdFMqhi0WtoPDQe68+H8UrGxPUNA8zyf6opZf0NofYdfNDBBkahd/L9opaLgq0B9HqGkQndKeJyDepJsVdshew+mT9El1jgXb8uzsF7ZEqIYuMYADChrlrmo64W+eAD87Vs5Qpb6HfccQe7VxZlxteRRx5hvwEGqEx++tOfsvHa6Azzd63sfU4nre8yhI01Vm5Rcvu497aWORk+iRIwqsaSWtqX0c9PPVOZUHgIEBrQiSfNHnOZtAKoD/pC9t0w/pi3sJOW1pS6+gdUpTdptaTOSFCj/FVzmDvb2l+zhvAVk3q9Vntrkz1g3wODXl23BTwGi0rnKlbjFYolLfDmCce4jHkdEA5xSDePF0BvtCWpabffoCd7VqjalpAvFjTgyxwFpTcQrFPKG3x6Y4/UQSl/m/0bNauqUKmiNn9E9101Q30vrtDypxbq/NPO1PXTr9XTTy20GuWLpkzRSb890TLD7ztgP6PtE1SCPkZmwDXrBrxhXwTmmKPZAFAOGLk6JuwNAAegMxXppqYh8RUH1Mhk0D8NkMbmVDuZq/kBoOF0M2+6DCOf0SmNci8APe4RGwQcMq95Yj1l+9sCOFVPBRFqPrW1bNDjHNWODCHn4jO5vqPYK+dhjXEtMSxrFySr4WW4rQa4LrDEtVyG0NVS8j8/juljz4dSjEiT8sGgNob8+ukZZ2j1YEYFstkECvge/CFTvy5WCvU1xgsMJWKxoTrNlrZW9Wdz1jM4XMi+I4CQ+Rj77upLqyuTVTUSUcGYS969k5AmS4gv4bbNZQTM655QSDnu10OLn9b0+XerZcJY+WwdoFds1cpOyumsmptSnoBUqSx/yFv7TYG4rkJp81C1rBiCU30ZjY43a8njz+ixaVfqppkz1eIL6pijPqI5c+7Rgfvua6AKOyagxjPBhr7yla8MPXOnLYAt8fwanWoH5rEp7BJ74RxkAE844QQLPk+fPt2OQYwJm6CvH8Fynht+ELZ+8sknW92dEw6jXyCvY1ewNfih3RDlKowxxhfHOtVb7hHASL9nPgevkwFkjOCXcF3uBVskgE2dJIwm7pdjnb+DXXOvnN9l1qGrcgyfiffIFDJ+EUEj0EI7DL5D/Jbvfe97BgYJpHD/XJ9MJ/dga1c4qky5rFh7uyZfd71mP/LYFoAwIr/i4YhCBPmqNRURHTNf1JsX6bUKM6wW8mmgd5NCpbxaq15j+tZgUK1Nrw0ICYq91vZ6Gbbhtjt8/9cDXI31/Vu7j6EET/3N4eJ/w48Zfr3Xu//Xu7/X/HLqpUqvt0/j+/8HKaPvACCsR9hY+pkkmRwBhDjAtmCQqVJAxTogLCpkUV9zZOuOxFBR+TAJ93SGRvCjlMkMarCUVSnq0/RZNxudLtSZUrUpqtXdGw0gAaYSoZg5LwBCzhnjInWxG7KXONRkqdpicVWyaflUVrIqPXXnHAXW9+qea27QJWeer1m33KrHHn/cJvQZM26wprBEJgdw1Px+rVu/3n7D4WfSM9XGjRs1MODRh1h8AYrDKRrIbdMsHuBEMXPJRDS8QQ7FMh6JWvYLWhEbE3gjIAyF/DbZMXnhyED5g27X0gI9NKiunj5bELgffre3Ij5DvZ1H+cPZJHOCmt7TC5+2RZnJdOdddjaKK5ka7o37ZoFgQkRFlSwc0VycffbDWcHRz+c3U5xCf3e+OJYm9IA/cx7I5rW1DvX5Aog6SXcAyJYTQFX5Uk6B5hbNX7xSp069wjKEvnBMxVzGFlRqJ00Ns+SJ+1BzgkOJ3SH4Q98zEzAZSFu2YcsM4VsLCKFJWQ8qg19hA4IbezOqhqOqQJMc8hi83nGMBzZvcfAAYSEABK7YGbDXaFNcF1xzqbqjFVWb40o2N2kgOyhfMqrefFa1sOdAULxuEuj1ulsCF2ZFtYq9jrOM05wMhhTPlbRo9jz1v7Bcj836m04/6Q8WEaXhcEuq2YIZ1FgZHRj504YNipedluANEXyAqz9grVigNpLNumjKRWZrUEbJEHIeMscAfxZep+Lp6JjOwea8OMPOsWS88B72iH2TpSaLh53uuusuNr5cds6axZeJthZt4cUWoRK98NIijRkz1lR/2Renhbovenbuu+++uu666/SlL33JaEHYdCM9ls9GhpnjnKKo+yoc6HP/b1knuLku1r3+yhqr+j5kruMpLU8X9PPTztCAL7AFIEQMCVGmUjFv2SPsmTnGatAKOWUH+o3K3jMwqHI+p3itrI5wwABhW8j/um0nXrEY/sOAMKgQdg6FqgEQ0lTeqUV6xt4ICKXmjnbNuOd23b/6eSXHdVj7m1hT3DLPgVjEnrertW38rt0ciUordh2ueA46Na8t/pAGX1ytOZdfpRsvm6ZAvqAffPc/deW0v1gGYOZNN+vM00+33mip5majwT/7/HPWm8xlv5xyNE6gyxA6EMT/2Bs/FuTK5Wxup+aI4ygRYC52mUTmVPax+alek+eEWtgP23BtUACG1n+TxuUBasWzdi4nLIOjyvuOwsY+3AO/Xb9C9nWAkNepFQcAkh3B4eUeXckAduQAIce5z+/An1PYdQDWgUOX+WwcyzyfzcEQ6qR8itCKJBTShlBAPz/7DK3N5lTwh4cAYTgQMfCXyWUs8BOifg3hkCgKx953CyAczBdUYs3JZd4xQMg8vqk/re50VpUogJAyls0iMgiCvJo3hR8BIBwIlvTs+mW68p7bFB9N7X6zZYm60wMa2dlh9bKuth7K/WYHtx7oo9TBfIGayJ2Gq0Gjm4YyRd148h/1tf/4vE7/za+156576nvf/a5++pOfmIL49dP/as+b4CvXxNYBOgSPsR1e59mScXZUaJvX6xRgF9xyrRrYD1CJrVLWwn4f//jH7XlTQ4idYT+cn7YTKPQixsJnY+5mbcHHcArTCNBwDAEIwCTjB0DoBdM3WBCPc7mG89gBtooPwXvYI4CWbCe0z8suu8zGL+CN/bhvgKazY453Y+zwww+3e3zooYdsX4Ai443aRsYQNcT4UQhRQSEd0T5Cyaak0oNprV6z2uYQ7t9ajUU8QBht79CUa/+qex5/YgtAGPOHlKAMBmVaRO/CIVsrCQLDDsr202O32Wwl3detUCGrFtU0NhTSiHBELcnoa2YI3wWErw2IXw/svVlA+S4gfL1vdGvvvwlAWK7GBCAs+t8YIAyG/OZgZjIDah/bqVV9G/SLP/1eBx79IWV9FYVGNJt8+fpNG9Xc2mILarlBzTFc9RxoAKI1ew74Vcrm1QoVqZCRr1rUiHhCvc+/rPunTtMd029RvFDTMYcdqbn33av9D9pfi1es0hVTL7Vs1EsvLx5SkjPHrU7Z5BoAJSIoZL5wlFE+ZNJr3KA+ESHadvx4i4QBzshkGEUNABuOGOWSTByTr8kvN2QIqcWB6umoF0yoTJZDjd9b2yzy6OoAaO2A44sADABs4cKn9eyzz5gDT++40WPGWBZz23Hb2oTHxv1v3LjBFmcmRwAX5yCTyL0BDMlYMPkT28ThIOPppNTdQmHORMCTWmciNvBSKRudj89g2ZctxndVuUJWkfZ2LVi2VmdedpX6wVJvIyB0lNjwq2UIh7kAzln1wJ0H6kzqwxdWseJTulhTQV4AhECIt3kS00NZFAcIyWr6PeoRARR+d2X6dPGMq+TrbFbLNqMs+9mT7VctFlZ3blCVqJcFMEDYkCEsB70+m9DoHCDkdxxFzv6MWgYKmnHSGbrigou1+4TtLZoL9YaIbGZg0Ppk8jwd9cr9Hno+dUqWZ6tkWDwnGXt4ZMEjeuDBB0yWnPo2KHkENbwAg9fjD3EiYwvUlQWt7jUQsEWbwAqBChZ8or6o1TmbYvF2mROoPZ0dnZYZNEBYV8NzLQKggz797PPmaB500MH1fp1hC2hApyIjzzV+eMIJOvqYow0oUntrT6hK3RjZVU9Yw9H3GlsGNI7j4YBvOFB0mcXhtNNKsaRgU6tWZkv6xRlnWeNuRxm11inDACGUUZchpMdpbqBfbQDCdFrFTEYJX8UAYUfAA4SdLa/dh/AfBYQwLMig9A6UlcnX216EyMz7VSlvboXkqP5DdjMECL22KrlwVSeee6oiY9s0ctxYUwgON0WVjwe1tmujUJXeEkhuecfUVHqAEAfay8wka0G1lwL6y+9P03c+/Vmd9usTtdvOO+qbX/+Gfv3rX2vJ4pd1y003a5dddrbwI0GEhx95xJxRsms8IxxmgBgZDieo4q6MrbleaGTeGCdkB9nXqPH1Xn3DAaHLsnF+B7AcoMIBZX/WNgAfGW/WJuZgR+fEeYaSynzqACEOr6sPZAzh0DYCQu4Z55d1BxYAjrKrTwTYsj8bn5VzMkc3gkEHYE1Aoy4y47KBLnPO99E4Lrz3mQ0DquXKKtP3MR42yujSnl6VAvQ4RGjDr5A/7AHCvEfn/lcEhL2ZnEqRcAMg9MCaF+gY1nOUOZhWSbWq8qGy0nHputm36fGlL2iHPXa1mm7mowzMoGpRhYhf1RBK3722hjsWhIFrU1unbphAecWCnTF/RNX+rMa3d+qaM8/V7rGEHrvtLn34mGOUjMd11bQrjDk07bLLLVB88MEH27PBbsh2cR0ybTx3ggK852jHzr4dKGQ+RVSGfQFziKsAssgIsg+9O7s2dWn5iuU2P+NDAPjI7FHTBy2U+ZrxQJZ61qxZtu5j32S48UkIUKAAzfghoMI98zrfBWCQOR77Zlzy44Sa3Pjh3mk0T9YSyik2jZ3zuRzodO1hGAN8ZgAdn+3GG2+0j4xfgw1zT3wuWFKMY3o5MpZcOy/24TN+4AMfGAKEZAizlbKiba2act2NunMYZdQBQusr+QYAYTCfUatPBgg7olGl4pF3AeHWMEb9tTcL6Iaf6s0e/y4gfI2H8apvvSlAmFCJbCHqSzgZr5MhBBCy8EIZBUROu+EarerdoKbOEUp2tOqWv81SIBk3tcV0MW+OJZlAQKFlK+uy/xSMs0G1qxXK5ihXC1n5g1XrV5fIFHX7WRfo/N+eps8f9XGNHdGhy664XMd9/nhl8yWd+MtfGbUO6qZRdWo1q3fq6++3Ghlr3I7ATblktDe25194vg6aNn9zrB/QMqmRYcJhonORUaJhTYmEZcKo2WOyNLnhBkAYDPqGKKduge/r6zfapkWCB9I2ubHxG8oUG+qj8Of5LomyAQZRe2TCZ9LzlCCDVhcJPc9qX0wUp9ccA4ATCw8Alg0hGq8WDHVUr9YkGAxp7FhPKt2ykdS5RLxeR9BUyT5yTib5WCw6pDi6+dsh/lVRqK1NT67p0lmXX2Wqbw4Q8llSqaQpBPLdODVWrgNVAZVRKHc4Gv2DaVXSGcWLhdekjL7VgDBTlrIV7C84BAg9x9W1C3AZQgLqfhUDMjtIhkLKV0q69K9XasVAt7bbZzcVfFXL5EWbmzTpPTsr0NqkwVrRRswbAYQ45QDyWKGkjnxAV598un70ua/qtF/91hY4JM8/9m8ftaz5xvUbLCOXy3u9+3h+OCiNFBGjv0J5hJZaB9DYDvd/1VVXGQUnUges2I+rAzFHsj42OK/R02hNUW9FwWs8M7KUd8y6w+wFZ8QBQUdT5n87b7li48yoo+U6Jcfns4b0z734kgHWww473I6nBQuUZyixZFuoffnZT3+q/fbf3+zehI5MOMdTTiVz6+qjGuukXE3Y602PjRlC50g7UMixlUJR/mSL1uQr+vU559UpdV4NId9vqrnVvh/avYTDQeuHyvyAnRYLOalUVkdHp7oG+5QfHHyHAWFYvQPFBkAYs1AH33cjZZTP6QAhZsKzYqtGQrpn4XzNXvCgOiaOVaqlSS++9KKeWbJIux12gEKtTSbSM0QzagCT7pw08ibQ4bI1AJFIqaJEtqLHZt6pbWtB3TvzNh1z1Ie1w/bba8oFF9q1X3zmOcukdAHmVqzQopcXm6OMjTKf43zijDKHOmEZnE+rea0HP9gXBxMHGIeWeQcH0lRU67RKfjtmxdYyhB7tumJAgGOZxzgn+/IecyN/Mwb4G5tm236H7e16psQ7ODi0djDXMia4f2evro6LTLtrLeHopS4bDyB0GUYHXHnPZTKdyFRjQKNRbMcFPLg3j2bqNaVXoapqLKKBZFS/vXCyHl2yTNVwTJR7QstHuZNad8SnUGCmPII6T5cNor69vWOkZQgL6UFFivl3PEPoAcKoRxm1DKEDhF4ZittsrBPItZReWYVwVUvyXbpi5gw1jfZUtVcvWqKXnn9Bu+39Ho2YtK3WlbMqxzxREzf/uPM5QGjzhPWpk3wlqZIrqDPRrMVz5qn/kSe0bsFT+sNpp+qSKRdpwUMPacyoUdaGgXYQ1IVjP4Cd3//+99bE3bU74ZnjYwDAXi1LSDYOuwBs2VVW7wAAIABJREFUAQABfAQOmRsBVgQyeI92DowPbIIgxre//W394Ac/MCBKdpHMHYAQ1gb9DAlMXHPNNQau+IHCCSBkP3pjuhpFMtv8AGS5ttMb4DMwDwLeqAWcNm2afQ7uBz+Hz8s4gupJBhJQyRjltb333nvofhjjfHa+e54P3wdjkc9KKQGv8z25NQmgynfilEyHMoSxqKbMvFM3zb13qxlCA4T4R1DgrczDrxABk2LJxnZJFaX7uhQsZNXqq2mbcORdQNiwbrzaOvtmAd3w87zZ4/8XAMLXc0n+Ce9vFRCWrW7KJjdf0DIm5VpMhWrUaggNEAbqPQcb+vo4x2LzrLuZckQN4LmXTtb2e+6qdDat5evXaK/936uXV63Q+oEedYwdo37qbEwe2G8iMgUcEqtUrE/qZKVo1YCITV2tLlgqqr3q15xpM/TxXffVRb8/Te/bc2997t//XSf94UThzkw5b7LmzJ2j1vaRVtdHlNjjq/uGivsxtiJUr3jMlA2Z9Fw7Bq92L2yLN9m4RFOTTdTUvZHxsBq8Ulkj2ltMYIE+gOxPFoPIsdH06vQuAKKjqZLVoOk7+3IOsoP8z/44w2RPFi1erOXLlhkdCy4/2TkmQ9QYEZcB0OFYeI2/PaoT50e1Esfd8fI5BnEPp4JHpjCRjNnCwCIybtz4+rW9qDOOUWtzk5cJpGi/XkfhxBAsAt2YgaO/Gk5gKqVHV6zTBdfdoBW9/aoFwgqghgaFJuYBXCijZKEKWShmMrl+srWxRNImXIBxaWBAsUL+nwIIKwpbfzaXRzRAWO9Z5YkTeLZfDnsZ8JZYwgrNz5x6oUZM2EaViF8vr1im9+61txavXKZMoKbWSdtoxcBGNbe1KkldZa5gGTgCICXEknDO6k3u3dgjA1bc1K1xwSbNvfw67d0yWndPv0kfPuIwi9SedvrpNlY2rIM2ut4UUXlOJk7kevTV68h4HTEkbK67r2eooTyA6/QzTtcnP/FJlStFs3GisI6GZGCgLnbkms3zGp/bNaNnnFAriG1DB2Jhp8CfbAcOAs/UCW84lVLLMIRC9joOAGp+D8yfb2PgPe/Z0wIzBDGgxLIBCBFpOvVPf9Jee++9BSAkg8kYtSxAXQnRZQobs4Eumu5ea1xgeM3VAnmOND9ettH+5wGVi/LFm7UyX9aJ5/1ZK/oHVaRVg997fu0dnZZxSw/22/h0ta2Wka7WzHnGUeoZHFT3pnVK+aUxiYhlCJt90uj2t66G0J4bsvp12j/zeM9gVel80RQZaT2BEIf3nXjiUMMzhMwtPFub1xMRXX77DKM+t7Q3q7e32+qpYu3NemTli2qftK1K1ruLc3rnG6KKOmGdevNyr5+XhL8eLFbVWpZenPOgCs8t0+P3zNEffnei5t4zR08seNQTripXdf+8+7V0+XI99uTj1ucWJ7JRVdSBG347iqhr4M3/ACacTJeZYB7jucL0cAED1+KB+26sQ8XWmT9dbzXmWOZcXsepBbAxZjiOMcEYYl8cWP7mWmRCcFixd+Z6xwxxGSDuFQd244aNevyJx80JpiyB80In5P5xkAG4jrWxNaoodj+kOmzP1LNfzs+PC+o0ehqBAFTHgHyFipSIa+PfmSFnXXOVHnz2RdWicas1DQVC1oMvGgpbhtCJrFlNfNSjB9J+YdTYMRrM5pTp73vHRGVcU5euwYx60wUVQkFjFXnj2XPoUcL1C6q8X6VywRvb1bKtq4lYSLGRzZr1zHzdMHuW9jngfVq1fKVq/Rnts9feenLR88pHA6qNaVV/pWBAGMEtb2x41NsgrTZMiJIWFp7gnr/ik5/vLl9We76s2/94ph648RatX7NWP/jP71pbld122dXm79/+9reWBd9jjz3VPnKE2QlN5aF8srYTgMDesQFsAhvAnhrBIUEEbA3ladYHGCSATZ452UfAGH4N2TzmIeyYrOBFF11k+wLkyLxzHWr1/jr9rzrxpBMtY2htuVparPcfIJCN48lG0qrimGOOMfsiS8n3wnjhGGyXe+TzQIdmTEBbxX5mz55t+0L3ZBwB5gBv/OY+OYbxAaiDako/wsbNZQo53mVHGc+sO5yf11iL+K6sz6fPr0JNygfCuvWBB3XN7bO2AIRRX8BqCBGQY2zH25ptnbf5qlSRv4weRBCCsXLZAVXTfRrh82mbUFgdsZiaErF6hrBjq30I3yrK6D8KuN5sDaFr6/RqyifDAdq7NYT/BPz2ll9yGCDEGQ0hX1/P/iFxYTRRRQwQ2t/Wi8Vzik1Uo+4kvx4gPOeyyYo1N6mny6OIfvuH39NNt9+qFZvWKdneKh/AqB7Rzfmqyod9qoS8SZ3Is/1FfRXuF5LAUO3oE+SP6OHpM7Vtzqc5V9+oP/7mJFM1vOqmGRRF6torrtasO2cpnkxZlsuULQNBpVI4v9A7PX58d/cmq58DEOKAstn7waDVVaEGx0KQTHkUy3TacwKg2eGENycTJkQAOEQ2H/DGpMYkDlAE7K1du86ykuzvCYEUjcbpMpccw2vd3T1GD2Xyp45wxx12sGi90fESSaOysJ9T0KO+DzorjiiCNp7ks3cuMotMikMS++YEVtXU5IFPxGWYiJm4cTJw4PkhQ+gcO8saBgK24DinfquAMJHUo6s3DAHCqj9Ur0nFYW4354TWCkSarVC/Ts+Akkh/Np4JojLF/l6TdO4M19tOREKvEJV5uzKEjYDQ6gdVNlqRZa0bAGEx6Fm8o4yeMeV8jR6/rTKlnAkP/PePfqzJl0xVr7+kYGer1pUGFIxGFMNJqdRrTy3w4Z2bs3nVanXVSmibAxmNUlgPXTtToweruv/GW3Xqn06xwn2cBTK9LLwEAGhMb5M09YJQPKv1hu31542TwvtQ/ZzNcTWK/Ak27A5Nqt4qgkCHe85u4neUUZcxJOAAaGXxpH0IWUPuhR5V2OgRRx5htRxQUxkHtK5wTpSrHwS04OSyPfLY4xas2XHHnSxy7BqjAxKhEHV0jNIvf/ELyxDiJHGvbK7fpjXNrlPl3Dy5NQd4OCAccpobGlYyDzhAaE4fz526oWhCK3IlnXj+hVo5kG5QGfWrc/QYuyyAkO8uXG+EzVzK4tq9qcsc/cF83jKEvuygxjRFDRDSdmLsiBFvmaiMWdHWAGGuLNoL+YJW+WpBsa0BQtdOxr5bAj2RkG66904tW79G7SPb9MKzz+i73/yWNqb7deuCuWoaN1qZWkklC0jQ9sGrV8VGhs7VAAwNuPlqpuDbVgtr0xPP6bmb7tKsq6crne7XD7/7Pb3wzLP2vUO3BcjdcNONZj9NzSkTCGMualTPdKIqDvzwG3CEfeI8QlcjM+GycTjGgDDGCcfixLr51NUFMi8D7tgHm+NvFzDBqcbhdcERjnHAEGfdExDz6hO5FvfO8Y5dwvVgfDDXMk+TKeQ9HGxex6Hlf7Im3DPX4Rwus+kygk5Qht+Onufsv9HWHW10uA9BrNKcOQOESXWHggYIH3jmBSnWpGIZUZXgFoDQ0QG5P5TCrQ1NJm21dmQI84MD8qUH3tEMIUrofdmC8kFPZMYFeJy6KFlQgqjJpCd6BQMD1g618v2VnB5b9aLmPPKQdthpJz316GP6zFEftf6A1826RZmwlGkKqbfglYmwfhHsNWaCC/ZCwUaghtpym3N9CpQ9gbD2XFm3/+Zk/fw739OPvn+CDjv0/TrnzLN05OFHaNnLSzT7b7Nt7gPUTZg0yfwBnh2KnwBDQA5zIgE2qPP87QLLLtvn1m2o/KiGAgo5nnsk+8g5AFrYnaOD8vuUU06x/12wGJBID0LG3Be/+EUDno6GjB1zfs6BLbIfAA/2BnM8tYpkIDmG8zQCQgAnwmCci9dRuOZcTgmU8YJdMQ4Ar/gt/M04QHiHe2/c8GkAjIBUagoZF/wPIAa8cl7mW74n7jXV0vqagLCjuVVhX0CVQt7UsxPtrV4pR9WvarGkWsGbT3zhgCrlnDIb12mE36dtyRDGIu8CwtcpEXyzGb7h89SbPf7dDOE/ghYbAKE5PiYqszVAGNoMCOs1hNBGnbPU+HvoNuq0IWq3qEH566ybtfjlxZo0fpwOPeQQxZIJczCuuGG6DvjAIZ4UfbVmYKcSDmqTr6Ccr6JauWpOhan+IxqBc24qHgFbeEZHEnrmjjnqe/AprZy/UA/+ba45uXfMnWNtLGbfcaduuuFG+YNkOqs2+ZXLNYv0UU+Hg2vKdFVv4mAiwgH11DdLGjlqlCZOmGCTCzRTFhUWA+oQcXr4m0mH/jXcJ5k6nGDX9w/nmmtA4bQm9K0tdh1AnxctDtoCQM0fEcuXXnxRC59eaM7KxAkTbfLnmjj/0Fu97AoNab2aRhT+jMoXCtm9EyVbsWK5AUnXhoL7ZhHjWOim/AYQWpP6eNzqQXiNRYXJnmNDAUQnvLozMg3RYNj6SrKfnyxD4wTgMoQNgHBl34AtzJ5IkSxDyPNgsWDjugCXAm0RqhVFIjE1JZvVPzigfG+fFWwPAcJoQIlE2FRGocwCuN9WQChoox448/uKdZC2WWmU94pBjyroBGJmz71HDz26wERQPvOpT6uzrVUPPfqIZs6/V+P23V3pSNWUR4OlqkLE5MmE084j6DVGJrLc2CeR1xAlaCv69PQtf1Nh4ct65La79eiC+dZO5eEFD1vNKC0sBvr67R7JqDggyFhyGUPrk8dzBPSHw9bTbObfm/MedPBBFkXGDr/4xc/b+9SbuvYTbixD9cSOnUAFrxNc8cSJvHHrlORQsp03b55obfL+D3zAgCBUZvp5EqxgISejiHPOd4CDxThbu3aDnnrqKbPfCRPGe60ySiUDu/TVZHb64Y9+ZI2U3VhoBISBeg9GHGV7cnXF0cYsIa+/EUBIdqxRtMZTh62pEo5pWb6k3513oVakMyrSpBvKqJgPPMpzZtCz783qt16GEHYDohsZ2ouUiyr3977tgNAEheoqjN0DFWUKFcsQCoXYoQyhJ5zUmCF00WSeMVu+WtCTzz+rBx5doGKtpEPff7A+eOAhWvjcs7pi5nSltu1UrSWuSqgOAsm4VssW+GIztcZ6ENFeYE0w8aSqRvijKi9fq9lnX6bLzzxXH/3IMdp37/fq/nvmaty22ygzMGAiFEjmE1RrbW836jmbo4Q6Z8GBQlfD7WiaUOGwLQCMy/Dh3DLfGa037jEveA+nj/NalqBev+XozeYQ2mfzgmc43S6zgkNrjmc9e8j9uRpFHFWcXJxmzuWogNyDowO6NhIIijTWSeEQc1+c3wFHl6FrpIy6mkIX4Gi0c5f1bMwoubHtACEOr68BEJIhdICQ9QZJfnrPQhml7YQpMSIgEvcCj4xJesxaG51S8W2jjHpzZH2zukDaTtA2KKfefFEFv68BEG4WSqpWanavg4PeWlhlDFZKts75kxEt7V2rG++83WiTh73/A/rEkUdrMJPRhdOvVE+toAnv2cXU0nnGjAvUmUuloqlvZwsevR27zPvLJrzH90OteKgitebLuuPUc/WFw4/SeWeerQ8dcqi1VqHFSn9vn1Hhi5WyPvnJT3preTBo/gZBBwIZLjvNOMCOEFMhc8e+ziaNOZRIWAAaW4JuCQ0U3+aDH/yg0Tz5n/2wB/wLAg+/+MUvzE753IAq1mfAF+eH/s+1yeCZVoLPZ3OcEzhiP3wl7oF7dzWq2CvAtREQsh+lLwiEwdSactEUy/xxLBlKQBx16Hvvtbc2dXm1vmQHAZgcRxC0cWOs4xtR7oDQmMuiYouOis04cYGTMOJHW8kQZlgv8KtqAUXw56hJp91SkN7ViOd5AdxQLWC+KYCwVvIAYVvAZyqjnQDCmCcqM2ZMpzo7PYVgGGdWOmQMlLdGZXSLL6FxKAxvBDxsRzenbzF+XuP4dzOEr/ZN/19+/c0CQh81hD4DeK73oMua4BjjgFh94ZDEvwcycQt6BuGwP6Vdtt9Bo8d0yh8OabCU13lTpyjUlDARDppf4zgVaBq97UhV494iBGDg3BRs40yYAGk0YL29to01adm9D2vRzHu08uGFWrLwWf3kJz/RXffdp0RLSo88OF/XXHutnYNMGpROT8LZUxjlb3Pg/OGhuhCc20w6bZP+uIkTNH7cOANP1DOR/WHRd9LkVoMXCCrgqxktk4UBYMhE7DWcRwq/YpMX51i6dJm1boAmBy3OtZJgEiKihxrodpO2s+wLoAeRGxzyJI1hqRVBUhyHrj4BeDVZnjPC+9BamdT5n6ymceuTHrfeMih1KlxTKmHRNyZSMpjQ5JycuUXK60qzAAEWNwrhY1F6rNVFC7ZCGfWnUnps1Qadf+31Rhl1gNB8wICMKopsPBs0G4q3S5ZhRbREXo9IgGQ6/QpAmExG1DlqpAFCzgMgJyv1VojK0J/t74kfZctEl8PmLLMRzHCAkCCEtYWoso9UjPmshUZnS7syg4MmKjRn7lztusuuGkuNUz6nbLWsyddOU6k5pnJzWF39varmCibfDn00mIhav6ti0OeJNdXHDfRbQFwqFFVzrqIX75qntfcs0ON33qPVy5bqW9/+tjV0p28fNkxGOxx08ucexdccZhp1W6YQcRivfg9AiBDNBRdcYA4HjgKL8IePOsKcVVMLbPGazbtaQv52qqLOqXT1VkbRKxYNuGFz2A6g8pprr7HFf8899rTr8l0BCAly0DaFgAZ1rRxDICSbyZnCHYspjgBUUhZzJ4e+5OVl+uEPT9A3v/ktLyhRD8QwbgAzrnG2ywA1RhQdXdTssKEHW+P/m5VlZVTs4YAQR6EaiWtlsaoTL5isFX0DBgg9sSIEmFqM6ootQD+3qLr5AN73j0MdDkfV09dngDCQz2psMqqRwbcvQ9gICLsGCsoWauS75QuGVa1nRHmFDR1GlySljjtXLhoAI6CTHcxYMOjZ55+xGu9dd9tZtUJJ0VRSl864Rk8ufUET9txVPfm0tcuxcTF6lKKJqCLxmFdmEPbGDfM3X4uJb1RqavWHVFvVpdlnXaIpp5yu4z71Se37nr112UVT9aHDPqDBnj7LLKA0SOsKaNI4pNTYudo4frM5yqRT9GRuJquC44rD62wCR9Vl3myehMJeKNj8zLHs52qfON4CafXaPZeZYV/mK6diyLjBWec4jnf14DjUjCfL5GcyNsYcZRSH3GU6mXsZS4xlfmgWzrWQznfZetaqV6OMNtKkG5V1ne2/boawRA1hXH2RsM668ko98ByU0aSKqGb6PToda3G+mBuipRqYjsZs/LMR5B3I5RTCAe7reVsyhMMdWubqqsLq6S+oL1dUAYpsA2XUWk7QM9aowBUFqFuvFOUL+RWLhq2+d2Nvt0ZuM0oLn31G69au1YHv21/5wbQiqaTmL3pG855+3MoBunt7LZhm61cgaJnqRCqpUCymgWxalYBPvjC9kz16LoEkAtgtUEb/dJ6O3nMfzbz2en34yMP1wYMPNUEXlNO/8Y2v6/obb7RAH8JcbIA65meXHXYBN2yAjBnjAdBEXSz272wEe8WOKANgniczCGgC1BGEIwjBvTGfo8z5y1/+0gIVZOscyISeCWWZLBvHuCAG3yOvsT/3BUjD7rk3bJn5nv+5F8ZbIyAE7HHf9AqEykntOsrRbOy/3377GaUUm+JcjCXGBvWP+FIwT9xz5LdrxcK5jj/+eLs2wRmCNK4GmPsE7HI+SDlZ6uFD0VdQRuOpZqW7e9XalFKSFl8EwSqlOiuIfsQQjn3GrCnUisqm+43h0Vqranwspo5oWMloRCPaWt8FhK+Cl95shm/4ad7s8e9mCP8R4PqGAWFEBWSp65TR4YAwTFN3n190HuyvFVWK+nXRZZdo1ZJl+o9jj9ORh3xAA5u6rTVDOjOoUCxqMv392YxlTa7867XqyQ5q//32147bjNeilct1z7MLlBw90hznDDLWUa/lhfUMAnSGpCBCDdWglsx5SC/dPlfLHn5SvSvX6RMf+7hu/tud2nHXnfXgffNs8gmEwsbttwWS/mm5Yl1UAUfCqy9gYmPhBkRRN8H9AD5wjHrJDuZyQxE2JimTpg6FzKENh72IFbRQzuEpXlUMlAEKEf4gI0l2xIRg6kCP17g+vYmYcBy/nyxj48YxOMdsrgktTgmgExDZ1tqmdevXGbhjQnR9FIkE8nkMbPX22KTK+whfMOmTZeI+OZcDrUzKybinLuoGIoCHiZv7tgXRMjL1NHE9QxhubTPK6DlXXvcKQGiOMyI74bBN5jhOZIdKVTKEVSWiCZvQaUzPc22qlLfIEAIIaeoOYABQk020iH49i/F6HHmDSEMtJDarjJb9YRUqHiDMlzxA2NiXs0qG0AfVTkab6lu9TiO2GaM/XXqhlq1eoc9+7FgdsNteCuRLSoajKtaqGqQtSsCveHNK3bkBTb7iUqktoW0nTtBeu+yilxYv0v2PzFekNaWmbUeZWEG+VlIwFlE+mzbRhmK1onClqm0DcT13+71adc98PXHXHPVu3KDjP/s5XXPN1Trw/Yfad8ai7eWCvPo3pM+dAwQQxP4y+aw9P4ReeNaXXX6ZLr/8cu24w44WJY4nomZfPBccWCdi4Whwzhad802W2NXZYl84Kvwm4ABYYwygDtfS1ma9BAlkcP1CsThkr+yDQ0OPq3KhYqp47INdWq/IOhBdtXKViSuhQHr++edZIIUaXpfVARTzRLeWDdwsr+99J8MB4dDnqqMhj3bqUUbdZiI99FWNJLW6WNXvJ1+kpX39QxlCWphYJNnv9dskAs45LMpBBhE7L5RVQpK/VFGwVlagkNHYZEydgaoJzIzr6NSItjZzXhiHFnQC+DbcR+N8MPyzDp/+gV1G669nCDf155TJly1IQwsInz/kBQgiQaMbo+Acjce0smuDdtxrd51/5eVa+OST2ne7nXX8R49VPOAfyoZzLQI5RNEjI1s0edpU9ZfylvU77lOf1orVK/X4s09p2brVeu/7D1J/Mad0OWcZcVdzaWOxVFVrIKTckrW6/6KrdP6vT9aXv/h5q636wXe+q//+yY800N2rKVOmaMmypZ6QRMkDH4A4lxXjfyes4r4Hvh9ec9lBN+85IRocSUAem9lxvccf87llynt7h6jJzKFcz6jPMDUI1tUzY2RyCKpxDPeHI8s1GpVIXUsM9mGN4RpOLZRzs7+jkq5bu84YItgB9k2mx83BjD3GrhPDcY6vaznhbIL/XeCmERBuzany+WpDjduLgaAGYlGdfvkVWvDiUpUiEZWgS/uDnjJuLGZZj3iT9725llP8jeIxDJzugUGr80/5am8KELrM5ivs+DV61XsBD1nroO7+kvqz5boKOj1mvdpfC1hbm9eK2Q595BLNKc2ZN1e33HarKf9+7zvfUWsiYWOgOe7Vh1o5TCKqnkpedz5wrxYtX6qu3m5991vfstrm5atXafZ9c3XgYYeqr5izgAd+EfO+WzdtvpEHCO8+c4oO32lP3XXdDH3quOMswHrpxVMt2/rjH/9Y559/vilII/KCbWIjzAEELphXAXo8V0eVd7bG61zHUZoBVdgJgPKmm26yeRiwxDggS0d5AMcCAKFbEjwHNDH3k7EDKDLvcC9e6UnCbJZr8DcBEO6HQCJg0/kXZC05H/W9BDS4H6irroUR1FLudacdd9JOO+9kAI/6Ra5rbKiJE+0+qDVkbAFC2Z/sJsERhG0YW7aM17Oo3KfLdEKL5XPy3bFmcTyAlOsTiPEHw1IkrHBLs667c66unXXnFjWE5WxeTZGYUk0JC8Tjy3o27mU/yoWyUIrPlfPyVYrWR5ZeyZMSCbUjmhcNGSAcO3aURo0aXWda/fMzhC7IRwlB49Y4dhv9PLfPqwEwd5bh779bQzh85vrf+P8bBIR5HzWEQRXrGUJrTI+YQkNdFY1bcXArLXFdcNXlWrpquVLRhOIVn771uS+oxR8xh5nebPT38YeDGshlNe/hh/TEMwuVKRctYrX/Hntbw/qX+9bprEsmq7VjhMZtN0lFf9kizYhwAAgBhpGK1FEOaOnc+Xp+FoDwcYXyFe215566fMZ1OuzII4xudO455ygUiVnmDuAHkMlnoQR5CxuZirFjxhpvfsnSJfbarjvtZhMaiy90O6KDTDI4BkxITJxMNlA18wDCCM2Bg6YySEaOHoM4sWyAQK85fc2uP3rMaK1evcbqn5hsl69YYRRWwCBOAM6zUevqx9Pugaxg42KA082EyDkBgUxibNBLuQcAJY4omRuoqmQYe3t7zNHgmEqlpP33P8AylJs2dSmVajIVRGoPTVRhGMXBagjrbTlsQiblN+R9eaIyAMJHVq3XGVdcpbWD2S0yhABCW8BZaOuF+FBRAYT8T58rastQwkcsqLlWaRCVCakpFdPIkTjM9EtsVaqp5c0Dwjotmtt2bSfeCCCsYnu1ogU0IrWQLr16ml7s26B4U1KhbEnf+PTxag/FQZQG6qiVzZWKypYK1jft7vvuUTHi19EfOUaH7r+/LYLPLlmky2+eocS4ToU6Wo2CmmxpVtemDUq1NFuGBsrouGBCz95+jzY8+KTmTL9RYZ901JEf1iWXXKIjP3K0LbxkZAp1lVE30XvP2KOKkkEGjAPmoXCS5b35ppt12umn6SPHfMRqRawvZTg0pJrYSEHDjuzZIBDkD9jfOLA4DNgkNGlewy64n57uHrNfAhCz77nHrktrC+y1u7fH7M8UiOlBStTeH9DG9Rv1yCOP2v1OmjhJo8dsY9QdsvK0gSHowhj9wx9+r/0POEC5bKFOXfLZ5/NkgLzNLVZOLdRlT3CUHKXWORbuGBxID0S431sCQvpEVsNxrSxVddKfJ2vlwOAWgNCk+6nJA+g09gjE7ukRiciExST8lnUDEI5pqgNCVTQOINjW8rYBwo19acsQohQtf8DmQ+r1Uq3N5sy3pZq1sWuToh1tumP+fbr1oXvN2apt7NOXPvZp7ThmG6uH4oeteUS7Ngz26fkVS3TTrNtUDdTvT34HAAAgAElEQVSslujrX/2aVq1Zrd58xsoEnl21THsdcoCyKnq00boIj99XU6BUVZLAwrL1uu/cS3T+H87Qd776Fe2977469qMf1+9O/I1R6q649DI9+sTjXoYAFgp2WG/Ezr24+idHF3bPFscVRxjn1WXWANtOGt8JsGDLZFBwILFR5mQAIQ4wTirP01FBnVgN14AK6rVWytha4bI5zOEvvfRS3SmM2z6AQhx6nFocckdZJfjCNRxw414I8PDDtVB2dHbMPu6zWp3qsH6JDhC6dhVuLHjBoc19cxtdFQ8Q+k1ptBQMqP/vCqK/mzxZC5etVQEBLDLKUBNhGvN3wMu2ubY0TsyJwBxgqC+dUSwUVLxSescAIUG8nr6S+mid4at5c7sL8NSZek2puDb295r2QF82rXMvmqz2jhHyVSvaYdxEfeaIo1TN1AFhLm+2OlguyJeKacq0y7QO7YO/K4j/1wknqFwsKlss6N5H5mvmnFna/aD9VEzgH22uKfSepxcQaslXNefsi3XUbvto5rSrdPy/H69iJmegiODf7373OytzAUyhwkmQjHIProet8ptgBPZsrU7K5SEasbMHXmMfgq3YL1n1GTNmmA1BuyRLju05ARbsm0AGSqKALuwfVVJn12SmOSfXIxNJ0AKwxQ/2iK/E64wZrnnXXXfZ2MGHg/aMn4SNMydcf/319dZIfjsPFFEEac455xxTH+U1zsk1GWeO6sq9A2B5/Y477hg6hwuANAJCAifsx5zF+/hS/O1qdKGMIjYUbm3R1bfP1oy7//aKxvTWG7k+/9uY8fmtD6EYO7TrrFZVFvXRFSVqZSWKBW2fTKk1KKUiYY0c0WaAcMzoMcYu+1egjL4LCP83ArN/1j3/Q4DQE5XhZwgPoGVRLakaDem2h+7VHfPmav8DD1BLIqmn71tgBdr0UGsKRY2XH65zsZetWKFLr7hcNH3f6317mzMx2NUrXyigXEx6bsVi3fa3uxRuSynUllI+4Ckz4nwQwcFhHlUKaMm987Xobw9o6cNPKlgoaa899tTUq6bpwx85Svc/8IBO/sPJFokLhLwsRSQUtToC+P9sgKBNG7qM6tbb12uNpffacy8DeI6jT2Nao4f6/Kb8Sa0YDjH1FUxiiVTCJmTAFQAMx9jVlPCbLA2TDO9ZrVE2o8WLFouaK66x0047D9UHch0yA42AkAyYE+XgeBcl5v7J+vAeAKuxzQQLCG0moMAxaTPxAh5HjxqlnXbe0e6bxQPnHHEZFh/nnEAZbXSurbdSPObRqsgwWGuD+mpLDRJ+Ziqlh5au1qmXTFNvhX6VXg0h2+YaOQ8QkmEiakWmwYAyinjmrPrkKwwHhAGlmpMaObJdozo7Dez+QxnCNwAIoR9RZ2UTqbUUKKoSKCsQ9mswn9PjTz6h6bfepJ0P2l9jR4/R4gcf078d/EG9f+/9lOkfMBVVmtricKPoefa5ZykQDatjwlh9/vOfVzhfss8ab2/R06uW6Mp7bpe/o1nB9qR6MgPqGNGu3oE+q18g4OEAYc8jz2rO9BtswTrqyCM1efIUHXXM0QYGTc6+XNwiYs93Dt2XDOFQhqFasSw0r0NPPuXkU6yO8N+P/3dlc2lzgF3WGdDIcURbsS2rialntd15AYFkw6B6uxoqHFps/KVFiwzwkZmkThGqJIs2jk62kDfn0lE/scHBgYw57zjCOO377bOffa5ly5frxRdesMALNGHqWn7+858b+IJ2yriwWt4GQDg0L9WzRK8FCB0NCZBEZtUJKDROyTi91BoVqSFM5/Wb8y/QOuT16zWEOA1enzOvDYU5E8A/o5N6/5szbaJEfsv8hoq5IcpoQhVt29Hx9gPCYkWlGmMsZN8WAY3uro0WFc/29GvshHF6dNmLOvWiP2vMHjtp24njNbB8rZp9YX3+I59QmEbbUPBqtGepWUbk9AvOMypo6e+iKT/9yX8Z2CHTmKkUlAtUdf3s27SxkFbTuJHKIDhDYZWvqhAMA8SwEPtYtlb3XXClppx8hr79hc/rvQceqA8ffoROOen36uvpsmw2cyXzIqJIBsLSGbNjo+sHA+aANm7Md9QxkcVgf+Y+XsP+XJ+0Rqopds4+ADdskLHgMtDYv2uvgC05uhqZDOzHKYvihHIc1+RYHFLOS6bDwJs/oK7uLrsGmUVXt+1aZth3Z4Jlacvs4KSTLXciItgR5+E41gxbj+p9B11G1AUjXi9D6BGdybbUAWEgpFosqr5AQD87/Uwt3thrioymSkswSWS7WOfLQyONeczANzWy0CNDIWWKBWvwHS5k3xZA2KD9ZNfmcwAIuwdq6s8UVfZ5AmXWYpN7qytEZ2tlVWMBDdZKuvyaadrQ02X0RRqO5zZ16Ydf/oaUzqslmlKxDgh90ZAuuGyq1vV22Tr1za99XR1tLWpKJG0tKIf8umXunbp13hztcfjBygdl7Vca103usKVQ1tyzL9Un9zlY106+WF/+8pfVtWGjbr3tNtM2OP2sM3XRhZPNrmgpxIYtEnTmHrEpbAZ7wzZ59q6Oz7VCwQaZe8kCIjjG8wdYUoMIjRIABiAEwNFTECVR6J9QNfnh/OwPeGQ/XnM1twTVobKSxQNIYn+MLQItAD7ugQwhrSocuOR1PgP3C8Ajs8g4JDgOI4T7P/PMM21t4HM5wSRAHX9DX2X+57MDIKGbumtbSUu9ntFlCPfYYw8LEvFZ+Vxcu9FHSjTR97omJZr1l1tu1a33PzAECKv+gLWDskdH4K+CQrM3QqAkWxuoGswK6MhVdPeVVEXxkgcIqSV0GcJtthltYzuZbPqXBIQuiTMccriaQff6uxnCfxYo+ydf18uUeOju1URlNmcIfV4NYcCrF3SLijUNrhV190P36+4n5mvS7rsYMIkooMEVG3Twnu/V3tvvoqYwi13GxEVYzF9eusSiUmNtYtrH64NXKClI+4dSWtG2pC657ir1onM6pk35kFfXZfWEtZpi1ZoBwpfvXaDl8x7VkvlPqGflah37iU/oiunX6r377q077rpbJ59yioFB6hRRCo2HvZ5RgDk2HMvujd02mXJf+71vP7WkWrVu3VoDVCYtXiyYvH/MGnN7/fSIECPI0t3To3iTB5acTDmiMQ4QUmNhTkXca/a6YvkKc5hRMSXjBSUiEgkPCdFwb65WwZkHjg9OBhsAjpoek1PGaUfqO5s1aqvXr6jbPhuZFt43Sl6pPMTBB1CNGtVp4h0440zsRCddLy2ugQpbY6ZFlaplPrkm91KrNFAQ6oBQqSbNe2m5/nTJFcr4Q1sFhDw7o3dBZZMHCKGuMSGRJQyEg1KuMCxDGDB1uM5RHW8vICyj/4ETFPTs219W1V9UzVe2yPJd996jBxc+qY5J49QydozWLluh5EBJHz34Q9pmZKeS8YRlcgE8sAWJyj604GGNnzROe7xvL40dOUpNPr96u3sUbU5KrUmdfs2l6glXFR3dosEKqn3U6RSsB1K4XPMoo3fMUdeCp/XkXXPVvWmDPveZz2rq1It18KGHmtz7ho0bFY9FvDFcx+gu4+BEjUwAJuc5xjipTz/ztAHCYz91rD76bx81OXaOcaqF2AubF8zwMmteTaxXr4WdsQC7Vi7YK4s052ZsmLJtKKRcoWAiAfMefNAy1/Ty3Hmnne14sn707UT0yPUGJdhCUGKfvfe13pqMk6cXLrRxaG1f4nH98pe/0oEHHmwZb7KD5mxvhbPinOTGRc5R05zDPEQhrdOfG9VF3XEmihTyqxiKafFgVr88+1xtKlW8DCGzJ3RRghlDdXie0Iw5htSForrp6GvvICDk+mXUD31BWYZwCBAG5AuEzBnNFrIKBwPqbGvX7Hn3avqcWSq3xDR+150MfK15aYkO3n1vfXi/gy0Ah0iGByT8WrNxvQlxtLa36dD9DlBrqlnVcsXUdKsRn4ohnx5/+UVdf89tGrvnzsojxDQECCVfsWLjIbdsvR67cqYu+O0p+tJxn9Zue+2lz37mM/rt//xS69as1uTJk60eig17InOBXToaKHaIY2gAoF4vhvNI3RKgClsEVDG/AdrIjBi4rLcO8ITGygbCGkUpsBHXbgVbdrRO7BMbd4wRro9TzLyG08x+jDMcV67vAByvcw3GGe87cOdo9M4mAZDM9czNjEfaVrjPZQHN+g/3NLzFypsFhB4TxK9QMCxfPK5Nkv7rj6dqee/gECA0O4bJYf1xvFHh5hfLnpgKddDWwhy9gSNhhXKZdxwQ0naC2lRfIGi2G/CHDBASuMgGy+r6O0176vS/mDruXu/bx3rLlQfSKvcO6sdf/qYBwrZoyur6TFsgEtTdD9yr5xa9pAMOOEAH7LefVi9ZamsQGcQswjTxgE675EK177mDcqEtASFgGwDdWqzp3nMu1+cO+pAuO/s8ffMb31DPpi7dePPNZjenn3WGJl9woT3XQw45RCeccMJQmxGybGT1nC3yvAn0Ysv8eAyhtNk0oA7KJQqf2CY1egBC6J+0i8Ce8Fne8573GICjVhvbsoB2PQDC9QCiAEJsjmvdfvvt1u+PgB5AkH0YXwA9GEfcGyCU/bgn6v44N+PK1RIy7rBrbNbVCUKTJXuIT8R73APj1NUpcs+cm3vkWvg97OPaxrgMIefme/ja175m+3J+zsNrjAeu2dLW7tUQxuKadsPNmjV/weYMIYqwCIdR1WIqS9V6T1XPN3bMDuy+ERAmykVNjCc1Iuj/X0MZdQGV4cvlu4DwnwzE/lUu7xwXz/C3rjI6HBDStJNoCcZFfy0iaZdOv0qr6LU2YayJZYRDUeV7B1RY26XvfuEr6oi1mKCG1wOIhtJVxaNRdXd3GQWQbF0sGVcw4FdLe6ueW/KSIq0JXXHzDGUTPhWbo8oFaDiLyiiqoxU11XwaVQjquVlzVVy+QQ/depfWLlpqfdBm3nmHdt5tR817aL5+/OMfKRCK2CKLowsgigajRuNk0qOQHKeVRZ4IMhxwBCCgdyKEQcYjO5g2Whw1d64xquvVhVgNGTJEThyNk7o8JiaXXaEWkY1aQoAnUW349IAssorQR1GxIhMDaKUXIdcC2HmKkTWjg3JP3DcKozjf3D+ZGEAdGULuyWurkbJ9PKfBaw7L5M7nI0NYLOXNOeJ9PjeTsqMhWR0VgIhG5vVehEiP09aCzJFzCDbXMSHd7lOtqUkPLFqu06ZuBoSuhYllCBuMHmoem3sNpxqQSa2nv5BX098FWTpD9bYTUWpuwluIyiQTnkP1qjWElrHZvHniH17Qw7sufwXlKKOZMrRIspZhEyXAtkuVogHCQDKoKdMu0fNrlmvie3dXavQodQ/0qdQ7qNRgRV/55Gesvooam3KpokqxbAAhGPAcEjwpH/VWgaCCOMzBoLLVklb1d+m2BfM0kPCrJ1hULRGxDCBiO9S7Rqs+jaqGNP+6m9XWmzeV0eeeelL/cfzxmj37b5q44/ZefUlvLwku7/O5pG3dMW503nL5nIF5njmBmCumXaHvf//7mjB+gjkujRt1qebIBkNW8+eaybt+Zowjr8+m17ty5YoVJmLjicyUDORbpLVeA4SQDFHelWtW68gjj9Tojk5PoRTacKmkWtVnmYhZd8zS+AkT9MEPHGa1OvfMmWON77FnftjnS1/6kr70xS/a9agNwrnOZ7y+YEO2yXdez2A0fq4hAFjPbjuAaJFTVxMLsKjbp/tOYQZUYkkDhD899Qz1ybcFIPTVgqA/rx+nCRJ5VzVhIgONrm2JlyGkcfc2yajaQ1WLNo8dOfItzRDa92AUbb9KDYCQrqA252MwtIWg32u1ZA7i7ff9TS27TDTaaKZUUAr1wRcX65NHHK1dxk6QP1tUqFg1O7asaTSijYN9NndUsnlFAiG1NKU0kMuoFg5q3WCPnl6xSPOeeULtu07QhlyftWWJxcIqZDIa3dauUu+A+l9arhV3PqArz7pAB+5/gA4+4ED9/Gf/T5/+2CcsQ/jnP//ZerJa7XXIm8uwGwcIvXpkb1y5VhHMsQ7gYceOjk8mkXmDwBbncQGSxh5vOLk414ACnE8TT4nH7fz8APJcv1bOjQNO1hFn1Ql14bgzZpw6qHPiyZg4ARucVtYSRwl1lGaOc9Q/niMZB9dSwoFBp4jqRJTMThupynWjd1TRIfXhut2zhno26YV1Wa8r4Yi6fNLP/niqVvbnlA96Pf1Yf8icWC3tsAyYnaN+Ls4JxTTkk2Klgtr9NU2Mh9US9GlEU5M62qkB7zTw7vV9hAlTzzLWeyZuMQk1jKPhrw/Zdz1D2DMo0XqCVYZMJXML6yTicGQGH178nK6+6yaN3GGCUqPbbb0lYL3x5eXabdtJ+tSHjlK4IIUJeBR5brLAdU9+QGH6Vgb8SvcPaNI2Y22+6h0cMBtf3rNO0+fcId/4dg8QDs27rIlBFYo5tRZquvtPF+rnn/+a/vg/v7K+fePGbqOLLplq5/rDH0/RzBtvGgoe/OxnP7OMHOALuwUg8X2xr6d+7lGmsUFnn9gVARDoy4BDKJzUZGO32DLPH7DIuQ4//HALVnIeqM6ARI7Bb4IKin3TygF75LyutQTztitbAZxRI877vObEZwB2BEUoQwAMMjfwvPleyPoxhvkcjEPosQR7Gj8H73GPUEURzsHHcUJNgFBsnDHLefhMbmwAQo866igzE74T7gPgyufiO4jEEsrS1iwW119uvlW3PPCgcqzD9RY8gbJH6ScTbv6lUUY9j8Frreb5E5QqUQNODSE+yvhoTCNDQTXHwv+SojLDKaNvFBCijO3GWOPYe7eGcGsz0f+h194oIMwjKkN2UKTNZXV+tigFQ7ph1q2a98IT2umAvbS+4NUI4qBtXLpSu48er29/9gsq9KZVGMhoRGubp8oYjFokbpttxljGrLml2SbZ62Zcp7aR7fr0Zz6l2IiUzr3qEi3u36DExDEq0PvNOfYwn/oz2jnSrNmXXaf9J+6iGydfrPtm36+f/td/6d75DyqcCOvhhxfo9DPOUCaX19o1a9Ta1ubx8Avlem+fHlNJs+a6fX06+KCDbPJC/MHn94QzwqGQWptpPE8jba8XERRLB/j4H0cQWpsHovz1WkXPyWVhAAjioJBhaRSNIMMC0Ozp6bX7ADg6IOYAGzQLKKdkn8gMEqEmM8L+gEBAItRToyD9vdk4C6FJhcdwYgK2oOOQwP83xa0qfQjjNilbNjLjKacBbDkHn61mbQq8bBCfD0cPwAqgIOvkHOm622uAx5ds0oOLVxggTPuClpkYDgjdhOToRo2AkEnIHwwpUCwpWS5tISoTj4e2aDuBzP9bCQjTJTKVgSFASPaEJswt7QnNuP0GzX9pocbtubN6/GWVQp59lLsHNCnSqm9+7gvq3bjJHOhCFuomAhx1yfM6GABw9XZv0h2zbldb50gd+x+fU6Appj9ecK4W967X9h/YV+uz/SoX8kZvLtcqSvhCai/UNPeK6dqnebRuv+Jqzb//Pn3ja1/XUwufslrDdDZrvR2JRjvwwu9GQOM9W6/npdGD21p1yy23WI3JL3/xyzq1xgP6BmLoYUerCmoP6+fCeeAc5rTWs8OujyCv23t1JVOcrYGBQe9cdWBEcIJaWZRYcaBx/MlKM57I/uEcPvroY3r66YXaZ599tdtue1i7CYDruvXrvXq2Wk3JREI77rSTTjv1VLNBpOTpGwUN3G3mwForhc2KFI1/u+yGs2HL8NQ2t15onN6ds2sU6XiTXk7nDBD20iOvniGELhpQ6F8QEHoRbmh/ZAixcQOE/oAGMjnFk6g7h/TEs0/plrvuUHzMSEUmjFJfOS9/pap8f1rZrl59/5vfUcIfUnMoqmC+rOJAxt5PkZUoeUGvlkSTejd16Z67Z1vm8Ivf+Kq23WUHXXXr9brv6cc1creJnuCYD+DmUxUKfk3qiCf13Ox5yj+5WA/ePMuYJfvs/V5dNe0vOuSA/bVu9RpddPHFVkdqdPX/j73zgJazrNb/M72d3tMTQldiEBBFbHBBVFAQC3a5XhXLvV7btaIiKAokIB1CIKEX6R1CAIEEQkIvISG9nCQnp5/p7e9vf/OeDOFAEtC/966Vyco658x88803M/vd7372fvazwyGzA0cbc310fJfYLN8lgSP9TQhnOHl6B76cz3PfPQGoE83gXASQw31H9MdWVBM5D36SQJRgk2McGCQYRtACmhzX5gbIs184uX7O4wQ6+LywZ/da2JurMvJc3gfndiJigM3qyuDWYHAkIDi8lisVvJEAob2uUfq9CmEOQPj3oPfXp0/Tyt6ksv6wCih2sowMEJLgeW0rgQOEljCRp2KLsmaimDdAOCERNkrdPwMQuoA1Tw/hoNTVnzR5f5SUSRaRVI3Folrb16UZt16rdG1ITbuN02Ax61VW0zk9PedhTTvxFDUoquZojYK5osUpiVDMxklE6uIaymVsnyV5+9T8x/Xkkwt0xFFHaq+p+2jJ+pX6/QVnaeIH91UyWD1awOslplc/2NWvRRdfpwt/fbI+f/QxOvwjh+gjH/qwfvf7kywZ+/Nf/kK33XKrVdUAbdAmSdS5Hj6SDC4WwA64OXEi7JixDNgZto3dO0Vo/CugbObMmQaKAGT4acY08Lsl4splE4Ohigg4hPZJ4o7eVW6AUv4GVAKwiB/47LBn/uaGP4dWyk+ugTjnP/7jPyzZAeWVdYPNuwSgq4xz3Sitsq5d8oT1xWsBCHmvpi5Mq01lJIYbB8NjHOuo4t/85jct2W2q6omE/edanTgXgDBdKiofjWnWLbfr9kc8QJhh3i+iiGWvDYaeUnw+DLQ3BISlkmLlvOrKeW8OYTikhnhEzY0NGjXqf9dg+p2AsHo33/n7Nj+BtwoIyZ4hEEFAdtr5Z2vUfnuqq5wyHj1Ki/XxhJ6d94Te0TJenz/8SL3y9Is0NWm3ibtoz8m7ypeXAcJyLmvzi+izOu+Si000Boez4PF5SvsKatl7okZN2UMD4bKd29WUoIgFBlMaXwzrhmkX6KxfnWziHldfMkt/vf4G3Q31ySfde+99uunmmzQ4lDaZZEANgHBU22ijbAKaCDyhpu22665GaYNCOjiYtOwix+J0Nqxfr2AwZOIvBs6CAY9OV2Q0gaeeZ+IdFRllwJSXrU5Z9Y5jUf5sa28z0AZNjscJngGi9DSaIldyyBOyKXjVOUAm4I7KKsDPKiqFvFH1+J3zQr1zWWdoow4Y8lyew/Ecy8aCND6fQSTi9aB44DdvG4q7dt5niDk81oNFb1VRdTVeDw69fw40bDGu0msA4emXzNagAm8JEEL3CTFmo5hXW9CnUSqqqTKHkLETNGx7Yyf+cYAwV/JrMFd4DSDEkSbq4nrl1Rd15e3XKTq+VWquUSriN0lqf9Gn1KYedfjj+vD+B6pzzVoTCthzt7205+Q9lBlMWdWQ/8FySY21NfrdH34v1YYVqk/oyReeU65cUMfo0WreZZx6a6RwK8qpQaMn04vYGEmobiin28+dqRMOOUrnnnSKzj3zTM2aPVtPP/OMJ27AIF0oqswP5ft6g3FH3szLkPr6+0yRFlGaRYsW6ic/+aklJBIVVVn3nZqAQaM3foKEBIIzjrbk1A7ZnAl63WbvAKEDjGysDvDzGs8/97xWrF5pCSDW/nvfe6BldbGxrq5uzZ49y9bYRz78YRtEv2LFSs2b95i9rldJCRiYJSnB9WPrrirpMrju+h1AtqCxUk2q7otw9w0nNqqqK06x1lUMrb+1ChD+z2nT1MMctrcBCKmgjKmNqhkxIV9Jo5ub/wkVwjcGhDAmclTVwn5dcs1sdf5dDbd9n920PN2rQCSsRoU12NllLI9Pf/xIDSWT2rx2vSZ3jNU7d9nNFHcHsIuoR2HET86aeZlefuEF7f7OvTVv0ZMesGyMafL+71I67rMxQgr7vX5zKMf5vMY1Neuhq27WxIxf8264Q/MXLNAXjjtO8+fN07iODi19ZYlmz5pl4MiSX5boir0OEHIN2CKBKoEp/VAOwDklUGzIzStzIyuohhCAVvccOVEWKhMOELqePYJd/DS+k6Ca66IniyCe87tB9t4csrhdE8qPLkglkGe9ELw6WqmjolaP0XCVH2wf8Ones+sb5BqrRXTeaKOvrhC60ROmIFypzFUDwmworG6fb4cAoUvs7SggbGpqrqjovvUKoQOERcZOJH3a2DdkgBCbtMdKZes9v/q2m3XPs/O06/verZ5QTvmgz1gc8bJf82++U7884b9VG4pr2QuLNb65TfvvvY/CosqYVrQursFcRtH6Wj397DO6547bLaG7oWuTXl2zSoH6qCbuP0WBcY2vA4TWOxz0qe/FZVp/x9+07KHHFfFJBx1woH7yox/ry1/9itnQt7/7Hd19x51WqeM7woYOPPBA/fd//7e9D1dRczoAbuQJxyHgAqjE/l3FjOOxN2iWqHPip7mPdYGNQasEfJJoILnB785+san777/feg2hrzJTlrUEYMMOeU1AJ5VExlmgkArw5L5LL71Ud99993DF79RTTzU7Z+/B5gCqJKV5Ta6VPkYAIed01XfeI2sMMAe1FYDKGmXdOuVR147g1ixr7ctf/rLNsGVt8XnQC8n7c72W0XiNklTs4zWafcttNnoCQJgN0trijZawMSGVxOr2AMIGmB2hkNojYQOEzCHcCQhH9kRv1JO4TYBSOWBHn79z7MT2frJbHecBQo9I92aU0ZS8CqHN66rMg3JjHH512u+1+6EHqquUUbEmohL0wVxB5WRWAys6VR5IqynRoOJQSnEF9Y0vfFm1gZgSkaiK8Ph9RYUbanX+zBnqGuxWY0OjBrq61JdPqtgcU82k0crXRw0QGgULEZtcVu3BqHwrN+rucy7R7dfcpE+87/36zCc/Yxv2zNmXGh3qr7fcakFlb0+/+ocGDZwBpnaZ6GVzAWyAuyeeeMJ6B8mSrVy10ig0rtl/yZIlJulvcuJ+/3C/np9sz+cAACAASURBVAODfioMQuCi7FXlAgS4nlgL4JHAlcHzqIe6SgXncYObXfYXx82NjYjgmgADUAdw5dz8zbE4WCemgKAMQ+/dbEKCJo6dOGFCVcXSZ/P7UBrlvZKdzuezw9LkHu3IbzMaccw4VByjgVAoqH6/6mu9IMjNMTRKxbCU8RZAOP/V1Trtkss1UPYGBO9YhdCbM/avAIQD2bwAhkiYQyUFkBWpBpZTOvGMP+idHz1YQzG/ektZhlAp6gupr3OTUp2bFSn5bM4c0tWZv1fCf/Gjn6jGH7VNxkBhmZmCYc2YNVPPrV2qXabsrTW9XVqxZpX22fsdSoxq0kBdSAPKG32P/sFsKq2OeL0S/WndfsbZ+uN//o9+8a3v6stf/JJtmDTjk0zIlzw59WLBk+N/zdzmCu3DLXk32w+q5/Tp0y2bCrWH7zIe21Jho4pdDaK80RVegsIFlS54xRZdQsFopfmCVZBdP5QDhCtWLLc11m8zrzZ4wg2FookAIBSzatVqzbh4hqbuu6/1oDDX77FHH9UTTyzQ+AneHFCArBO0YZTFt771bUtWsG48UZfq22tVR7dQubxjtgUItzxemXGIz4nVaFkyo5+fMV2boRj/HweEVJY7xnTogitmqj9SNhbGhhxqpBnVKahQvqw1y1ean6b/058tqG91p352wn9q8tgJKqazljRAMMgfCVqQOOfuezVh0iQT4lg/0K1SfVST95+i9el+RRoBNmGlk0PKMSonFlfc59fcq2/SIWP30NVnX6hzzztPF5x7no28SETjWvDk47r26qvN79EDS/UcP1xNGSWI5T4CTVcdhDJKAMv9BJf8xH+S3APcYTP4Z/y06y/EZrETgBznxK6d4IWbS8ga4rw8j8ogwTXCLwS1+FXslD2G12R9EQSzRqgeEpw6yiiPE7RzLawbF/DwOzdHk+N+N4JgR8GgJe6qKoRu7XI/LB+j/VoSyW/MDCqEAMITp03Xiu6h4Qqht2BIGL6+Qvi/BRD2DvmsCk5MglZAMp22/bWjo1U33nunHn55kcbvt482lIcsjkDLoDkS19Cq9epfu0nhsl/10RqjRX9ovwP1gQMOUgLNg+SAzUyGzbHk1Vc154H7TQk5WypqqJRRbzapiVPfqVRjUKlA2dgTtMSgoqt8QYlYVKvmLdLQ/Be09OH5euqJJ/XvX/2KLrrgAh3yb/9mQApgOP+xea+xNb5rABc0TjQGXEXQ9aPyE1thr8YesVN8MgkI7AWbZvzDr3/9a2/kVE+P7d9ukDwVQY7hOTwX0ReAIOAQUIVaKFVvkujMrOX5xAn8zU+OIdFBQu+UU06x10CojJ7AhQsX2to5/vjj7f6xY8ZaIg9wyBpg3fE48w7PP/98OyfHcd2OFsqaATzyHPY7N4eRBA3nYJ25CifAERVr1hPAkZ9O1IbPyUbKxOLWQ1gNCJOhoPKBkQGhGzsxImW0UiH8vwoIRxoRsXUP4U7K6FsEVFsy0lsHJG/zhP+fnu7NXPMb3YngPVTKmdyHbSbMHVRQaX9Ew4AQjjU9gOWi13vW1KTbHr5XNz3xkN512AfVm08qXItqVN6CYTj5oaLXo+AbzKjvxZU68sAP6rD3vF/J7j7US9RfyCjUUGtDuk8+/Y+mwPW9rx+v8btN0plXzVBkfItytTHj6NOLhkGXBga1W1O7Xn3gMS1+aJ4W3fOwJreM0qimJv32xN/oBz/xsmun/PE0y3AlamvNsdDLZJW9ss8yUGTNoEV4s3AmmuNhHAVz9wg+BweHTNxiNJmtzZvNEVH5oGLG58DvUDdbO9rV1NRgTm7duvWmfsjoCcRbCDI8WkRR7e307TnHHLQs1urVBBCeQt1LL72sUaM6zBmiVodAjEd7CFsww7XZhoSqaKlkQQdBRiyWsF6r9o526z2k8Z3xFsy1sr7IUR1GGXQgF1Dg0ZsQDCkaVcLem1OOQwkUoOgvG4C2/h0bBu6VoF7nVAJSsL5ejy1ZpWmXXGGAMO/3AKHXy1T5WbFrt1qqKaMW1PsDNnYCymhbqFIhjDB2ImxzCAG2zQhExLxKaLACZl+3XLbuIawMfYf2xHdjVLoyVcywcgpogH7PIp9J2PquCsxx85fU0Fyji26YpTkvPaW2d+6qWHuTiSpZNrFi3zSj5/J5RRVSz7I1OvyAg7X/HlMUMvVJlBlLaigHNDjUrwuvm60Vm9frY5//tMbsMlHX/fUG+Rqi8nU0aDBUVqZC0y0PprVLbbNSL6/U/Otv1sPX36ypk3bTlH32sc0PQMdYBmZ/Wd9eiQHtXoXQBZfVs4f47t2MKcDdKSefYjYPNYiAAHtwN6rAnKsaGJKAYIwENxI2blNnjdAzSE+q669iw3b0IHdOxEBuueVmre/stHWDzRGU8fP97z9YAwND5k9Yk4gXlPIF6x0jgNlnyj5qaW6zAIZjCGwIhn77299aVp336yrcW/yxB43dZ7F1dXD4vbrKYFXPYPWxlhSpVAgdIPzl9LNeJyqzoz2EW1cIOxob1drcOMLYiZH3lep+R1uPI/RL4tffiDIar6kzQaJYIqpHnlmgq+6/Ve27T1K0pcEUREnMMB/UxsQYcPCrphjQxmcX67177KOjDj5EwaIscUKLAHQs/No1l862AO/Qoz6qvQ58t25+9CE9t2659j5wqnqG+lRMplTDcPChIZs3GitLt55/sab96hT98Cv/rqM/c6yJBd1/z72KhMKW+GCOrKN/AcjwmW7shAuQnZonFDkqI/xNlYPn4ddclQ3bJPBESdFVh131AfvlZm0C4fCwcAd+0M1A4343Z43zM8fTzYx1VUEH8Kj+ABSdcAfXRGCNz6aaQRDskiwOCPL6rqdwawDo+gidkEy1z3ujDLoDgfRncwy+j+/VvmOUGm2mbMiEWPKRqHr8fv36jGlavnnQACE9hJ6/9wCh6yEcXj8V20NFd0coo9DEzX9X5tpuvW7fKPx53WB6BOYUVv+QT129AEJP1CiVzZlSM8bblRrQn2eco8bdxqtUH1Em7LPxQPhmlJzx3/ynpzCQLqpvzQZ98wtfUX04Zr2xFgv5Skb1v+3uO3XT7TebcN5xX/2innj2Kd3+8Bzt9uEDNci8WlSm6RPPlxQv+dUYiuqWC2fqqHceoJvOvUjTpp2pv0w/U3PnzLFeO8S2Pv/5z5v/5PvAvl1vrBsAj8ALwBB74fs08T3o8zU11kPHefgs8ZVObZRYB7/OuIYHHnjAknFuxjH2RxKDc6ALgPItwBERF6dUyh7D3gDI47kOfPEa+GBeE/sm+fGDH/zAKozEUbQhULXkWtlfuD6UR12PrbN5rv26667T2WefPdwTzHW59+USGQA7jiWGAyQ6wTKSO6xT1gLMJ0Az64vKKkCa57NfOEp5NBpXkuRITa1m3+r1ENI/mPMHbb8P8I92/wqnBeVk7+bt4Y6BYqIy5ZIi+azqfQWNDQWtQtiYiFYqhB6tFvv+Z46d2Fptd+v1ss2KWkX93T1vW8dv/TgV1B25bf38rePHbb3+jryW+aulLz+/Y1e4o6+wjeO33qD/waf/55yuMnbCjGsHAKETvQiRpfIV1ZtPa/qVM61/cOoH3qNNg70m4sKNoMGyLMww3Nyv3JJOHX/40dp/0h7KDaYUjMY0VMopH/cr7SupbXS7mCHas75TA8W0/nDxWYqMblF8VJtygUpTb0kq9w9qfE2D5l1/q1oLAd1z1Y3qXdOp9+67r2bOvFSfO+6zSmUL+sMpp1gFrW+gf3j+E4Fxb783FsIFF65KR6BrilibuqwSSHWMvj0qcQS5OFxAILO73FgKAoJ8Ma+lS5fYZk9Qy6buZbEK1pNnfYblkjkoelsIQrCZDRs6LZsFVQ6nx+OI7PT29hkASyRqhkV32DxxdDhGNgtHE0mloIyiqkaVr8WbxYOqajgsZhhOnryLOW6XJQcccPNGYXiQDFVR+6aYOYWcOT0WBrbKwyDSAUIWL+mD19wqgHD+0tU6Y+YV6i9qBwAhdA3P8RogzBVeRxn9ZwPC/kxGuRKz5DxRmYFkUk2tTRpIdiuXkE6ZfaHCY1sVqI8rWcyZ4IBJrTP2oCxl0jm1xev00t+e1HGHfVLv2WOKIpXZLKyBaLagcMinWEeD/PUxbcoMavmm9Zp99eWKtDUqXxdVPh5Ulg2pWFI8W9bEcL3mX32zmvMlLbjlTi1+6SUxgPeGa6/TwR/4gCcygHgL/X6o620FCKudLPaAVL8pvP59fMSJvz5REydN1KGHHOqp1sbjw1+nN68z4CUEXG9WMGCbMTfGsjiaKNdgVbtifpiy54Q93KbOc6hioiDKaznpdOzYqH2plELBiPWNIKYwevQoPfa3R3X/nPvtNVElHT3am8vlqpEkT/gsjjjiiOHexpGc5FsFhFTazX8x1qACCIuRuJanc6YyuilXeFuiMv8KQJhEZRRJfuuZ9Fm1bTA5oEhLnS678wa9snalJu21h0ohvw2az/qZ++oBQvpZ/f0p5dd0affGUfr0hw9XS6JOJaoUmbSSpaJiNQk1ROMaPbZJS9dvsgD5irtu0/KejWqbPNao0L5CQXFfWaF01obSr37hZc2/+z49cvNdmrrbXnrf+96jIw47XCf/7vdmp1QcCBwdxZKgj8SYA28OGHI/fpWKC0k9gkgAm5tLhn1jP9gD9ocvJ+nmfCl+k33BKZY6qqbZbiYzPOyaHi9ei6APqpzrTQRoOqqpjV5pbLQEpJtjyJqwmaEDA/aa7DHcZ/TNCqvD2S9rzomGONVf93MkMMjz3gog5Hns0gTDbLqlaMwAIRXCZV0D/ycBIXJcUEazCLH5pL5kv5rGduj+hY/qhjl3a88DpyrlLylLi4ffA4I2RiWXV8IXVP/aLo2ta9bnDvu4aop+1QTC1goQSUTUNzSo2tYGNY9qV3dmQAP5jM1RvuG+uzT5oHcr6S+qUC7IVygpmMypJRhTbvUGzblopk755Un65bdO0H/+1w+sGvjAfXPU0Fyvc84+T//1g+9bXIF9YKfOz9p+THWrQgfFLkiA8ZNKGmsCO8UOAUEkLQBGgCLWCMluYgBihT/+8Y969NFHDbgB6o466igDlhxDAoXRDieeeKLNL+Q/lEuqfyR3EKihYsg5nYgY8QQ9gCQ7sH1YHayJP/zhDzZbkBtUapQ/ncASPYdcK+uC59N3eNVVV5nt8rejQTv1dO7ns+C8vA+ex9+sOVf5MwXRhga7j/WMGiojKNwa3FJRjSlTKqtYW6vLbr1dd2wnICRJ7YkveUJzOwGh56V2AsKdgFCZSrMtcS5iAsWgX7G6uJ5DWvyeO5Rob1ZNR5M2pwctS2cOzQJ9vycFvblftX0F/eob31d67Uajj0bjCaWKBaV8OaWLed12353q3Lxe4URE/b6c1pcGNXqvXb2hz2Tq/CWTPg9ncooNZnXXzMv1pSOO0gV/mKaLpp+tM884XQ8+8IDGTZikJ55cYNlly/gSwPuQIA5aQFBb32CUSEDc6NFjhvsZuA8BjIG+fnNCADo2cZ7HeQBT9PzVJRLm3BCDoe9v9dpV5tgY9s5xgDcXvDp6B0IbgD3+doEJoJJAxVHf+J0soTeYvt+OhcrJOd1MOANwlVlETkG0p7vXMtUMl0cVFSqX0Vd8Pgu4OYenPOpVNh2tzymYQnEBDIYrM64cxS4U8hsN1tROLUh2ap2vB4T+2jo9sWyNpl16pfoKzCnb3grhFkAI1ByJMlrXELXB9FQIXQ/hP6pCiApjXzr9GkBIJrpQKigYlZ5c9pyuf+JBBdsblGhtUiAetfl6Xpau5PUJ5qTkpm5tWrxK5558utSTUrjoxGVKNqzZFyzruttv1HPLFyvQVKtc2K9CWCrGQqYwSm+hYchMQXV5nxKDed121oX6wZe+pjN+daL+Mm2aUWxQj6PC4BQM+V7IYL8ZIGQjN+BYKloPKxVGQCKD6ZkjSKa4+saxTuCC82I3rkeLgNapzbn+FMZWGK2wQrVzgbQLVAGuVKMRkWHzJ+nwwvMv6JVXFpuNT5iwi9FHCeCx9WefetpGY0BB3XOvPa1C6KTRWR+8H4Kfb33rW5aZ5rHqmyfo4IFkF3CPFDS7KpGnMrqlqkiyxAJzZMsDcNXLcoDw12edo43Z3NsChPFiTqMTEeshrPWX1Y4a3z+5QlgNCKkQdnVvVnNbs5ZtXqdLbrtOG1J92u2de9s8WYQ3GLSNZL8FRMmsWiM1WnTfg/rDj36p3Zs6tHH5ak3sGGNAD0AYqolp4dNP6dHH5xvbI1AbV38hr9ZdxqknPyRfNGyDzQPFrCLZgloV0v1XXGfU/wdvukPPzHtCX/vql3XG6Wfo85/9rFXX8N9QUQkWCfywDSew4SpxfK/cT6BL9Q6/29HeYVRjnuOqffhMN+Cb8zm2hJP1B0hSwXOvxeOO0oktMWweJUeCYJ7jBty7/j78M6/N2sEend93yoquXxFw53yxA4TV/YAjAUJXNXRAeGsQ+GaA0CrolZmdVp0nsA1C2yjLzziikk+hWFx5hGz+LrJRDQjpr+L4N6oQOsro9lYIAQWscdgzNsLobVYI+RwKvrA2pxxltGjVv02be1RmPmVrkzZnh3TLw/dq7sL52vs9UxVtrreh89WzlNkr6yIxLV3wvI7+0L/pg3tNVagf6nRIoUBA5bBfyUJOi55/SvfOnaO08ho1eYJeWL5UE9+xp7XKZCOeP7ekaqqglkJAqx9aoGfumasn5szVLh1j9MkjP64DD3iPpk8/Q/lMXt884dsm8IVKN/YC7Zmf2LMDM84vsR64z9GWud/1ufJZYnP4ZlRM3//+9xuo4z5sFzB40kknWZKEpBwK58d+5lirHmIfsJHwv8cdd5zmzp1rrpRrANwBNAF3KI8CQgFlJGrw/aw3KonQ/rkx75D3A3hjVIer7JO8Yw/h+lYsX2Gq7uxjVB95HW6uks/7coJMxGq8Z2yGtcjnwzoj4eLWNu+P1+Jv3jdtP1yb6xf2PseI0gii1dVr1u136I5HXlsh9ITgXl8h3BYgHBcOmajMzgrhmwOknRXCbQDI/xUPb6NCWPB5lNGsL6KhckCQJ2wzYVRLNKShv/c7/e7U32son9Xe+75Lwbq4ugtpNY9r16b+XqOQkH1kgefzJTUE4nr5wfkaHazVH370c2W6+mzeH43gvmhQT73wtC6cNUMT995NoeYabVZavtH11gQeLDC4nOCkZLLtLb6Quha/qocuvUKXnH+JjvvE0TrmiE+ov6dXTyyYr2yuZMEETcn5QkGpTNqjYa5aZeMAECdBAh+wR4WOIfBGFa3IjKeTKaPkYcj08UE1BQzi1ACEE8eNt00dSgXn2OudexmQxAGzuZPJQzWRqhqAkx4qNnWoBPQIEhwwvNQDqN1WFQEMLl++QhMmjDf6VTjs9ZeQDYQGOjQ0aMOzEwmvmuOocwYgaxuM9rfbbrsPK9LhaHHAAERGWXiZNyqMzMmqGe4HJPg1clmlqkkQ7AKOUDho5+N9WM9kRbWkukJomTOoOrX1WriyU4jKvLUKoTcV618BCHuRmVfQVEah2hHkkg2ccdkFemXDCk3+wAFKoQgQC0vRoEqI9figXhUVLPsUyftUWwrqhfmLNKGxQz/4yjcVLfgVLPpNVAbA9sxLz+jmu25VTVujGsd1aFM2qXBLrQbKXjIkUkNPUdCk/cMDWQ0uXaXHr7hesy+Yoa9+8lP63Oc+Z5s5GVzs0iUc+N1mXlXofSNVxfg+sUtsgmwqfSFkf8kUs2lXU0YNWFbEg/id55BAoGqILXDD5l2gYgOH+3vsOVTTqQSyNhiT4qqEVAjpAaP6iNovz6GaAzhksz/ssCPsJ+COHsOVy1ZoydIlZuMo1eUyBdXW1VoShgCA9071BboS9j/SzalOulEZVtmuVD0NyldoM6bwaJZH+6ZXsXG9uPwdDoasElaK1mhZKqvfnnO+NmSy2wUI3XD614ydKBUUL+TUEQupJVRWXUBqb2xQa1PzP5UyWg0I09m8fKGgbrr1Jt0y505N/egHVDumTYWgX72ZpNk51cFCwJNj9+dLagpE1bl4mTYtWaHpv/q9xtQ0Kt2Fb4qqGAyayMbMq2ZbP3i8pc4AICqV8eZGdSa7FW2sUygeViGTVDSZU20yp1tPO1tf/9wXde4fTtMVl87Sz376Y/PZE8dN0IqVK3TNNddY0EsVw1WxSYZgFwSGluQoFs2fQhcleHVgi+McVRS/zDFuziDPw67x51DyCLapgHBOgJ/rz2I/gPZGJcXR7qhkcx/+2imSOrof5+U6sW/sij2Hc2GvVDBdXyLX40ZZYHcuMeEAIu/ZVUHcY64a6my9OsjaFiDMZ7aMZcFP8N3aQHlGJpWkUCxhgHDg77b+m+lnDlcItxcQWl8/SbQ3UBltiifU1gKFcNQ/BRBuSJbVNej1EJKMHkxllGio0/0P3KdLr71So/beRbvt9y6t3dypRGujJbP5DIwaWBHZgR7q603rxb89rhO/+V86YMLuCg5lVS6UlI9I6XJR1157lZauXK53vHuKMaOysD7aGtWXS1tir5AIqJwvWnUw2jWoxbfNkX/TgBbOf0xLXnpFH/nQBzXr0kt11FGf0OIXF+vb3/mONmzcwCWY7fEdYzseWA6a7TjqKLaIr+Mxfmc8g0vOYcvYAH6Z3j6AN5UykhdQNjnXCSecYGuARAbr6Xvf+57ZnVOPpmLHXgCg4jWdWA3HQDHF7jdt3KTvfu+75pPpPwc8AhphdnB+gCdgEdoo1TpGBNFGQwWTa2Ztc52MveC5buwL9/HeAX2sIar17HUOAHMc65P35voeXc8u751rpvrJdbgRWrxPGzlh8UvIKoT5ulrNvmX7KoTefuoBxZEqhHXKa3wkvBMQbgeY2QkIt+ND+pcfUg0IrU8AfjQz1Lb0EJJ9SytkgDBdcfqlgF/R+rguufoKbejdpNaxo1WG1hAJKB31achX0EApo1y5aH0gPuiDubzNIgz0prX4sYXaZ/REffu4rymQZ3BzuSK1n9dlV8zS8q61Co5tUmhskxIT27Rk9UpFykGNamqR0hkFkmm1+sO675q/akw4rsdvv99A4PFf/JpOPukkfelLX1Bvv5ddhu4waeJEBYJh9fb0WsBKNjBXKFoWa9To0TbsulDMWzDOkHd6pZzKJ8EFA+Xd6Af+RhodlUSyY1T2Jk6apNb2FnN4OF43L8hz8FA3PYqmC2I2bNioMWNGm/OmRxGAh8NzvSsAReSyCQ44FxuEoxoRSBC8cC6XRYQWSm6La0PJFBVRjkdRFKdp/X8VuqlTgORvqqFkaL3KklcR4bxUeVwQEgptoQ7am3BjP1yvYeUnVBl/okZPrd6o0y68TIN+ZlgFh49n463u/3BqmO4+V0n2KoT511FG/5EVQt5GEVsWktP0yQTVmwQQhoYBYU1jvS665EItXfGy3vHeqSo21qi3kFHP0IBqWpqULKSVUVGZkEcZjeelulBcyc0D6ly6Su3hOn316M9r15axGuztlj/qt6Hc1//1Oj2/9GXVj++Qv6lW0dFNNq8tUy7ad1VIpuQfTGtirFG3XjRb7eWQlj76mJ557nkddughmjVrlmWA3Twq6KVG/a18L2/kUwB09II6QIjyLipwUIl2mbSLAT53s/mBrkIWDFgihBtKoTwf6in24QbWA/QGBj26nRPDcFnfNavX2PrBltnsAYDY5vPPPWeJCR6bNHGSJkyYZK9JIEIVhiCD4whQqPQQ/EBV5TwkW1gX0E0//omPG+2VHkR3c1VBzsf18Fm59+P6sDjW9W1Z9bRS8AYAerbvt8/EquYo0eXy3tiJZEY/+uOflQpH3hQQDn+W1rvqJVx8KNnhB6AEF3JqjwYNENYHff9fASFjJyKMiHnicd11712aNGUPZRJ+C26LiJyE/MoFSzYrkyohn0E8HFE5nVdCAfWuXKfshh799D++q9ZQXOn+QRVDAZWDfj3w6MN68Il5ap84TuVwQON23UWrN2+0CgrnitZGle3r1bhEvRbeeo9WzZ2npQueUmtdvY791NEmQHHxxRfZnkCAio8lMATsYV+uGufsCTvAH1Ldw7b4CQijEkJQ7MQ2CAqxLW7VfpqgEYodQSvH8Bx8LH8TePKfINTNW8MOsT8TGKtcD69B5YKf2BpBN2vZgVECeICqC9o5jtdwPYLV1T9HEXTA0CVdXEJnJIrp1mveBV8u4cHfiDg54InCaI45nZUKofle+nIjUfX9vb/zxDOma1XXoHKMnQgEvESTMUNMIcvOQ2KSm+twdRVCAORIYycaY3G1t7YZIITFApi2MSKVVoXq97kjcZGBUF9YnUN5dSdzNsMVKiiU/r7koC6aMUPN40bL1xRTLhyQP+KXQkFtGOhRuDahruSAojVxs/tgoax4tqTIUF4r5j+tbx9znPafvIft9cVY0JKezz/7nB6Z9zdLbnQO9Wjvg/bXuoEebR7sV01zg4boPs8VtEtDi7oWvayHL7pSt11yhY468nD96c/TdMP119oonZqauB5++BF954TvmJ9B9dslupzdWWKqIgqEbZqYXDBodkWFjz0cf+b8XXUfNTbogCU2TuXPCcSwNoh9AIwANdQ+EZPBHklw85q8Hq/jxqPQM8ja+OlPf2rVRDdPkvWAIA2jLX70ox8ZaPzLX/5iNO8vfelLOuuss6xiCFhjDbGW+Zv1AA3VVTAffPBBA4muys66Zp3avlMZd+Qqph4Dy/scqAJyHOfnWj/xiU+YX+e8/O38RdAX1FCxoFxNrWbdcqvumPe4zdm0HkKbGhww08Z2jQcV8A0nWBkhZSrTlWIIx0SLOdUUs5oYD6sl4FdTTc3OHsI3Wbg7AeGOeLV/1bE7AAgHS36lKoui5PcpUhvT9TffqKWrl6uhtVnBWEwrNqxXfyivurEdio9qVO/QgPLFomKRqA3srg3HpN60mnwxPXbbPfrpt76nd+/2xDnwDQAAIABJREFUTpVyeRvquXFjpzk3guzbnn5If/3bPdrlwClqGzdGAz0DGtXQpNXPv6K9R4/Tuqdf0N/+eouuOPdCfe5jR+n4r39VL73wohY+uciGqj/9zAsmgwy4wRiZs8R4Bqpl0EDXru+0rC+AkHETg4OeIiiKnvQL8jtVQ6NwVvoHmUMEVQjZ/HVr11aGvDPEPmQVIDcsFWfMpof4C06M5msCzIaGeqVRyqsMj4fihJhMc3OL0Z2gdXKjIjhlyrssuCEoZngvAQfXjUiNk2Z2IJONtbGx2aiABNgE8FQ129vaDACzMXCfBbooxFaGADsKrbfDe0kA16viZl0Ni8g40YoK8HCBszNdU8eMJfTsui798YKZSgc8oAWAJJTwhGW8/96gV++Z/xsBIT2E9KHccOP1Wtu5QsHakLLRsBdExBDQKKhxTKvJ6GciBCRlU2RUNm/zNaPFkJY8+byOfP+h+rep71UiFFI4FlDnhrUaM6pdQ/mMzrz0Yj2zZomm/NvBGijlrJpCFj+cL6o9EFPPSyv00GVX6uIzztZ/HPcFm6V57bVXW4IDtU3AmRtk7QV+W1Q1R3InBB3YgAOED8x9QOecfY5Jm7OpVwdkrBcHEJ2qLH8PDXoD6rEx7NIEK5hXl8moUGR0hSdQwDrgdfjPWoD2ydrhOIISggGoawQ0bNoH7L+/enr6LaB3A8WpDvE+m5qbNGG8F9wbXbC9zYAhdFfWL/2FXhDw2vfvKK+OfuWqg67K4jLjLtB2dkjvLIkSKqYEItyiobAK2RxzSLRkMK2f/Om07QOE2L5LoAAIK+IEDhC2hv1qDUsNIf//Z0AYsp6x5StX6J659xm9MxUqGSAsIMkPfa2pRr54xGh3BR9S+Cn7HMiWT2pu1wN/vU17t4/T77//Y6V6B2xsEOOGCKdQ6Jv/zELd9dADahw/Sg1jOtRTzChTzCoaCiqQyao+X9Sd08/TFz9+jC48dZruuesOffs/vqW77rrTExUqFK1HiSoy36ULcPne+E4J+Fz1mkoGlWWCXAJJAJvr48afOduurgi7xJ0DhCgjeurLXuWZagRVFOiq2CX3ERQTTLu+c1expGqDf3bjLXgdgCw3NysN23cq0m5sgAO1ri/L/XyjkRI87m5vVBHk8ZEAIYwXR4H20c4Ay6cieAUgzLHmqwDh6s1DOwQIXYXwjQBhQzRmgJBEaHt7h30u/zhAGFTnQE59qbzyJMh8snmVG3s26+prrzEgWG6MWtItX8qZQiiJCsVC6s6lvDEUwaAYIxgv+FWbkwZfXavMhm796We/svE+QRIauZzigYDo2d801K0zZ81QoK1etWPbFa1JaH3XJtW3NGrT6nXaq2WUHpp9gyYWwnr8zjnaPNCtvfbeW3885WTrq2MUFLT9yy67zGyrXC6ab3XVZOev3D4M8MM2HRByCQnux6+HI2GLCxwAIm5xNH/sF/sGxJFoY+1QRSO+QNQFGyfpAQUfNfTVa1abrRLrALj6+/qt35zK35NPPmkgkqQLa9JVyn/+85/b2iDJyHmPPvpoY3P87ne/M0YK79H1I1L9o3KIT+f9QgFHjOaKK66wPc2BPN6LzYfu7TWbJo5y7581yHOdLgIVQl6H98D6x76cejDrqVyQhkoFZRM1mnnzLbp/wUKbQVioqIxaJbAsBRFNJFkIpdoYad462SIq44FGAGGikNGkRGQnINwO/LITEG7Hh/QvP2QEQIi+InphtrEoZApeVAgHyn6lhyUhOaJo0s7PPP+0Nvf0WEmdzHK30lqXHdC6oW7t9s49FE3E1UdFIRq2WWOj61rV7Ivo0dvu1pc/fqw+/7FP6pVnn9fqlav0vv33V9TvUzZc1uZYUafNOt+Gyr7rfQeoHA5q4+q1lpmeMmqibrv4Mk2oadTTc/+mZS+/ZBz2Yz99rP785z+L+PiuO++2TFTHqFHqZ85fPG4bEA502asrtLmn294j1T1mAEIRY+4goNGj4PmsckfgSpDKsHcCEQJhVPDGjxlrgi2MlLCsrd+j0QH2nNocgQJBw8aNmwzU8Te9EwBFbgQd3nM8epALTjmfmxFIsIODxfG5uTtURngv3HCYOO9JEycPc+2pqLAh8FweI8DlvZigCGi5cnMVHQuYKhlfC4gDAYXD/A9bJtgFUnZcJcB1wYU7FxXCUiyuZ9Zs0qkXXaqUA4ROtctfAYOV13pjQPjPp4xyzSNVCPNlz94BhACETZs3avWapdrYs1EZv5TMZgwo9qeS6skNKtreoExdWAMFetoCKuVL1qvQnGjQ8w8v1IF7TNEPvnC81r74sl558Tm9/8D3qJjNWpY63tGis66cobuffVwfO+5YdacGbbD30LpN+uCeU3Xln87UhEi9Fj8yT50r1uh9Bx+k7/7nd/SLX/zCPnIyqQ4QOspotT/Z2gFTzUMgBXvB7gCWZKrJ4rJ5jnQzldHK9+/AkQljDA4YWLMKYQUQRmNhywC7WVUcD/AjyMZuWUNLlyzVxk0b7W+OJaggo0wF6tlnX7BghUCa806cMNFAH2sTVVn+dv1jrJXm5iajWnMMg5YDfq+Kyc3RCAmgXB8X91tVs1gcVnF0FUITA6ksCwcITT04n7fzAYSoEAIIlw55gHCIQd6VsROuuk29xPIcr6nWwjfyHGc1IGRwd0vIZ4CwMRxQW0P9P5Qy6vW3vlZl1FFGS/6QwM/pfE4vvvKSuga6lQ/51J9PqT+T0mA+o83JPrVPGmMKosxhKzOWBB82OKTWmnpteGGpWhXRn/775+pdt1FPLHzcAsK9J++unv5eBWsTumfew5px0zU66MjDNegrKptLa8Ory3TwO96lRXfdp6X3ztXChx/XfnvspcMOO0yxWESXzbrMElv4LaoVa9asNupxueQbrrIR0GJnrqJMgEnQCyjD79HvRMWD75p1gn914ItPxQXW/HSAECobvpqgmfPxOyDTKS8CBrFXN4OQxx1Vmd9Zb07sgvt5TQAqN66Vv6sBoat2uGtzIND9dFUfZ9PG4hhBgGakdbs1IOSY1FDS6NCWDKwAQrNtS6R4gDAXiWqgUiF0gLBEMO2nD3fL2An2sq0rhNsChFQIoYya4nV7u41AeiuAcGuVUfPlvqC6+nLqTzI6qOD1PIYiNn7imZde0NI1K9Xnz5pgVzGfNUC4eOUyJdqaVTe2XflowFSlWTLRok+xgpRZ362uZav0mx/9j/bYZRfdcONf1Vxfp31328sUQf2JqF5cv0q/v/gv2veQD1iyo7W9TY89/Ij2nbyHfBv6de+fpuu8aRfqW1/6sk6fNk1/PuNPVvXec8/dh3vsqFpjx4AfBwhdpc8JyHE/dlddISSOcRRL7MINYMcW3WPm65ixFwoaOGN81p133mlAj+fin+nBhlJ63rnnWTKPtcMawt6JY1wSBEBJtc9V352YEoCQ94Ai9DPPPGP7Cf6YERbXXnutxWXf//73rbeQNgXsHZBIEpL1hT1S/ee5UKpJ8uHn2WdcD7hrTwCAsp7ZP3h9PjOuEX8ASGWvYf1yTW4EhZtvSHw6WMgbILz0llt13xNPGiAkaQ1jwlqbSIhX2ggAhNiREx16I0C4S01MzX697Qrh1ut4pNEQr9nft5Jw2Pr5b5YwqmySr3nKto5/XTyxU2V0xJhp+M7/8yqjFcro1oAwD2W0DGXUr2xxS1DP+yVwozLBBthc1yB/TVQbc0m92rte5159qXafurfx+XsyQwrU1doCyw9llCj4FepPq/vvM+viCisRiligsd8736GPvPcgjd99km5/6m+68cF7VT+6RbUtTdrU263e9Rt10OR36Ik779WyuY/qqhmX6diPH6Vf/M9PLMOEs21tbbfg4LLLLjcgiJOgfw5Hwv2RcFjRWExLl62wjYnH2bhxgqiR0t/nKmyAu/XrO03Agw38uQqtyKpw/qAF1lQ5oJOiGAY9lCogGS6cGaIwnAOaBE6b490wb5waAYkTw2CDLRS8ABTFUaqO1rtV8AaOk5VkI8aRE1xzfiqLAFJ+p4eQ0Rg2wLsy5oK5h9Bgt/SikGGmD3CLih29ivZ3pWfM9Q/6AzSso2o6MiDkOqurhADCcjyhRas26NQLL7UKSgFRmTIKmJ7iG9+/nZ/qUJVKqfUwQltCAER+BQtbxk6MRu47EtI/kzJKQNFToYw6QAj1KFGXULGUUjabtmtP1NWqf2DAeknOmX2x6nbpULYpqp6cp94Zi9V4gXZ/UjUKa91LyxTLlJQoSYXefh2837v1hWOPVf/ggFZ1d+rCm65WzR7jFWtpUE9/nw0B36d9vFYvfEFPXHqVLrl4lr5yzLE6/dQ/6fSzztCDDz5g1RMUbgEsKH0xdsJC/+GZkJ5LGgkQUu2j0geYY2AxYkif/exnjSZtgKUyemGYclksWSYbSii2yPFQqQnknGgRQQs2XSoXzA8AEDnOS0T4LfuLvbIGVq5Yqb7+PrPHhvoG7b33XpaAmT9/vpa88qoFA6zTmtoa2/C5Tp7vRAUsQVEuqb2t3TZ+ro3rOvA9B6qlpW3YF7v+StaOl9TYUj10II9AwQVe1YDQkiaVUSauShqhhzBfeENA6M2qYl4h9CMy/cVhKpxVboerhN7MN8YtOEDYFvH90wAhNst6ghrNjDYAYUEBAQizxbJiNXFl81llinmjSPkiAQUTYZUiIZ1+wVlSIqT6jlbz3wVGRYT8isZjNi6oLVyjdS+8It/GftUGIyoV8tp1wkR97AMf0bjRY9Q10KNLb7le6fqI4uPatHGoX4VMWqNDMWVWdeqh8y7SN//927r4tDP11MJF+tiRR+j0007XV7/6daVSg2YXjMyhKoD9hMNR+x16qAt6+S6dai0/+V8dsGIQ2IBLAriKnuvVqgaE9D4RKOOXOZ4gdcGCBWZfgBgqjo6mzzVgY44SynrBt5tgV7lsFQ03y5DnW/IsEBimKGPPrvLjKtZbj5TgPC4xWR15bA0UtwcQcp4M+0eFGYJdQN/l/mixZMEw1NBtAcJSqWBjJxzNk70BURkTLzMnxOxZv/ywgoo5tQakCYmwmoN+VQNC1vRbrRCONHYC++7uzRggzNJTinpoOKp0IadAKCRFguovZqWwX6zlclC67NqrtGTjWrXtPdnUy83+rWLKmCyAsrTkuRdVBoBEYspl04qVA/rkhw/Rhw462HQTbnrwXj2xdqlaJ4815Wmq57muPu3W0KprTj9H79tjiu648hrFA2Ht9553W9/d5ZfPMt9I4nrGjBlmawAeBwidKJF9nJbA9Vo2TM25UBiukLlEsmP0cLzzc66S7HqosbX3HvheHXb4YRYDzZkzx9aUq7adeeaZ5ndJoLvZmuwzPI7tsy6o3tG7TgUR1hExDvbPXgBoZP3cfPPNdo0//vGPjQ5Kzy1+HLAHJZT94bvf/a6pl3KNAEnWEhRUV/GDagpdm+vB1h1llr2BWA2bJfHDeqEaSGzGZwPwpOLI3xzj3pvrGY9HEkqWi0pHY5px40265/EFbwoI6S8lEeLGS70ZIGzBvuPxt0UZ3QkI/7FDInaOnXhzvDryo5UKoQWQpiQGm5rqVaWH0OdVTBDbGCyFlSvyCPXzikJZRY6XYDQW9zj7hdqQhkJF/ebMUzVp6l4q14TUk04ZvY7NwstKSq2lsHpXrzfnyEy/pvoGvbDoaf3g699SbXOdTjrvDMVHNalpTIeKxZwGe/r0rgm7as28Z/XAhZfpG1/7hs6dPk1PLlqkj3/sYzr/vPP0hc8dp6BfeviRR/XYY/PMAXmN2EkN9A+ZcwIkPfrII8Oy32zOVAcHhpLmmF0mbvWq1fb7hIkT7Zo3dnZa7yBVQQAhlRPLJCfiVsVobPFAoJe1CxuwrM4g0y8F3ZNqH68J6KNSCIDjPrJ/VA/ZbAGo3jFBOx/OkGvH8bnHGEcBYHOUibFjxhuNEFBKXyPPJ6Cub2AYvSeKY0E/PR4Bsob0hgEYQwZq3WBSnu8oVh5A2zKkfGsjqgaExVJB/tpaPbZ8rU67eJZSwQpltFIhLKESa0CUPiqfgr6Aqbe5LCgZaL8/aHYYKZUVy2bU4i9rTKCs5lhQdfVxtbY2a1RHx1Yqo16/4+syXG8yh9A2Tx/VnKAKVAR9QQ2mskoiHuALqxyImJ2XfDn5lDOwFQ3HvHl7yivYUKOTL5iuxj3GqSda1GApZ/0nzPMicLXKxEBSiXBM2YEh1Yeiag6E9dBtd+r7//4N7X/Au3XWjAu1WVnV7D7OqEYT6hvVkPPLt7FPN5x5ob7+uS9p5tlnq5cgd+xY/fR/fqLfnfQbkzTPpT0AByA0kScAt2Xwt1Bxt/6uXLAAoGqor9ell15m2dVPHf0pCwK8eM5bnyR6rE8DZWB6BlPJ4b9dMGsgCiVShtAXWf8R28TZ3PmJUBN2TVUQ2qcFyj296tzQaRlcqkmokt59zz1WCaICBE0TcIpabiwas+uY+q6pw4E3a43zTBjPoPqYrWHWLD/Hj/fWaTU9kO/B9TS66qBTpnR9Wy7w4jN0VGoXOJOo4BYkyOWXRL2WDqasQjgYCA1XCAGEBNV+f0jlogdSmdXo9VgWjE6LXdOLaImPTFbRXEaOMvpWKoSmQlF1q6b8ursdICz4CJgHlMqWlfN5gJDPmxEvjtLK95rMJJUsZlTX3qRzr56pjblBJca2qBANGQ0UEEHFiCAp6vMrnCvaKKFiX1Lj2jr0/IJF+sRBH9YnP/ZxnTPjAi3euEpj9nuHBpm7EgkpubFLe0Wbdf2fp2v/CZN1xxXXqKWpybL7o8eN1fXXX282R8DHZ4j/xPcRxGKD+F+AInbEOuNGlcOJxfBdY1skCxxVlM/FVUxcT5YLul3/Fa9P/5IDddjvI488MjxegqoJ56y+OcENJ/7BuQiQTaCoUpl0VUD3ui5QdwyQ6qpg9fW6QHjrNby9f1dXCB2whPLs7rcewq0AIZTJXDRqojL0ELoKIWwJjiexgZIwC4EkI3uKKbCitpvHR1qG0PZ4KHWMVWn2lzUuFlRrODgMCOkhhDLq2C5OZXQk+/X89DbeddlvjI6N/RkNJKn+eTNmfaGwSK+6eW1oBDBbc3PvZu36jj01+7YbNO/lZzVmyp7KAggrLRNGEawk2ACI2ODmzvWausfeWvPyKxoXb9B/f/sE3XbH7brv8UfVMWV39ZUzSjQ1aLCzS++o79CCm+/Sqief07033KL9pu6r//yv7+nRhx/RQw/P9UZa9XTpmKOP0aKnFqm5qdleI5+vjA2qzP91lW1PECVgwKnavzlfVQ2a+B074ntx9sR37oTpAFQIyfDZA9AAXtjxz372MwNqMEZYb1QSAVdujh/CNIg7UeUjXmGN8T5YE1QBURCF6XHBBRfY3FBGWJxzzjl2fsAngBDw98Mf/lBf+MIXLFnC+yHmcWMj3DqHJcLrI+zEzY3gcHECMRk+n32G31FGhQ1AwgbgyjV7lWdPAM3FBolojdK+slLRmM675ho9sPDpNwWEpXBA8doas+sUCdiip68wlM2YYnh5qM96CPdorFNbOKj66NubQ7i9a9sdt80K4jYqeG7cmDvftiqE1de3xb9sP4jb1vm39fgOfz475xDu6EfmzR4kMObmJPR9KshfCS5LPtT3AIRhpQtho4xCKHWLzMueeAPto9GwSkEpFSzooWcX6Iq7b9LUDx6oUl1YmzNDyqM0arRBv4K5kmqyRQUKJeP6m5KfP6yVi5eqvbZO6zeuU5+ymrT3Hlq9bpUmjxmvlmBcpQ29mnPZdRodSejB2+9Ux6g2ffSTn1R3b48enjNXiUhYXd09xolfvPgVC0iputmYiZp66xfkPgQtcI78jSFu6OzUALOGKplbwBP9UIw36O3psYpHY12DDXdHJIPB8SiNokI6fvwEA3+1DYx08KhBVPMYL0HfDT2JODMAnJcJ9MRiGFdB9g1FRQIJJ/EPgMXxeL2D9CskLXCHXuFmJDoVLYJiqHOe+tZGC5IBTLwP3hd9W8Gg3+vxqlQaHU2U+y0oth7Lkkp5gueAKa3ipLnZNTFXaYSh1zy+NSAM1NXrkVdXeYAwHBHjHLAN+oqYe+ZtWAGFAyETG7LerGKhMqbDy4ai8Mlg+kgmpfpiTqNUVGPEAcJ/zNgJL9AAEJL+ABCGtamnX9FEowHC3nRKfpNDL8nvy9lRxQzBfVG17U169PmFuvPxB9W4xwRtjhRsfiaAkIHEgAKCVQp2sWhYqcGkaiNhm0u1+qXF6mhsst5UqHn7HHSAnl+7Qm3NzRofrlFm5UbdccmVmlTXoruvvdEoVp/6zNEKRCO65porVV9bo2Imq6Dfb5+Z9WR646IFIOfmqLhbewPr9yPh44NeVKvzz7/ANn1URrE1bq4CgqgSfXqo37FpE0DYMGRme1Xo1IA3CzbyBQM+9Jpin9g/PScIG7HuXJWOqonXM9tu9oxwzHPPPqdVq1eZemkgGLLX6t7cbUkcAg/ONXXfqbZWAYpcA7bJOkQgh5+AUars7e2jXhMw2XdcKplNuRuB+kiA0IKqqrETRs/jvsqmSjXb5PXfBBAC9Eho0IvLZ9Le0W5gsFjKW1XVU1ymCoF95xVMJdUa9tnYCXoId5QyukOA0O9Xd8+QBwgVgk/n0UkrwTZJIvsMylnlywUN+tI695rLVGiIKTahVaqJaSiVtsoLg8ptXCgCMQooVCib0ugubaO1fslypTb3qaEmodWda7Tbvu/UpmLapPjj0ZhqC2UtvfcxrZjziG678hoddfgR+u1vT9Qll1wiRI4O2P8Auw58tOtB5XeoZPhY/CE37Kynp8+OcbPJsF3sg/4hN6+SY12A7NQLnZ/F1rAbbJ8A1SXWCFydgA3rg8SFG6ZdvaYcLdnRtp0IhwOEvF61+EX14PlqkFqdmHhNIm4HKVkjB2zeMHpb+/jyopfgMKaOH9Vhv1FG2e63BxBClcTB8F7dPsF5eZ8wZvyhgJf0haqdS6uhXFBHsKyWUEDVKqP017sK4T8KEG4YSFmF0Osh9Ksc9MRChgd4M6ieRGgsZD3bp804R+WmGsUmtEtxrz9wODiujBPyHIo3VkhDKRNU6lz8qnYbP1FLlizW2MkTrTeWcSvBSFCTmjr0wm0P6MlZ1+nkk07Vr//np7r/wbnGwvjtib/Wt7/9bQVDfuvFoxrOzSlFF4ve98R1OBaDqw5iIwDE6tvWe7KjRjoKspup6WIagJX1f8di9tnzH79KIgR/DGMEkEePIN+nWwMALRIul19+uflzzs96gYLKOqOKDiCjJ/Cmm24ygIjNudc/6H0HWdL8Ax/4gI488kh7LSr9TlTIgVUnHMP1IXID5ZTXY33yHrgG1j3rir+Jh/gdAHjooYdqyj5TtPseuw/PGnU0bfc5RYIRZQN+ZeJxnXv1FkDoegirKaOsj3AtLUYxqxqz5+K3LWlGpTgUVBxGVO9mTYiF1BYJqZb50Q31Fhu+lcH0Oxq97wSEb/6J7awQ7qhFGQocGRC6CmGZbHI5rEI5rFQhrEyJ0Lhc6SmoqIxVBtrnM2mVwn4ThLn05quVjvutwrc+2a1QfY0FE07C2lQZS34lBwfkCwfV1tiq7lXrNLqp1XNEibD8jTFz5uWhlEYFEhofiOnWiy/X0KpO3XPDLTrwvfvplJNO0cnT/qw7775bh7z/YANg9NcRbOIAOzs3GKAioPCqCBMMLBKQM9cMwEff4IqVK40KhVPiP86SwB4AwN8ANxs+nsmYU6CnxWZL5XIWvEycOGlYfQ1HZ1nA7h57Po6cbBjOhYog5+AYrhW6JzP+8vmcZbUIamjuhvaA+ihBEA4YVVKcIeCPayFoMbpqwJtnxfnWr+s0Gh/cfF6L1+achYI3xN7RT+ghdJuGC5oJfAu5jKmtmqpqLG5A1htc70n1b53BcUHz8MZULspXV6+HX1mu0y+5fBgQsqHyXAChdw1+A4SxUNhAIdRMPiMqXC4wj5WlRr/UUMqrtZhTXaCouroatbY1q6NjlH0OiXitzUy06o0J5by2YmJNnVU35ld6gMkFRR4gLAEIFVQqV1bPUFZ5f1iR2jqlsmzAWwBhJBhVNp9TsC6msy67QBtLSTXvPk69oZJSfpIolQHTlUphEZW0SFSpoUHVRMKqj8ZtwPGy5Us1fvxYo8jQL2fUslxB7YGEFt3zoFYtekE3XjJbnzjkMJ3+xz/pz9NP0/U3/lWHHHaIfKWCNb4X0p7EOJV6q9pUAhgDg5Ve0JEybgQcfAds0JfPvlzjxo/Thz74IctQu0DZhnBn0gbAEHCBPg1AdLbvBF34LAE6NpS+ULTqAd8jNoe9cU5UbgGBBB4ICrggZO6Dc/XM009btcetB6dXiIATx1FJhGJF7yBrGYBJNp1rx96pILLO+N2jwbaMmLioDpxGAoTDFcVhcOT9Uv08PlebRUgPYaVCOOAPvqZCyPfPWBaAYzgctKq79V9CAw+U5ac6KI8yGi3h//JqUEENvryNnehoatyhHsJtAUIH9szGfX519XqAsFAOqUy/pQ1a9taIB4ZltPd0IaVb596p2+fP1e4Hv1uFpoQ2DfYphD80IFEZ0KyiAdyInzEpRQN7zM8cHBpUf3+vJu+5u1LZlHoG+y3Z1BqLa+2zL+mF62/T7397sn51wn/qob/N0VHHHmPqhCf/4jfK5T27pgLoVGqpDOL7BgeTRs3nxme7ft0Go2YCCJ06I3RRN6PQJS2dEig+r7pHi2DSDYt3FE9skcCTgBzlRCqDjtrveradSyFwdfbkwGF1hZD3wd8OGLrEhAOArsLj5nm68zq7ezsZ8+oK4bCPL9Dv67E9+B4RWOE9QBnNJLPyRSNvWCGk8od/Zo1DieazqAaERjnH70AZRZDLJ9X5ymr2FdWighp9UkttrVqbW4ZVRt8qIBwGeMPozatKbjRAmFUecPsaQOi1SQQq772msVbLNq7TRddfrsT4DiUTAaV8JYVrIlUCZ97JYUymt/seAAAgAElEQVRxC5VKxmriPaB1kBz0qMmxRFTdJPd6ey12GVyzUX+bcaU+8ZEjdMflV6p3c6+O/NQnVVtfo3vuutuYTuvWrdcPf/hfWr9+o52b7wMbx7axa6MS4yvobQPIV8aqOOrk8NuuShg4O3R+y4kT8Te2zH9nZ/hljuf6oVyythBu4ndE+IiVOMabvcx1+DV92nS7NmIPVx3Ep0MJJWFCZY4qItV6KnvEJsRgXr/knqZmigqoq9w5eqzTTeD12A95bV7XjZOhsnjvPfdq7bq1dh9gkngM34DfJ07ic2GdHXzwwdZO4ainTsHXrSfzz5Gw8rUJXXDtX4cpo8Vg2FgPxlCpqIzyuUXray3BQTIAUSHlvLEYyZxXIWxLRBUY7NPokFRfLr1tyujWlfA3SuwO+4ltFOe25T/eToXQ2a3rI94e6LHt69n+auP2vN5OQLg9n9IIx5BFMzGESlBJhRBASIBNZwCAsFhyFUK/KSo6UMhiRM6XWzgYUKqYUaAhrpk3XaEXO1do9wPfpY2ZfhWR73IZ6UqgnkklTegEjj8Bcerv6pRhHzLlk7R841qFGmuU7h+Sv6tPY31xLbzlbq196iXdcd2N+sTHD9f9d96rz37+c/rJib/Uz3/+Mxu+3ru5RytXrjDaA8FZd/dmU+Z0YgM4i3nzHjPH1NbmSdf3dHdrc3e3qUdCpfMcITOuMhbo0pfHdaIAOTSUtICDiiHiE64SZ317Ia/i5rJ8LovKZwMo5TFoozhSqoI4NRwZTo5rRGEUMMhxZMZwxk4Uxg1g5XVwjByDE3ZN1zi/VMpzkpyHa+D1eZ+5XKYin061xK8AMx0rtFAWqZPkRx8DShbiObx2kd6bCmXOBVfV5jMSIAzU1uvhJct16swtgBAr4jzEC46OSh9HGOn7SlWImX8+f1nBgBe8RktltUdClmFuzKZUQ9BcV6O29pbXAEKGmwMIuZbqSpC3074xILT3A12uTB8etOigugfSKgdjBghtgK0DWVQIyyWboxmpS1jCY9bNV2tl7wa17j5OA8GCBRSu0s6QZxWKSoRiSvC9DA0qEYlqqH/ARjOMmQigT1qVrzCUViCdV70vrMduvUebH3xUf754pn54/L9r3kPz9elPHa1vnvBN/enPp2ggnVIEYYr+QcUiMavqsmbfCiDELuY8MMeCAlQ6CYQZTu8CbtYJ1WUqfdg6t+oqCVVGqo0G9AtekEmwiF0SXLvAhJ/YMOsMhdJXlrximV2oRG6DgFqKDQLoAKIEBVwf1wQNCYER1goBJBVBgiUCDtaEjYBJxK0iV1/fOEz53NpO3d8ucHI9ZdWKo24O4fCGW1UVZ3Pm+6quEG4NCMkw8z5DAf8wpdyrzOTMtgOhiD1OYJLwB9QcCqiulFdtOfOWxk5sCxB6QiAo5jFEyKfNfclhQCgo0QWSAx5F2wBCLq2Cv6T6ljotePkp3fn4Q4qPb9UmpRRkZmnJgUe+e68ibfRvemfLAeU6u4zOPGbX8erq7bFKSDFXUF/XZiXkU9dLS7X4rvt0/PHf0gWnnK7ODWt09FFHKtZYp7n3zVXM9P0KlmAjgeZ8mAXMybTZpgWGqbR958mhtIFBglCrSvf3W8XbKtnl8rC94gcddcwozpWeQuvfjics0CWBgc8jGel6okisOeYG9of9V99cgs0FzW6Pcb7S9a5ybSOBPgcIeXwke91WAPVm2/0bAULn0/nOsyoaqAMQppJplcMRFWMMpg/oN9PO1prupHJ/H1Jv4Moqs44yiuCZN+7AKLAlbw8xqiV0WZJ+pZJaoyE1+0pqLmU9cJioGQaEIw2m317K6LYBIRXCoBfk+zzGCbc4ipKFnFH++woZnXf1ZSrUR61CmIsGlYEUbW0zXmqK98BPQCF9hcFkRoVMVk2jWpTJ5w3cMY5ioKtbDeG40hu69fjsq/W+gw/VledepNG1DfrG8f+u51581oRcxozpUCAQ1hVXXmY0ynLZZ2wjmETsByYSVhHp8r5bL8HoKobVfdDu+3U90O7v6vur+6P5nlhTbtQJFTq+A+Zv2qy/cMQScAx1/8Y3vmG+lRiE5Dk0buiZAEGUPOkXBIhBC6W6yGtawtzvtwQKPpXqIH6cPkNuTkCMfQW7IcbCh3Mcv3MON7qF+3h9bqypBx54QM8+86zWrV83zJxySXeqlKxTPjtA5gc/+EH7m/fOmn1NTFDy2Wi0Qn2tLrr+Rt09/wlloTyT6NoKEBqTKRElYJGPpDjsqZLHYHKAMJLPqiXs0zjWQmpIbfX1b6tCuBMQ7gSEbxHC/WOf5rm9LTef3wvwnFMKBBlmHlXPQEnpgl+laNBAYTgRt2APYFQoFhUn6C2kFWlJWO/IqRdN164H7KN81Ke61kZtWL9eNbFaU+tDvIJgnn4+xGRqfSGVNvRp2Ssva1NqQHvvv6/NsYqUfMosXa0Ft9ytzPJOXXHeBTr2mGP0zJML9dGPHq4P/duhuvr66zzqo6TnX16sFcuWmRPF0QC0cAzeMOCYVeWef/45r1ekrs7EMqjaoVbY1NhswIVN85UlSzSqY7RRSnE+ZKxdj4H7pBx9yQOFUF+9fj4+O9fXxLEAyFdeWWJy2+4xMmI4Lq6HAIZqHE4TJw1opMppNE4bcpywQfWOOoFTsgpmIGAVPQbdU/Hk3E7RkWviPRuVpzKnaEuQXrLnQoljAyKYts8nGjbxHZvRFQiqXMmokvV11LmtLY9zDN9KRUEZpUJ46qWXK0UADI0IyqgN+vbEcuhVjEYiigXDHj8/C/AuGKAGrDIfMlZGfTFoAQWAMKGcGhrqrEI4etRoe5/RaNxsaOsK4fAYi0oA666vukLoAKET3IAyur6zRwV/RIrWqByKKIfCZpnu2ZwX/EaiRg0NNMW1vHu9zr9qhsbuuYuS5ZxC9QkN5nK2uU4YPV7FZEaDm3vUVFun/FBS4zpGa/Wq5Vry6qva0N+lww4/XKVsRs3RGmXWdunRO+5Vz4tLddFFl+i4Tx6jZxYs1HHHflb77/tuE0siAKNi6aOSm86aahw3KwhSRbeg3puH6L4RqlPVNwMHFbonPUDPPvuc0W2wS6rZNpfS+ksDnmBNwauOc6ue3VcdqFq1oZJFz+e84fU8D2DHpowdEmwjGkM2GbsliKdnkDXoFO0IilHJxR6pKCI+Q2DuaEn8ToWQkTEojiJswN/WvxUIGgCLMNJmq8re1vZqALYyW666UsNx9jlWZd23rhCaCFKVymh1D6HPR8DstwHWgD96iqkomhhENq10JqV4Ta2nMlmQagJBja6NK0ayo5RWMwPqqaDswGD6NwOE7toRHPKhpFcoqWcwo3Tep8GhnBI1jcrmSfcFFKtJqLt3s3yxoA2NTxcyysekP148XbnakJr2HK+hUlExhTXY26u25nb19/apDiDOzDeSgsWyosms1q9Zq1fWLNO79t9PNbVx1YQi8iXTeu7BR7Tyjnv1nR/8WH866WRlBgf12c8cY9/1Xffco90m7KqhTFL5TE7poaR9n/TruqQDlOJ02hthAmB0veEkH9yMQBMqamgY7hf0EnJx82fOfl2FkJ9Oxp9z4P8IarF3nodt8n+kmwNyrgpTLerhEg1uzVRT/my9VuzLkmmVHtCtgdAbAaM32vW3Bo5b/+0qS4zxwM+yV7tEEsJlUEZJdiEqk68Awt9NO1urerw5hATLwr7LnqKwgl6rAHs3P8tFLzFE7z7XnqFvtyw1o5wb9KlZeTX4y2pMJNTW3GJ0OvZEevG9/sstlO6R3uNIIjK2zp17q/QQru8bUDkQtvnDifom9SNwZYnuSnyTzSlOVScalGqiOukvZ2jlULf2+MD+6i/nTFk3EArKTy9hrqiQz68Q6ZRSUeGCFBhMqbe7WwsXP6f2sWM0deo+UiGvYKag9S+/qicvnq0DDj1C110yW5OaW3XiL0/UGaedriuvvkKf/uxnjFJPfxzUTECPS3q5pC9JA1f98uwwZv6Cxx1dlN/5rLFp12PoxImcQBI2x3HYPveRMCGxARgDYPE4Nk9c42YMGmskHrf1RaIZ2yep7s1J9tQ+iW2mTJky7LexK9YilUGXmKbKSOzilFNZG94eM8aSNq7iyXsgMcg18Fxel9fncUehdRRRPivWOFRWl1xknZNI5D3xWXB+N3LCfTYuCeRsylPBD6pY36ALrrtec55cZICwGAipgI1A+a8kAngOMyrpOYUFBrOHcVIkzNHJUKGgUXVxNfpKalXe9A5amQH9Niij/2pA+Eb+ZaT7XSyxs0L4Jp/a/0mV0crI5Ne8LaP4ef0GZJCLBZ/SGZ/CsVbrr+oa6le0oVb9qSGFGdCez6k2nvA26fqESjUhnXvlxXp+/VKN32d39SujVD6tUS1tyg6lpLQ3O4ah9QSPKNRtenWl/D2DOuIjh+ovM87T1IMO1OiJE7Vm8at69NqbpVWduuHqa/WZI4/S8889q69/5WuaOHmSLp01y5wKMtLZbF6vvrpUa1etHu7dc4PX+YkzQZwA4EVg6iTy2ZxwvDWJWnX39Kivt9eqZG1tHTZ/kF4gApeRwBCgkow1AQzROFRLehYBBjg4Mn/MGXSDUvmMcOQ4K+uLSqftMe6nKgl11AE5rtHrPUx4gLWp0QCeEzfA3uhZzBcKqkl4n7+j4bjgyNGuXIbaCxYqlZ1KNtIt7nDQb++bYJbPC0BoQYzpB42cvXGAkM3ZV0UZ/dPMy5Wkh3AEQMgg9RoCNagaBUaXpOx1rMIa0DAgrFfJVOqgjDpASIXQAcJ4otaSEUbDq6KMbg8gNLCNMmQwrLIvpIJC6u2jRyqmjC+kHIqvFkcU5S9R+SrLH4tZskJNcU2bcbbSwbzaJo1RMBZROezTENUfPrdMQQ2A1XxZ5UxOzTU1enbBIg1s3qwvffnLuuKma5SordUBU6ZozctLNe/O+5Vat0kXnnmOvvjpz2jTuk4dcfhHtd+7purC8863IAbQk0oP2edloK8yT9KAdqXCwwPbAoTOhuml2dC5waqAbKQMmufmqieu3wnQxY3EibEBQkFvniXVpyr1WfukSnkL4h0odEPsCXzomZn7wFx95zsn6OXFiw3k7jt1X1MThfrpzX/zAOTLi182dUkCE64PcRZXIUdshmNdDy2fixPuYNyHuxlQrdCd3e8OADohD7vmCji0Y1GUq6JGbw0IjcJTNYdwiOp2ZewEgNADhd48T9ZbmFEHPr9yBo5zitfUWRUWva6EL2ABc20pZ5TRlljIZMv/UYDQgQ983uix49WXTGrV2k1SMK5CCcAfUSAUVSqZsdFBLaNb1Z8ZNKp+ppTRo888oXsWPqz6yaMVGtOkTf19iiqsukhM/kzRKiK55JBRvqnup3r7tXjhUzruc5/T408/qbUbN+izx3xKT81boNUvvKQVDz2iL37mOF117oXq6e/R8V/9ml5e/KJuuvUWA/3sNXz/+M5ENG6BJgkK6y2tzJHl8yXQdKAQv0/ASiUC/0xw6FRE+R4BfI6GX03DdHbBffhMXgsf69QKCSipbDg6W7Xfd2CwWgymOlkyHHxWxD2qK9DbG3D9swAhiTjXAlAsl2wEAzcqhATDWeiFsbD6/y5K9pvpZ2ptT3oYEJqvrOwbzsyNvkfSkd62Yskq4/RdAwiprlEV7Aj71R7U6wChB0Sa/qGAsDeT0yvLV2ncxF21HlG2RL0K9DxXAGGE9EcgoEwpp1Xd63X1Xbcq1NGkcluNujNDVqmGwh4N+NWcqFOyp0814bD0/9h7DzCryqt7fN3e505v9F4FVCwINlCTiCVGY9RoTDDRGEvsfiaxxFiwUOwdS1SwN6wxiCBIUCwIIkhvA8ww7fb+d+33vHcOl4EBxe+f7/lxn0eHmdvOPfc9+91r77XXSiWRC8WwZdlKHLTv/vjP159j0dIlOOmkE2FJp/Cff8/Cio/+g317D8IHr72FwHfFq/E3j8c9d92Fm/9xE8add46KofEovln6Dd55+x3pdjG3YDwItbbK+zKPYLGMezbjXjqVzVOSdSFPx2f+rte4uVMtIxdGF5ydPK5hAip2B3mf7qJzzpZrn+/F52umEvcCgi/GcXbh9cw28xQ+h9RP5ku88bmMn7xWdFeftFC+l6Ze83smcGPOQgCoC3L8qZXYGSv5/ry2zQwOviaBq/b45HM0QNYsEsYAfkYCQr639tPV58l8zVH2i4Aw5Q/ggeefx4wFX+wUEHpLmYHkkIwnkGERNmeTgnk4HoUlkxZl6FJbDpW5NALZtBT09gLCHUe5wkJV4SM7un9X42c+Bu8VldndU2bkLwUdQs58ZdKqM8AqFWkOiSS3gyA21bfIADY3k5zThkQuI4BQQFU0glXr1uKdeTPw7ZbV6HXQEERdOTSmwvAGfSC5P9EcQteiSqxathy+4iKhDW5ZvgZojuDM434OWzqDp6c+gyOPHoNPv/wSH019AV0qO+PVqdMwcJ+BMmx85llnIBmLY+5Hc6RTwASUlcpIJI5Nm+pkbpBB8JtvvskHOgYcdtHYmdDqnNyQGCTZOaS1RGtrWIILq1wiFQ6b0OUYuFlJZefOfON8HxcxKaVMaJweqq6Raqq6fUxQGNR4U4psygOOyQcBMd9LS04ziOugSbEZnYxwQJlJHe/nc5gki/x0JiMgUHkiNuUVvzTw01Vx3eEhUGGyJYl+3kfQKl1CJSxjFcqvDGIbIhy6AqspOoWg0NwdbA8Qxl1uJAxAKIlIVomWSBHA54ObKo3xBOLJhCTjInJjAEJXFihikLXmUGPJtgsI/YGgqlQbXUpdkNkVQMjvhOIDDpdH6HThSApWRwCbm2IIJ7LIuZxwEORzTiodh8PjQAOT0UxcZquWbFyOvvsNRjgZBRnTyXRKDLydNjt8Njc2r16HYrsbPqsDLVu2oHVTPS4Ydw5atzZh+vtvo7amBuvWrsbsaS+gvHN3THvsCRw4bD98Nu8TnHrqqRg6dAieeHQKaqvL0dIcEhXeULRVAKHDENaQAMrurQEIcxZtfL5rcYCAjTcR4JC5jGQeEOoOBm0deCNo499kHoWf1eg0EpDpG2eM2OHToJB/5/pkUv7v9/+NpmYlokT/w8bvhJ+obsokgEkQ40cymZb7KW/O62/M6DH5ZIWJiYDXsnJRICXVT1OidQdcgbI2wStdjeZx6NnJtjlaBd7aA4TtnT2CwV0BhEIZN85ZaXGxAGnO5rJr6Pb4JQHMpXJCGfWkk6hyM6kgwLJKhXlPAUKhUBudl1g8KfO7nJFNZu2o29IMX6AEyRQLWD6EKaDktCLjBjZs3YQly5di+sy3MfCwAxD1WbAJUSmGlHqDiDc0wR1OI1HfhGK7RwDi5votWLZ4Cc44+WT06tkdb779lsybWbM5vPL4P4FoDA8/8CDOPvkUtNTX49JL/4yZMz7Ak09OwZijj0YiElEqyKGwrEV2q3XCq2KnUrOljQDjmQaFTO7VbGFI4r0G87pbwdfSYE2vV72upXObSuXjJx/LAkdNLeeTVWdwRzRPpSKt6JJasEZ3+/LJiBFXt6Ox7+TS3F0g2Hbdbc8EKHwbEb4xqN3CjrAAMYpikK2xG4BQXtcYbtoZIGSH0JOOo9ppR63LgiB92rw+VFVUCK1XFXV23iHU8byQIprvpGgrmbzKaFQKeQ0tITg8PhGVSXKg0PAnJSBkMWHV+tV49f23UNa7K4cCEfFZYAl4Jfkn2yTa3IyWui0I2Nm1DyLa1ISVC7/GiL4DMfaon+DdGe/i25UrcPDBB+LRhx9CaM06/PqM3+Chf9wBn82JBx58AH/68wWYeOckXPLnS2R/iNHSKKn0B5pbW2TtbazbKHGQ9M2tjVvl32ZAyLhPMMT9nWtez9URFPE64B5v7rgxzvLzcc3x/DL/0PczD9HKuqR+HnTQQfJeep6Qx8VYzedoVWZNvea1wdyEa5ziMQRfzEXYQdRzerwG6VOou3R8PW0NwePR/p48Rm1VwVyE9+lrWgNM3SHU1jAEjjwWrls+h4/n+ymNiDrJtVjMYW6kO47SqY7Ht5kD1x3CQkBI4TvSnJnvmTuEtDpjsYsquhYWDuMZBPx+xNgVRg7OVAwVDitqbDkUI/uDfQj/L3UI9Z66t0O404BeIGqxa3nZ/++PKqSMKsCQVd0Xqx3hcAwb65rwxeI1OGz0MSipLJEKMGmjLr9XqHRr1q3DY1MeE8oR/E60WpLIlThR0q0aYUr3M1GLJeFK5dCwYgOKPD4ksmkBBQcOGoKD+w2CLwkxqH/q2afQ3NqK5StX4ndnnIkb/3w5OtdU458vTsPZ54zDmKNGY+qzz6LUV4R4KoGmhq3weTiLqJQ5GfzYUWOAaaNcRLFkyTcSpA44YLiAQl0hY7eIgDAQCEqizuDCwLVq9VqhP5Cmxt9JPzXfNNVF0zhKK0plRi4cDokRPYVP9CbPwMkAzECqux28jx1FHjNnFFn10r6FDNoMzKy2aRU7Ppe/05oiWBwUgQB2PJlMk3rHoKtprPrYzJ5reYqSNSeJgE6c7JSoJj3GYRMaHr93+b5yiuKkO4Q6qeY5MFOfdI6QIzAvKsKsZatx+5R/IupuA4SqS0P5d3acM9KFdFls0t2kqAzv5/sXAsKSXBq11iyKbFkEgwGZIdQdwh8KCCmU4LB7EInFsamhBQu+WIJ+g4ahrKpaOipwUH2VxhQZ8Q18+tVXsLpxC4Ldq9CUVcqJNV1rkcwompmoIkaiqFu1Ht0qamCNJuHJ5tC/ey8cNXIkwlsasXTxIsz4cCa+WbIYGzdswHm/Pxd//tMF6FFTi+eemYarLr8Ch48ejdtuG48eXWrZbFIef5x7MqxglFKl+g7a6KIqUVPG57sWUvh8NcdKr8WsQf+2S3FAr1uzDQWpxRpwtfcO2vZCg0J2E9l55O+kLXEehTd2cyhEwIozr0cqjdbUdkLPHj1Bc3A+rnef3hg6ZKg8l8fATiIFZSiaRKEaXhuaHtiW5G87i2U+xsL1au6cm+mVZmVR8/M7AoTiQ0jPTV437LyTvl1aJueUgNDhtMPpomVCGyC0RkLoVuwTQEhRmT2tMsrrXVgDJaWiEPrCi6+hqlN3jDx8NLY0NCOeyCCVyYiYFudTn31tGlZvWgdfsR+eymIsXrcc1YN7IeqxynhAqiWKEocHTd+uRbndgxKrC4nWCHp2745RI0YiFYtIjHv5heexYf16LFu0BMOHDcFN112HI0aMwOefforzzvm9sE8mTZqMww8fJdc/13NzYxOKS8tkTlC8MKXjr8jPjGmk6xMQ8nvUCSQ/m6aQ8e+abSFzmoZ/mxmQ6XWiLSj03sBkmwk0BSm4ThnnmNhqE3kBUEZHxgwGdZewsEPYdtxt19GuXJE/NiAM0ROXsd4wmpeiruFDyONL5NghdOc7hBua4tt1CPk43SEkZVRAM4EZfQiNmWZNGSUgrLSzQ5hDic0iBY8fDRBa7Hj73zOxtTWEMaOPQiqbQSgWFwZIShClFfPnzcecj2fDX1IkYyxL6tejok93FHWrQUOoRejNyVAY6UhUCtPurAXpUBg9unTF4fsfgDK7B8lwGLNmzcKsOR/i8w8/QJ9h++KKK6/Er47/OUJrN+Hvf/kbnnvpRUycPAnnnHuu2HGQHaCo8yEpbliNedeKinIpMuuRFhY1NGWURbcN6+sEAHEd8jHc65kjcJ6PeQD/pgGSBlHMfRgXBw8eLIVnDdr4GnpWj98h5/+4/2sRJL6WEgryCgDlNcD1SCDGvEODOr4OYzdBmp7z42cjkGRxhjOFFAJjUUWJ05kKiYaPov68/KmVSDX1k59HA1fuD7zp3zWTiu/H4+N1x/8YczQDi/fprvx2IjxpIONyIFMUxIMvvJinjO4IEAarytEaDsmIk8NiQyKkVK7JRnNSILG1GTVeB6qtOewJH0IzIOxoD+9IYdSco+0o9hSKyuxKjDI/RhUbdjHZaMcXufD9/us6hP9XKZ+7+kXucMMxxDfyC9IAhEzeSSVJJjPY2hzBCaf/Br5AEJddfAH2GTIIVTU1qNu8BTZvAA8++ihC8Rgqa6uxvG4N3CV+rGuqR3mPWvgqioUuGqBQU2MrenXthl8cdRy+WrNULuzaiirENjeg+du1eGbKE3jp5RfRZ+gQ3Hb7bThhzJFYvWQl3nzjNVxx3V9x1rizcOut41FU5BO6ik6As5xhcXvEa4/iMpoewaSbScOmzZsl2dS+NfFYUoLh1q1NkkiUl5WJ36CWOufPxq1NYg3BLh1/MmlYs2a1/OTsH2cPpVJCQY1kEuVV5RJMubAZLM1VKgI/diiVWWpAAB0T20gkLBVCbqw6geNrstKlFU8ZpBnM+b58DGmdFPtg11IrjDL4s8qub/piV4PoWZn3YCKgf0rA4CYuYiwqcWGHUPsXSafDoNzp4CJVersSoWAiJ8mBTtoozZxKwBYsxpzla3HH40+LymiSMvyGyqhw9KlWl82J/yDpZiIqk1GU2UDAh3CkVboZxU4X/JkUCAirclRhzKK4hOqt5aiuqpJzQUCowascS4EvW15UxuiItl0niipFSiyTdJvdhwULF+FPF14im/UfLzpfhu25Ybe2kGpjw6T770NLKglvRSnC2STgdWBV/Xr0GNAPbr9XEi0v6YbxFHwOF644/RwsXroE8eZmDO7ZB/FQKzauWYcnpjyGV55/TmasLrn4YvzqV6chFong7smTMemOSTh27FhMnDgRZaXKt4/rSqwL0hnpMimg3mayLp/D6BBqymJHm0nbGlH+VJpew9NHEGcWHMqDJb3WuWYM83ptQdEe8GLXnvdrawpeT29OfxOjR4+WBIfdQm7kBHlNTY14443pOPTwIzH/k/niTci5FFaiudZpL6HtUCiY5PF65TyUl6uCi55n0p9bm8kLAChUnjUOlp+TYJufXRdKSKPTmxKvaTM47AgQmimjWsWWM4QOp4NSrIiQXu8yZhwpX57JolORD0EisVwAACAASURBVK54GKX2DPzIoqa0VDz5WI0nIOG1zQRHF3kK43yHAMJqk3jm9VOUJ4ULL7oUMz6chXP/+CeMPupodOvVW2j/XE3vf/gBZn48Bz0G9MXGxs2w+T34ZMmX6DVsAAI1al7Xn7NL17u5bgv++sdLEW9pxvJF32AIRYlaI2io34zpr70uFhJMLs8Z91vcfMPfZP+YO/cjjPvtb1BVUYlHHn0I+wweDJtNqThTjVesQNip4jxafn0pQChzkKZZZZl/41yPMePKWEzRLrtVdbC5vvhTZmHz7AFFF9R2OnpWSVuq8KdOjs0Aj8/RXUAVK9XvOunk8ZkpyObvSAPJDr+nXd3Ad/C4wkSqvcSK54NsDDlexnYtRiXqmSqeJJBDyuPJA8KNzQkBhNqHUGZotV+xdEBtUsjkcHhzYwNsxPF2G1KiPGtBbcAHTyycnyGsDBaLjQ59CMV2ojioVCeNTvaOrtWdnx4yl9R/Dz46Bdf99TpccvFFGHXISNUxKqvExoZGrN24Gc+8MBW13TphQ2O9qJ8vXLMcttIAugzqK2J2VVYPbNG4qEr++pRTBcB++cknqCmrkO7P+hWrsXn9Olxx5RVC/zzhhBPEv4/v8/mCz3DtlVdj4RdfYsKdE3DmuLNkXSeN+Kr3UrWvqgKoiOwZqs/b7KU78BdlN4y0SwJD+vQxfvI/5hxaqIW/M26Q5UTQyDXN+/m+GoARCHIWUFhQoojsNAreKeXTbLOJgIwGfMwtGIt5jTAv4XOYU/H12Z3ja/GxfD0eI8GmBpR8HN+bAJH3M9eS7ujGjXkhKB4P34NFbb4OizLMB3gs2n6IRRuCR20lwefwuDUgVnmOykc0G0CK2WYl1mQGWbcL2WAxHnrxJfxr/qeI2+1ijUXhJMZwrTIq16zLAYudRFOLUhqNkUbrQ139FgTcLnQtL4a1tUlmCCudDpT6fCgJ0vaGthPVMuLD42eTgCMt9AzenVsh6Cu8rgv3+Q79Ok1vrl/rh4BCzo7vDogrfGxHn293zlV7j/3BKqN7AaFxWkk9y39bTOCpO2pDXUsYT0+biqcfuR+9enTH8OEH4Le/G4f+Q4fjpvG3YeacOTjkyMMxYMhADD1wfyTtVrz8zuvY9+AD0atzV3RyBuCzKOnvluZmSaITiRgee+wxLPn0c3w9az4G9O6Dy665GkccPQbBgBuvvzodV19yCdatWYOnX5iKnx1/nHSR9GB8zqDBkA7DAEuAoAVldLeQPxlIWb1isCRVlAmS0+GShJMdQNpPaAEWPp/BJ1hUYtA8U7JpUe2Q1A7+FCuLLVtkc5W5sVwO6+vWCR1G8e1r8+CSySwDmR70Fm8bq0VmFZm8aD48jy1NSqDDnh84Z2Ak+GFiSCBJEMrPw6od6XU6OWGlhu/D4CObtgEa1EWokngm+rpCLMmN0OtUV5ubgIsdOlInTEkU79PgUM9gMfCYFUjlMbRCYCekuARzVq7DhClPi8GxBoTqoKz52TO+dzBQJMGW1VwGeHYICXoo9OJi5ToeQ1E6gapcWmwngsVF2wBCn78IDrvqyshm8D0AId/LX1SK1lAM0UQSU56YgkmTbsN+w5XZ7W/OOhuDB+2Pa/8xHv/54gscfPgoWc8DDxiKza2NmPf5AgGFfXp2R5k3gBKrV2gnjXUb4Lc64UQO7742Hc8+9aRYTHBe6rLLLhE1tJqKcrzy2hu45pprRKL7rrvuwYV/YlVZbRxJVoDF40/RNvnx5PsxgIve/DQgFA+8nfgQFgZNbqKs6mrBAO1LaX5c28ahxGPMQb0QEOaPp2Aj5trie02dNlU+f6faTrLuzYI1ny74FB/Pmy/FHAL+Y445Rg5DRIMksbfKLG9pSYkAQnbHbdysDXELOS+GRyK7ijop0J+FyaamFObBqlUl9nkQaFw30nndA4CQisWyNim8kklJa4UAmSqjTnonZlJibFxiTSNgzaG2rGyPAkLOTzEhaY2EJZ4kIim8Nv0NTJg4WUBXv8EDcfKpv8ToY47GlH8+iXf/9T5quvfA/iMPRPe+vdFrn4F46c3XUdmlVkyfrfEUaorKUAEX6kPNKHV6Ed7ahLkzPsSLU6dh6eIlcj7PP/98nHzyz9GzRyd8tXgprr76Srz95pu4+NKLMX78eAr3SbGACo2MWYxJEj8SFG8yFTuMQiUBoYAYYy6U3UPe+PnI2mBMlM5KTM1E6c6JOZbpjqFZXVbHVtLsGJsZo/VcFj+HFuvgTyUcpmTnNWDUrylFmnZ8WncnWfohyc+uAEJRkmaH35j9paIufQh5c8neufMOoXRsjXxWUzi5j7KTxdeVRJqA0GERQOik/lI2BX8qjrJcSjqEnLH6MQEh2aFffvoZbrnhWixZuFBo9z897uc45czfYsHiRZhwz90orq7A/qNGoN++gzBgv33x5qx3sb6xHsccPho1Ni86F5WCZZuGrc1wUfE6mcAnc+fh3enTMX/ePKxfu04KG1zjAwb0kxncK6+6Evfffz8OHXUoHnr4IfTr3VcVg1NKH8A896f2azXnR5XR9gChXkuF36u25yE4Ys5AJgUBGJVxCcyYs/A/AlQyL3SBg3sIC2CaHsr3ZJePP/k6vF4I9HjTSro8Tnbt+J7MPwgI2RXkv7n++Zl4nHwNXjucV2RHj8IvjDkEpAStBJY8FgJCfh4eA19HqaJTN8EhgJVdTz6G84ZabIfXGj+rzH3G48ouSVhQCkjr604DP62qqq+lQkCY5UymyykdQgJCisrsCBDyNWg7IXY8LGyyIwnlf0hRGZ/DAU8uBW8yhgqkUUGfzb2AcKdhbC8g/CFR/kd47g4rle10CDX9S6hQNBd3OFBW20W6SW++8gJ+/avT0Km2Eu5AMUorazBo6H4IR+M4YvSR6D2gP2xuB1bXbcTr703HL888QxQXMw2t+HjmbAwY0F+oErNnzcJnn38qXm3sGo47/UycevIp8BR5MPfjBZg0eQLemv46jjp8NCZNnoTefXsJxSmejkt3jEPYZv8dmuvqjTtKyp8hd7yxrg4Lv/xS+fiVl8vzmDyTIsoEU8RbDPqctnTg3/jZCf7YwfAHAkJzpJUFN1V6F65cuapNFSyVhNOtfK1Y/eJPBi/t78YASA9EdgSFApilR5VPns+ASAorq60EhPwM/Dcr33xvBkgGTvGMouALK3g1NVJV0xUySZ5p32EChGIbwjZIO4CQiSkZ87o7IrMARoKgA62usJs3KKnkc+M35gy1kiWfmkooQPjxinW48/Gn0coOBeleRoeQHH7putD01eYQ0Q12BPid8s1dBLR2RmCaXWdEuasok0A1MgjacwgWB1BRUZbvEH5fQMhiB4MT5xi5oVNUhkqMNdU1Qsv8dMEcHH3MUfIdsjNSVlKLfYYcIFXEI44+Bp26dxXxjW/WrMS/Zs7ASaf+ErFYBPFQGJ/Pm4+h/QcivLURn86ei+VLvsbmDXUYceBwnHjSSTj9zDMQ8Hkx95P/4K6Jd2HWrNlCVfvrX/+KkSMOMhJd0kSTRoKsvj91Ux6CTLy2AWY76BB21JngpsriAl+TldkMQYupysp/mwGhHIGpO7ldImryP9T3SZeOa81qkwSGfob0PSSViokEr0l2AHmdPDvtOXy7fDnOPPNMKdKwWKPBoIgklRTL9cq1qiifqvOdB6KGCBLfSx+7+XjzfzPMudmhag8QmhMKPTerO4Q5bwDfhuO4Yvzt2JGojO4Q8jOIUmaahtjsnjjlWDUgtEfDKKZPmyMnthPVJSV7FhDSZ87tkaRKreNS6eAsW7ocxx4/Fg1UGiwpRpduXVHTmZ5qAfQb0B+jjjpSbIXSThsefeJJ9BsyCEOHDcOW9Rsx4733JVbTU3P+rDn45stFqN9YJyq6x489DhddcAGqqkuw6OvlmPrs03ju+amyvm6//Q4cf8JYpEnnpGilxSrebSxSsQDG39mx15V+9QUaNhfGrGz++zMEgMRHUYoPFKRJi5qrHhPQYhnm4hbXDdecTnyZDHM8QMv68+/mmUCtRCoKt25FV9Xm34Wxsb3t+r8JEArtjrHbKJrI3LGDxT8rHMZsvIjKkGVD24mJk7GhMSoCW6IyugNAKPPt6bQojJsBIdU53amEFPRoTE8BpSB9Q8sVuOCYQyBYtNMOYUfxK99lMzqEXEcBtwe2VBzHjBmNGR9/jL49eyKWc2K/ESNhcTvQuUdPHDr6MDi8bpRUlOKf056FryggFEtXBvjgX/+Wz9KzS2d8vWgx5s39COtWrUbQ78Mxo4/C+eeei/2GDRUq5r/f/wAPPPAAVqxcgYsuugh/+P0flJZCPC4FZBa7uZ5lzzQVybj/SGGI1hjtdAi3WefbPK9tPlrP/DF+s6BB7z9N2VTFY7KftuZVc7lutY8fcyY9H8i1z04f/yMgI1jjT34G5jF8LEEd1w9fV18fzG1YMOX7834tdMccZebMmcLw4DHQR1DPHfL9+bo8R9qr1tw5ZR7E+5XyLOOCynkYwzhvqdlLPJc8bv6umVVSxDP8Gs3x23xd0haIxvSJ7+xP7ps6DbMXLhJAmKAXt1WJgpl9CCkqw9yEnV7a6bgs6v1SyMFlsyDd0oRyO/IzhOVsNuztEO4QuewFhD8CqPshL7lLgDBPr8uqjpndCafTLVQ6zlZ5XE7cPeFWPHDPJNxwww3SGXS4g7C5fchlrTJrxc05nkkhmkoga7Mg1tIMm8eHTGuEZlcIlpQKoGOgOOusszByxCHo16+veFZ9NGsWbr71Vsz/5BPsu+8QXHH5FTh27LHK64zyH3YbIpFW8TvSSoj6nNgt7DjSz46zeR6ZJeQiZJChKTZBIlv+3MToecZjoFQ9u40MbDw/BAEUa2GimUkrJS9WoNkF5GtTTZQ/CQhXr1kjlWtWuPmTJsykbPD9lORzWirgrKSyssb3Ix2CQYUVOiYk/Ax8bwZoLULDAM9AzNdg0ONzWTlnx4GiNZxNZAKtKUwaCPI4NT1Bc7ulU2h8p+YOIT3V+FjlI6aoVeI6aaJFyd+MrpseTudnEwEYmS9V9gS8MZASENqDxQIIJzzxDFos1jwgVI9pM8Hm4512h0jMs0PIRNVqUXOEBIRuWERUhrYT1TQ2dlpRFPTnASGBPQH99+kQ6u43u5Os0lJcht+JzDx4Hbj9jpvx+hsv49w//AF3330/4lGgsqKLGB7HEims2bgeFocdnqAXG9auUeYPPE+kVbLjmkiiW5fuKPb5cP4fzsWvTvkliqvLEA1FMWvOLNxy23jM//QT9OvdH7fccgvG/uwnSGVyaG5qkcIDv/tYNKoEf6SzpURRsjlF01XfkzqX4ptlgGx28iWpLeyUGheI+frXCYruiPB3enSZN9NtQKdBd9kZIMw/1zRXwPUha8pQ+Z01exZOPPFEmS3kps4kRht8r/9O9fSO22/HpZdeKoIT+rlMRHhdsivI+Vn+nefH5aawhwJ/UvjIKkqtGRDqY+Jxa79EXfBgUcgsBkLKqE7G+JOP0x0roedQVdXjx8poUgAhKdFx7d1qUhlVVJ6srG8aTlNkhkb1dqdSQdWA0J/LoMJhEUDot2T3eIeQSbyaEfULXdDtcIg40dy5c3HSyb/AhRddJDYob7zxBgYP3QctrWFJgJKcmY1GkLPZ0bypDo6qcqQiMQ7zyDlw+IvEk7BbVS1+dvTRovg8cEBfjtzi22WrcNMt4/HmW2/ItXz11Vfh7LN/K4JW/oBP4jET7vUb1wnAp2G9JM2ZdJ6qrNbp9vP4AvwNxWMBjmQcGBQxvm4iFsl3ZPi5CymjvMbZSeGNdDTGXiapTED5k0mxBnw6IeXa4/rkcws7hB3txXsCEJpfY0f79650CDUgFNsIw2IlbVfXCimjAqrpk+tWM4TXT5qMNVtCSNpdkiyzS6vVjXWHUHdq+B1yjtAMCEkZDSAr8bvWaUGF24mA05kHhNzTOqKM7hoglDKZrJeykiBbz6hfswK/Pu0U8czr3L0X/j5+EvoMHiK2GqEIQVpKPk9LS5OizrJ7GonCXVKMeGMTq8pSICspDWLIoH1wxaWXif0PBzKaGrdiwh134t5770VxcSmGDx+Om2++GQMH9kcsmpB1oucAma/o+KLia9roDNLjmXFxW0pzfsbf6DZrBoVeZ5r2ScDG92Hs5Lrl/s+chnmENoOnnyDN5plLqOI2JA6QVaS1A/iTIIzvw2tAq/SyW0ha6kcffSSMjoMPPlg6kVrxk6/F80NVT/6NuQy/T8mPPB55X/6dHcN33nlHvA35GD6H54HXFI+LBW19TenPw+IV7+dnY47D42IBgZ+d3U9elzxuDQj1zCCPSQuEmfcw8zXqcrgRzqQR83jx4PMv4KNFixG3KUC4I8oos85kLCY+hE5wvt4Gu9slojKItKLaY0dnh1VEZfYCwp1HxL2AsKMdo+D+jgJgRy/X0Qa0u6/PDVUFDxs8Pjeqa2vQsHk9Ro84ACMPORD9+/fHlddOwk9+cigOHnmkCHRs2lwv80/FpBukkjKUS6Wmfn36IpdIIeDzo3v3bhgwcKB8nG+XfYulS7/Bhx/NxowZMyRB6NenD37zm9/gtF+dJuAjHAtJhVIP+euOiVg9mG4MyDH6fIkqohKBoeInAxUDDAMmu27cPNiBcxgUO829Li+ryPvgECTycZzzk6pQOiVehOabJHuZrMwGUsSGamIapDJwMZiJJYZBySBY5O+kjPJv7P5JopvLyUygSmI4s5kU/0OCTHYOaS3B5xTemGQxAPOmAqSaERRvqHwCr3g+BBcCXgUEqjkYduiYEJBOoipsigbC4Mv7SRHi6zIB4GdhEibKXXZFs+Pr5SvwOUjia/H7BRBO/udzaLXZkLDY8mIoGhBKQsLnUxyFSTZZdfxdpEqVHYQznUFRLiM+VhSVaQOEFdIhJCAkcDfP+1j4BRggiT81xYk01G1vCvim4sqjkcCAm6bTZUU8HsJBBw7BgQcPF8P2v1x7H8YePQpHHH4M4jGC9zDcPj86deksfm0sTHAGkjfOMFFZsn/P3ujVoyfKKyqx5PMvhK789vvvYfq778haPuzwwzFixEhc/Oc/C/WW65QAnsfLcyznnN0Ifld2lTSwe6fFhfT653XJx5mvazOIN3dH2osd5nihkpEdzwRoAElgxcq2fIcGvc9cNNhmMxbqeZtPJQVDeA3QbJ4/C2X97S43Xn/9delojRs3Do1btxpKol6lTmvM3qjuIGC3WQzQaIAH43jaA4R8vK7UszrPm81QH9THzFSZibGW5pc1JKDcEPFhN9vhxupEGjc99AgaUhlE+fhMSllOSMGDanXGPIsAYybKav3pOMNKtaaMVrntBiDMoFN5xR7tEAr92ogDFHIpDRTLsZx/3nlYtmQpzjvvXOlMc57r1NNOFz9BFvGaWlrRo3cvUdOjUBfVF+PJNEqKy0ThtaQoiD69+iLo9SPSGhLK2n/mf4y333obXy1ajAMOOgijRo7EZZdfCr9X2ZZsqt+iukGk+6czRuxQ61fo/9K5UoUOFs74N5vVLqJbjOGKlp/Nn0PGXZkfN4nPcChUXz9KiKJtxpnHwPWm6XNevm48Jgk1k2muKc4n6z1GdwT5HK49BTwV7V7PvG1/TW0729veNberfzN3lHb0HD1ryRhqvrWXB7TXISQg5E3PEGZZwLBZBRDedO99WL25FWmHGxmrTRXtDF9XrmPzfC3fn+uK655Kx/R0s+eyCCAjtkG1VNB1OxF0u/OiMlxz5g6hus4K/JDboeFu80HFUqLtLywIVFdXYuoj9+LG6/6Gyy+/AtNefAUrNmzGib88Q3xAW8IR+T7LS+hDrBg6/P4JsuhB6PH54A34UNulM4YNHSYCWFzfnBGcM3s2Pnz/fewzcJDEb8Yo0jMlNmVomaIEUbSQm6YUy55kdLA0fZTrtLDLbAaIKr6qzqKOoTrOaiq0FAKN/YLvSQDF3+fMmSMUTuYGZsqqtmTRZ0xpISiLCL1m+DosmrA7yII6i/aki/N+Ajjz9cHn8li0SbzOs/g4njMCUP26HKVhTqEtv3gMOo7r49GfS8/n8lh4/pW+QEAAqy7M8D4tKpMfBTAA946uF4/Tg6Z4HFGPB099N88+68uFiNIWiOJ2zEUKVEZTDOksuNI/OQspgvGWsQI20tjjETB+05i+zG7dSxntILjtBYS7Gv2Nx+0uYCt8+R8DEOqNifSH/oMH4+lH7sIj90zC3/5ylXQIvf4gxp70K7z82tto2BpCWWUVaiqrMGzYfpLk8/kMPLxptayGLfUCzr74/HMsXb5MNuqu3bvjxF+cjJ/85Cc48MDh6qOlgFCoFS6/WzqP+qbENRQY0f/xPibrBIK8ERgyYDDR0KCQIISdPdLxSP0Mt7YKXc3t8xgzesG8cS8TdSZ37CgS+Ai1Iqr88vSNAJHJAaXl+XmSGQUwNLVTq2FRkIYdDFWVzsj8IZPe4pISEdBgYOVj+Vya0LPT1ya1bHSCctntQCG7j9qwls9n50vPRzH48mZeU7orqGcNCQi1yIJQPwsSeHY4JABbVDKtNx+bwyEAmTeeG32jymjO48W8FetwzzMvyAxhyuZAKqsAjhkQynOMRCZvE2F0M82AUBIKmtO77KIySmN6AkLOfFIC+vsCQoJRfrZYLC5rwWHPoVOnKkyb+iSuuvJSXH/9/+DVV1+B3e7C/sNHYeaMeWhtisHl9KFz167o1aunFD3YoBLKK4sQtBHJpsS0u6G+HvPmfiwbq8XmwKB9BuOwMUfiZ2PHYtj++6mNJc3OSEZodPzZ1KDsRpiMSuWTlfkMzzvnpFSyq65H9X4CPgrmPc2/F0reF8aX7QL0TqTL2gOE21wMpl/ytL8CMR8mfKQx8fMRgNPSxXyzOVyynunTRdoobV0U7ZmdeqVAy+uy7bgN4GV0qZVoeNtNZgkNipy+FnTXUXVeDVVQo8vErgG7kPwu9Puw+y90aosV8WgMCbsL61JZAYT1yTRSdn5H9A7lqlW0o20BIWBDDlkrCx2q76UBoVdsJ+yocOJHmSHUzADVQ8mi2O9G3dq1+NkxP8EZp52OcFML3nnrLZx11tmY/9kCfLNqFWxuN3r06iUJJal0mRxQFCiWuC4FtbAShdiwdgMWLvwKSxYtQnGZ8pM75mc/xdFHH41jjztO6Od8bjyeQCqdEABBQM+1roWtsvxuMwqAK2o7Qb6KWyz2rVu7AT169hRhJZfLiVg8YQK4Cjyaaz0EJTrx5vWiO+Z6RfBaIhDUnRbpnCaTsi9R/VVTyZk4FwWKRPhIg0FJ3pkwGsWE9tf+ngeE5mvUfP3KOxnrnnHUvPJ3BAiVgTzXuALWeoZQbCdEVAYI06vuOxrvzffdj41NcWScHmStdinuMn4LCDGBMDkM4lELO4iKjWIGhGWcjXVaUel25I3pte1EkaHerYte3wcQ8v1V0p6BywbYLSn87vSTUWbQQO+6/wH8/LTfYEtjGJ99/hWi8SRqq6ulKNWjW3ekUwnx22viOElFOVrCIWxpqAccdiz44nMsX7lCYnifnn2kyPfTMUfj9FN/hYqKKgEq3Ge1fYL2D9Zrwwzc+J3oGK47WWZhIt0V3zZGq3hfGOPNBTi93qVAaxjSs/vGDh07eHrmlcfJv5tvWiCGuQiBGl9DzycSDNLTj3kIO3S8RnS3nK+hO5MEanxtXkd8LxbQ165bKwCO3UqeZwI/rXXA1xFlWqOIrY9HHyePQSum8nPyPxbzyaZil1EXEXkOzWJO5vMga6IdARd2CFuoPO/14kkBhF8hysKw1Y4kVbuzSleBHpq87QogrPyOVt/ZZUOl044Sr3cvZXRHSUE738leUZmdnCydsHTwkB90d0eAsy3RVG/DQM2KKgHO6pXL8cyTj+KDd6cjHYtj+LDe+OST5Rh1xH4Y87OfY/4Xi9HSGkdTS0S6fvQUI0VAq/ixI8CuF5P58qpKmQXq3qOHzHAw+ejWoyf8hjKnLZkWwQGZJXO7sLm5QX5atOAAZ9LYUdEbonFWotHENoCQQUEAjQEKtXx5JJYQZcdIaxgOpw1un1eoo6JalaGiY04SQgYj1ZnI5oGX+Qvg/UxWGEz5+ZweN6o71Spvr1AYdZs2yObrdnoE5FEEg6/L70EnGmpTUcPKRUWqCiYzCDabVN70RiKdWoqKmKqmFNwgdU4lUF5YbMpbSw98M4k1JzB2CzuDSniGx06FT3YHlYIld3nV0dHBdFcBoV5XBIQWrw9zl6/F3U8/j4jdKZSMnFXNUViMTEIqzAYFj8feESDsZMuhxKkAYXlF6fcGhFLhNgkmseLPRJadhVUrluL555/Cyy8+DQvNZquCWPRVC04//VAceeSxmPPRZ6hvCKNxawRbGxrESJiFCQJignze3B6nUHK4gXo9HvTr3x/de/ZAIFiMPn36wl9UDLfXJ8bcovhqY2VZdQiZqFGVUp9/+Q6MGSmCTA3I1HejE89tAaGm/GrxHk2nZNVeNsk8vdeodJL2YroRuOzopteESlAUTbMwoLOTxJumXmpgpF+TyThBBRX6SstKQaVf801mRBx2bKpT3UNNdaIIIgEDu0FatVQVbLYFhPp4mFjqNUlQyBimEyZ9PewKIOSx6etUXjuTRdzmxNpUDjfe/yA2xROw+rzSIQyFIhJDtu8QbgsI+ZoO2ODIZOHJJFHlsqNqjwFCMyxoo4orQJjGU48+gFdemIZVy9bhsFEHYcHH/0GnqhpceP6FWL5uNVbUb0Y4lcJHc+cJ7dhhZ3HLJ4bxLLbx+ygvq0Tffv0E/BKsUbiDXZWu3btJV5E3+tIqAG9FU2OjKBL7OE8dU+bYDpeiX9KGRq5/43skYORt9swP8e23K3DVVVdj0aKvMHPWLIw5aox0YzhWoG/5zomxbLUfqbymQSk1ry8mrZpVwiIe/y3xNZ1RCoyhZlln7EqKN2c6JfHWbuW1yjk6iiO1XSOFpFbOSmuA2CFU+AAAIABJREFUqkGS+f3zk8AFgIqPkRlV48GqU01w2xaL5XozxX7RjiZHUz4si21t72RpJxnWKq5y3lnwMInK0BqHtzgBgQkQ1rUkkLa784BQjkErwBpvpz+KmrHdHhDqDmG5yy5KnbRi2dOAkF6xjH2zZ76HB++dgMWfLUS/npXS+VuzIYYLL/sjcjYPFi1ejlgsgY2bNmNT3SaZSU+kU+JpStDBPZGdQuYn3Xr14EwDevTpja7dumJA/0Ho1aUHnBY7UgZDgXFQewTrMZGOivLm/dwMCHk67RbulfqaIGPEYGzouG2ovMoIgUGBl7VjzGhrCrQGUaRkqzERxQQqzP+Y6/C4+Rhe25yLZHzmf1z7/foOkH2b4E7yFIdV9kteLyzm8TmyfwLi1SyKyBTiIZMirWYOxY+5RFlSMJYwl9Q2EmYRGA18dc4l+wjXKQs7RneVP80qwQSZZnCsH7vNpmL6hYW4OJlmXh8eeeklfLxkqeoQwoaUEY/MPoS7Cgi7CsvD9r8OCHf0OXfl7237+fcvYu1VGd2VM/0DHtMRYPsBLy1P7ej12wOE3Cg5u7Zk4Sd4+qHxiDasRfPWBhj6E6CSdVMU8PiJ3xyikMjNVOSF4wmpBre0JOD20oPOLQlxp85d0bffEAw/cAQOOfRIlJVVC9UwY2FHMARrMgO3k6puQCQRR85uQTQRg8eYwREbg6yiGvEzMSknaCPFyEwZZdLOmwaFnOHy+vyStrLbxw2MSatspiILbJHZAiZAetibAUjTSnT3UX8PmhoSjkTQ2NyM6uoqqTDyxkrZpk11cjykWjGglpWVSHeQyRJpoGvWrpVzy3kpLX/ORFl7t2l6UlsQpChA2wVM2w1NGZXZSW4MDJKs4hqUTIJC2TQMPy9NFxU6i9FhZQBXibIChPqz2ywKYLICqxNj8fgSEJlW72GeV8tlkPP6MO/btZj85DQ1Y2Wjix+DOiXlFVVUCspGEiQ+evnkQnUy+H/K8pMySmP6znaLiG4UFxftEUAo9CZWBtNM9kiHtWDlsoV45tFJ2LhuKRqb6kDPdu7DLWE1Fsjjddg8sNrUBsjNNBpSCa7u3PGzBIqC6NazB7p064GDRh6O4QeORLee/WEhOKayrdslFGp+35ryqRVbtax723XeliKaASGv08KKMrsbOiHW9EWh2VmV7Uheyl/WhaLqbV/pZ7dGgVtNpya405QceQ6/R2MWVDZPUuhYGDH8JHlcTDZ5E0qxkexzjXENkWZt46YsNKBgfgYwQ2qlMdjP88k1L51zp0eOXf1NnQ/dwdsZIJTqsmFxQgEboRgaAjf6/JqprzIPZdxBUKDXNmdGpPIfjcHv8UqHcHUigxvuvU8ooxafF8kUZ4qjcDrcHXYI5VrUKqPZlADCShdQZPmhKqPbz9zJ+dEWQrk4HrtnPD7693TkkjGk6eHXyAuSgBXwFLvQzKDucipaWM4Kv9eHWDiGaIxxh6JVFpn/9nr96N6zL4bufyCOHfsLdBswVDw7wy2tQi30BfxyJhmTZF0IfVMpVwudPV/Ia5uD5eMJGNm1u+/ue/Dc1GkYOmQY6rZsFlW/xx6bIvNMvEYo8iDiWVwXFlK5FKAiWOHa5k2LXZn3TN5PIMgb/Va5JsS+IpUUumxRkX8bSpyeHWdhVBXirDuXjmexSfuAGjRKbfEgM8Aa6BUUMpVCpwxHqnXKwqEBCGVdGgUn3RGUK5oPNwAhKZuKba9tabYt7Oj5b9UhVNRcfl52CHlOdkQZXdsQRsrmEjqdZkGISmlBIqJiuYrdcn0alFFfNo0qh0U6hKVOm6iM/liA0JFL4v3pz+DJhyaixOfE2lXr4XCoCLG1hXY6gL8ogEQyhwSVaaVYbEM8lUIonEJlmR+ZhBI0cXi8qOjUFUMPGIH9Dh6JUUceBZudYx70n3OIXRI7cOycs4usvfsKKfBmcKiZTBrcmFUyZb2SQcNCEVk1YDRUN9FNECEqwG4AQl050DOvzJVY6N1cXy/XjxRdHA75yX2KBTECO1UMaZuT5j7BmMv3lg4fGUfRmFJUDwQQiyclj+NoBkUAPV6XMKwYfyngw/2Fz9OWQGofzMLn9irhPAukYE2WFQWjMrGUsMUIOHn+GSt0TmoGx5pOq5V++R7Mn3YECPWYzrZFS0N53Ew7zgAZp1M6hPc8OxWfLl+BGLUhclYBhCT67C4gpDF9N4/j/xlAaF7TmgFYEA52+GthseRH7xAu/2bx7hl97Oon+V96XEeA7Ycexvavv/PqgA5GFO6wxuvQ9PVbcCTWw+POoDVUr2Yy0jnY7AFksi5sbWhGLJYW8RYGBK22xeNmVYl0jYaWKOo2h1HfnMLajVH4ijthypMvoNvBI1TlKZmQOUJWqMWXis/l5sdtSOTkTYCIgNPkE8UNk8HKTPti54w0CK/LC4fFi2gkBrvXJr5g7IhYsxm4aVjKORk7JDBIUktajUHRK6Rs6I2Z1hXi75Tkz6RQxwSgivkvEysKFvjg9FCYx2lQA1VHiMkGK9E7u2lje3YgtJS6uUOkFbkYeBkU7XYlj85qnZcbGxNs4w1Ip6P3HzccTdHRGxF/qs+o5hoYgDVXXyt3yaZkgD8tJlB47HK3z4+5y9Zg4uPPIOKi6AYFCYwOl2iuqITiewPC8nIB3qWlZVJ44GakNlsTdbWdCjyDD8+GdNHA7i8HxKnqSjpLGLbEJmxaOAO25FaQbUtlyHQmIUknKcfIOdDaGkU8lpI5VNKOWfDQKpQUXkjlrNjS3Ir1m7dgS1MUm5tSaGzN4c33PkZvJs0uF0LhENIpBXgKNzJ9Pgvls7fpDAi9jnNrGRCw69m//CwVlVyt9HfLyabLroXH0zZ/p+aNVAeNQF0AOZN1/t2gV/JcOQ2rB1bQXR63kpc3BnbynThSyHKQ+8UUXKs/GjQu6aAnYqIWynMlBQcjQutvS5KonFVAsqYS6Q4nzy0BKuc0ebyMCVJ9NijI+nzlr0/92qbZVokfRpW5bZ0r+w7e2mi4zOTbVPz0muJ6JWBnl4jHLoAwnsLfJt+NZliFMppKJZDOqITOTBlt6xZlhTKqfajyM4R7DBBa8yBdPpTRESaADkda4PO5YU+1oO6r2UDrWgSdMSQjm5GKt8o6TKTZmfChvqlFijHSIeB8JGXhDTGtEOeFbFZsbWnFxi2NqG9JIBx3Y9nKCCbe/TCOP+cPSCdiiOf0TGxb4UAfTzqt7CN04VFU/ehrarVI3KJYGItumzduwuwPP8S0qc+jz8D+OPrYn+HgQ0agiDYzPL6WZjkWr7+IUwViE9AaCsv6LQkG0NyquhX8bhk32Z1kYa6woBcKtxim23ZEE/EdFkw1K4OMjBQ7+qSwer0g8a05lYDL4ZJEkpEtFg0j6PTKY1hs4jriZSPXYv76MDrbhqohn5ujsItR4NQ2MjBEjzKJpMRtEbjIpsV+6Ju1K0WqnwXUMUccKQJGfD6Tcap+6tiSL1axkEjAadCohTKqsHMeEOao3kuxku/A9g2T78Ka+pD4EBIQsliqv0fNOMhffwYILgSE3kwKNS67iMoU25UxvRkQUiBKKUpuH8PN1+qO9khzgunNNiGz8VOsW/IRsskwkEuwH4RcLgW7m3OfbjQ1JRGOZxGORqXALDN33OfJzmARLBMH55zXNYSxuTmN9c0pfLMmh5NOPR7/uPNueItrEY4lkE4osZjCOJ2nyheoM2+XP+iYlFWMB4lDKcZzC+xk/VD0xgq4fGQWZZGOJ1Di8cOTA5obG+EtDaCptUU6ewSnidawAkt+jwB3DQg5I6sAX0bAoDpm5isskEnFTjQLzLdwmMJ7XhE54zXE2MeciteAP+DH6lWrpcPLz6oV2Tm+0dzSouic9LW0OWSfTxgBUAo2qSycaRmSV5oBFiCRzcneEYqEDbVQo5hj0EHZAdRjKhpA67jNYxadA4Le7VRc28Cgpu2qc5xFzuNGxOnCM2+/g3fnf5IHhOQd7C4gtCdiKLVl0dPnRqnNssdnCAvXfUeAanfwgRSGpAa1ax3C9jrfov/w32xMvxcQ7nxJ7C4gpIqfru4m6pfC3/gJ6r79CF5/DuUVfiRTUXCTd9h9QM6ObJp8erUJs+pKvzFtYG63OWRTiadsiKXdiKe9sLhrcMVfx+P8i6/Byb+/AFmHC60EhGkDEBqGuVINLQCEsqB11V8UM21Ikx4mgFBVqmRGLB5XKnvRNGKhjFS+UkjCV+RFuKVZ7A04Q8GgGbVbkWQQM6h67QVyOcNGhVerXYlseZqgJ5OnaAjYkoBvE3NqeuSpoW+K9amKeXu0V7Oqne58cn6TszcafOiNmVQXJjJa9CUSo1ePDT6PRzY22irYjM1a5MXbAYR6xSjKhpJV5/enk3MzbUNv0ubzYl5T9FeC34+5S9fg9ilPIep0I0ZQkE2pyndOmbzmVeqM6t1udQhNgJDGr3qD2B1AaBO1TitaIxm4fU543XHEG75B+JuZCG9cKqqepaXFSGc5h2qRzoXym+QaJ71Mbaqkh2rKTDieQiyTE5PbtM2BtKUI8WwAfx//EEaPORVX3DRR1k0o0gYIdUJRGGz17+YEQ89T8D49z6lVNXUniB1y0lDTWVb0c5g3/z844OADYLFk4LBbYWUnWE62GBoKWGQHUNHJMgJ43A6nAj6c+7DZBRhwlow0wHyHQuZB2UV0Ispii1GVjvPaJcA0AXItL+51O41ORxso5OcjjYg3JhdMDnT3UYNWSR6k0KLWDgFilq1m0609QKjBXnsR0ZwkaAoXj4WAVtZ4XhlVzylbDR1Di4jKrIgmcM2EyQjZ7GgVWiFnHDn7pjxbdVd0R4CwTWU0ne8Q+g0fwsqS72NM3z4gJDW3rLxIrG4c6UbE1izA+sUfwpHZAr8jAQtiAjQSGTssVo+AWVpxsKDE2MqClFA/xQBTdX4TTARTOcQyblR0Hoxbbn8MsVQQj7/wFtJuO+LsPIlIEot3PBf2PJDIZox5KAOwul0+hKJh1S1IpUSBmWCGs1pkNoh/pdWGlkQU3oBfEnl2IbtUVguQXbp2lcy29ezUBUFvEb5Y8Jkkxvvttx98LjtC8RQ8Tn4epSSq9yKJzUa8E6YEqfbcNwzvSb1m8vHWKHDIHmPM4Dncbixftwphzh7arJIMJ8IRWNJp1ATL0Lm6Bvac6noy+eXIg1mIRbYZg9opMVoYG/weLWJmTuDJ57CIWlxEC4Em2D0usQP5cunXePixh/H+u++hZ/ceeOS+BzCw7wDEwiEBCLpgtC2rgPulmqmVa2M7QGgFRWVSHgUIr5s4CewQxqBMu0XJU1PPC2aDdVe0EBB60knUuh0CCINWoLI4+KMBQl92K6Ir/oVNy+eisX4DSou8KAu6kEi0IJ2OirWQ1RFEMmuT4lMiSTN0r8zsS4E0EYPfxtnhLMIpB0I5L8q77YunX34PL03/AK+8MxtVPfdBOJbaJUCo11h7cUrHJoIyLVBED06Ceq6luDWHFevXoikawX7D9oUjZ0GkYSs6FZcjFgmJYXrObpUxFdohVBQVq5zHaZOusWZOMWfweN1S4KFiqpqLzhjKyQZzyNRBaxXriVIQFPJaVRR+xza6Cl5vQIodjMOkkpIKKvHXapH1aif7IadYWyywc505soA9mYadQ8UmQJi12RGNx+TaVtTVtlEEM/DTHW6df+ifWpRHWEy7YPoulFyPG2GHUwDh67M/EspooTG9KIjuwgwhAWGJNYNefs//M4DQzLwQTtleQLg7OHz3HvtDO4QdPX+7+wsCu67caioZq/oECVQDi25aAevGhYhvWQabM4F4ohluP6lcaVhEwIQbGmumir7JrkMoGpFgxBvpFW5vABaHD1Z7ALAFEUcA9z74DMqreuCOx58RQBlKcoZPVeB0hzAfXA2qqD6rakG2dfIUp7lNKdHl8ohoCAEhFSKzGRvcLi8iiRDcbifA6mEmI4p/DChxexbpfE9NBWtdHRaqY9aY6dAbo9BWleiHUClZ4XM4DLVPG6KhsCgy6uBGIMFNQFNSlWJjW4WOYIyJhdhNSCITVZQmVvTYxRExHdXJ481hd+UBIX2V7C47GpubZJ6QCRUDoBkQuqRzqVTy+L6FFgL8rrkJmAe/9SC8Biea+mIGh1q8JMeZOn8AHy9bg1sfeUIAoQxtZ1TA1nSu/Pf3AwGh7qCawaCslQ46hDYkBXhkHT4BAU5bVDon1vqvUb/iS8RiIaHHuNw0obYgEm2Rc+9ykYPE7q5aZyHOidZtlI9TXdsZJZVVSHL9Wzik7oPb3wUT7noa1dVD8Y+7HwFcbmW3wGSPG62pc6XW+LZAR8agjI1OX7tmQJhXqTOqfCyaEJjYXF58+tlC3DFpIs6/6DyMGXMYIk1N8OfsAgop5sFzRD8l0nZ0YYJrhkmJNglnkSOZzsJDf0x2JamuRiN30phIYbLYZQ6Xfpqk8MXpuWcAQl13JDUvHG6VjrXMqubJUGz4bwsIFbg2VaxJTeUCJo24HTGZtjiw7Rdu7v6ZI7A5yTCfz7zYA3iNq9lk6fQbnUYWdYSyxXmTPCCchC2GqAy9MyU2SOBso8kWAkIm87xRrc6RzcKfS6PSZUeNywICwprSUnxvQNjOVkOT8Ew6hUg0hE6lDqxe+C80rf8StvRWZBNNqCoLKHudlF2J7yAFp92ggRlCWpR6Z0ecNEZ6jVlYMHC4YXUE4PDX4pXXZuKTz9finoenIdi1N6JZ0sxNgNDcudeLIh8/LdLlYxf6vfffx6S7Jovy8eUXX4JjjjpaVJijyRTKOtVg3qfzcfd99+IXx5+IM07+JeZ8/DGuG38zUtk0zv3N7zBkwCBcc/VfpNN93XXXCihMZ1JicSEMEbdSXDTP2tEKRJgXnH0WG51tKax5YGgsL7vLifqtDQIoPpw9C//6YCY21m9BSVmZ2GqEQy2wZXK4+qJLccSIkYi2huD1uvPWBjI3TGVnXqfSUTQSYFJf2Qlip8pKf1aHUtVOJeXzW5wO2NxOfLn4K0x/7x28P/MDrF29CjUVlXj47vuwz4CBQDItnRkm6FSCJfVPq8zqoodWI+X65leRNjqEHgk7VrGdICAMfVf4IiBcXt+KlN0lhVwBhLY2QSsWk+RZRjVP4oHxb00ZJSDs5HEKICQl+scEhO5cE1pXz0T9mgVIJUNIxcKoLg8iEW8VFgiPn0UPxua0MCEsAgaXL1+ubKiCPnQrK5KCSNYZRM4ZRMZTgRXrm3Db3Q9j0r1P4IBRYxGNKppxRx3CQkBoBuf5+3JW2ed5E3sYr09GZKx+N15+8w288sZ03HnnRFQGg3CxHBZJYGv9ZvjKS5Cy5HDLzbegT48eOOe0M+U14qLyatjlGF02WhUpD0GyRhRtm11J6VzrfCa/0JXwjfYkZL4i3UY7VX+VqBxp8RSn4awl7+NxcwxG2E7s9DucsKdoI2VHyq4o3QSELJQoBoo6RhUqrQIIySCJ0cPYsBDiWjIDPL3PmTuyukDKQ9cFUnNMby/zLgSEr86cJR1CFnDNthO7Cwh7B7woYRF5DxvTF36GjkDvTjThtjsd37dDuBcQtreyfqS/dQToOnrbjp6/u4BQlPXiUekQfPvFfEydcBPsqVZUV5fC4QGKip1IZTknqHZMyriT/qPnRJj8Uq2KN6rUsUsolTqbHzmrF05fBaY8+SJOOe0s/OXmO5GFC+EEAWFazf+IP5LaZeRnASAkxUJ3sCQoFEw3kDqnOxQujx+NHHa02lBTWQGrNYtkLCKJGWmjTDqT1gzSYvptyHEbA9M6mLNqxn9nJXFXNDt1H6tulElXFg60f5DB7qZm4ytTFXyhf4hgjfJEK7TN4AZlvpGvz6RciY5QRUxT3dRmTMBLIRsebmssihTS8jt5+xQoYQDk3IHyj7JKciSGuOx2tQMI2eFj8NWmzvpY9Oc3B2Hzcep1ZeU68Pow59s1uO3hJxC2ORCTzq1x/EYCpEVlNNj+vh3C3QGEKuWxwJ5LwwauFQ6T03LCCoclhfXLvsDUe/4BRzYixQKHEygK0gdSA0LA61VzGZJoWS0C7mg5wu+WirFWVnidLlAt02r3Cyh8ZtrbOOTgEzD5gScAj0/EaBKpVN5Padsgvy19Q1heumtlrHUtI65nTnk8/Fz8kinklMoBJdWdMP7OSXjp1Zex7/5DcPv4m5CJhFBic0v1lpufiEoYs0QsELBQIPTIZEbWi1CRuNnHkzL3mEgnYHHaRZpdblz7yZQIdXOOlckDX1M2e2NxcM4k36E3rDTa7hUGeP4aYAKru61ta0sl6HK+qWDLmV/DysG8/uTzm267Cgj1uc93ao1kqrDAwPNiBoQrY0lcM0EBwrScD8YpBg6Z1FW02G0ERhRltBAQklJX7XHsAUCoVve2N5V4kcYuBbHWzXjoruuxfPEceFxJ1FYUIeBW4CNjyE1aLEkpghCc8LtjwaOxqVF+p+caze2FvsvYbHOjrLIHnvznq/AXdcFTz78JZ3E14sKA6AAQGgfq8fjBrjKBz0uvvY47Jk+SpPKW6/+OY3/6U4TDMZlNXLx8GW4afyvWrFmNm67/O0782VjxTvyfm26QY7v0Txeid7ce+J+rrpK4+o+b/oGxPztWzTCyA0EKHC1mDAVTOVukkNts4kVHNgupevkZsIIZP17rUkChN+x3lgQPP/Yo7n3wIeTsNniLgli9dg26dO8iHThS4y774wX41c9PluuDglOc49UFTgqj0Z5GCg42h8RhPVMpwIsUab3vcX49l4WrOIAP583F9TfdKB6opeXlGH3YKBw16nAcuM8wuLIW0Aielk78XK2RMEo4l55SdgJ6fXcECOnTF3faELI5cMOku7F8c5PYTiTZ2eG5MwChKhi3xSrZX9oBhDSmLwSEtHuoqamWWTLOzu8pyqgDIbz14t2Y+sQ9qK0pR8DnRtDngjWrPEBtdicsVlqosNut8hSX0yVdtiSLxm4XAi6rUMOzNi9Sdi/8ZZ0xZ8EifLzgKzz34pvYZ9ihiMaUB97uAEK9f0osM2bOCdLYkScTR17LyAeaqKpeHsTEe+/DQ49NESX3X59yKiJNLQiQvptOwFsSxF3334tHH30UY4/5KSbeehsaNm8Bi8IsKuj34bnl56OdCm2xSCFnQYLgkDRdepOa4wYFmzjK4vf5ZbRB6TioIjSLz9JpLCmT9UQQzfNAk3lRHLVTiTYlXqdOQ4026VIxyZGBxG/mZxkoUSgpHBqif9p7ML8+DUCYf28Og5qsO+T6NRRI+W9NGS3MSTQTJJ/3ZizIuByIuj3SIXxj1uw8IGQjgCJXuzNDqDuEewFhwdazg187ArQd3b9r79L2KMv/VcpoIVDrCNjt7onRj+8IEOrH6QRdpMOzabAyGmrYjPdffAH/mT0Li776Wiqz9CkmLVxrvcjzbRQfUHFG0SPVq7JQzASQ8eq7/UYlzzYPbE4/pj3/Mgbtf5AExbgxXydBwwBceli5rQLSthnpGQkJEvSNyZJ+pNSpLDYlh0xlPE/Ag+tvmSwg6rxx44B0kmQYNVMmVSvOJqVgc9qRTGQk+eHmTBAnH8um1CSVvDJxjycPCEXlzJhzkg5OJtnmXWaoRfKEhEKUNlfy5doji1VjAXt2em55hBqqjW1JMxVFuGxadR+dqnrPih3n2sSiwOuVJOXN997FpVdfhscefxzdu3XDWb8+E8f+5FhcdtGlyKbSsvEk4lHpchQmvHoDYeKiOfk6AOv7Ci0M2luDHNJPuz2iMvrQc69iNTcNLSojSnhtsuWSRBgvsuuAsFisO7TtBFVs1fyJWZ+v/Q6h+hw55R+US6tk2cYZ2Cw8djuijQ144akp+HzeXCz79mskEkkxoudapZBrziait/Ld82+04jOYMmqDywLUE/IVAU2t6ic/F4UMnn76Few79CBkcjbpuOnKq57zyZ9LU8deAHu2zddSn38NCNVmaczW2RW9jjTRRM6C9+d8jL+PHy8dvZraKlx71WU49ID9EV63EcW+gADWBEG6JKNWJNOpvDk3vZq4QXOVstvNDk6YJuXWrEizl1aUSxdHuoii1huVGS3SlPi5iktL5NyyM686lhR3UXRuJg5llWVitcJiDdeaVlmlYh3XNgF259pOaibRmIXyuJxi6cHuVXNTk8zBiEG6Q3llFsa1XQGE+pxvM/dDXG3QlvS614/TSW/G7cNKoYxOQn0qIzOEqrPLoo9iSojaojEnqy0f+BfObEqcMkRlvJkkqt0OVLktKLIBVSUl37ND2P6OoDvlUoBBGi8/9yRmz3oXCz77GIlIBpEWwOfmvChFo1QsZ7wm+zWRUjGbY0Gs83Ctc5Q2SeawA/D6gWic4lzAPfc8gjN++3tEE1Gx3uE8lJr1NlpQhr9jGx1YzoJh+5KUdfLGe+/hb7ffLCDryYemoF+v3pLMfvL5Z7j74YfEz9bjcmPcWWfjd6efKV2PLTHla9m7SzeiNWxct17WAw3JRZLekpMklkCJRcrW5hYllENfQwk6WSnkMJkl9b65uVFk9gkeuEZJhaZoiDBWHDY4fV7YnQ788ozTsWLNKvbJcdDIUfjbDdfjjol3YPobb6B7bWdcMO4P+MXY45EMJ2TOeV3dOhEPc3DukdYqkQh8Hq8k1cGSYtgcNjQ2tor6qsw6OmkhZJNuEc/O+q2bcd0tN2H56pXo0rMHrrv2WnSpqYbf6hQwyM6RLZ2Wz6w88VJio0FVX/mUQpFXojNqL26/Q5h1ONCKjDA77pryFD79di2yFAZLpmEjOKBHrHR3ti1cKYVR5c3GGwtO/LcrGd8pICwpUXYl28bwtrXcUR6ULxZb+E2ksWD+TDz4wF1o3LoJK5euRaxVsdxphelyAk0tap272cyyWpBKsZhL/1i5OOG1Uy1T3K7g9AIpuwMNTSkcf9IJeODRx8VyiEIrbeI8ai5U33aU0GoWkxQfDWYI4xvzIRaQuY+zIBeOxuAs8mNpqEnlAAAgAElEQVRTuBm3TLgdsz6aIxoEN157PQ47cAS21m1C77498PjUqbj73ntkjv2kE07E1ZdchmKfDw2NzXB5Pcor2GIRqjhBNwv2zB/qNm2U/bMiEEBzPCI2OhS/4zXCogljOfMRduxkf8nm4HQ4QNE8h53A1aZ8eN1uI0dRSqJaBIbUz1wqjVBDk9BJw5a0FMkrgx7EE2m0xiJI59KSv+h5VhkhMUZ/ROzNSAbMINrM7JDIUTAjLkV6Q+9B5WpG573Akond9yjncP0+PPv2e3j5g5lIMEekzoHQtY3RAMNGij6dO/Mh/H8JEJrzQb3e984Qtr/v/uC//rcCwkwqIRlwIh03DJO7AHHO6CkTz1gsIklANhcz5gnTkkxSvlupQrEjppIg6WQYgEAEXuwuBEvLUVVTi9LySkFznFNil0M/RwPBfKDVG5rhN2UOwCrYGkbH7MBlMhJgeZwMcKvX1+GUs8eh/8DBuGv8eFQUFwFJqpByk1NqfGpWj9z4oJoJEf8cVZ1isqqoZQqg8XdW3lW3TSme8jnqeTExVw63UHFUgxUm+JxrVEqECc63uD3SWeS5opmrvuj4vtpfUC0uVWHm8/1+Jt9qg2dXhYkKq9usHF959dVoDjcLiOzZvRcuvuBijDzwYKmOk/fPeZr2wKB6X3Ue1EyNPo8muX7D7F5X7dpb9MK4EmP69Zj8z2moi8WR5NydKF0CFq4bw8dqTwBCJlsCCnYDEIqgjKGmSv8hbsoO2EV0qKSoRDYnq43rNoFItBU2l0VEkphZrF6zBikqE6b5/SsqjvrSWDlRGxWtJ7K5ONweOzp3rkVZRRUC3jK0hqJw2JUtgcycGnMP5mufnTB9IyDMZNS8IB/DRI/fizZAVp1xg4Jo48ZFgQ4Hwt9trn+fOAnvzJwJt9+LRCyKUcOH4oarr0SVxy8gzl8UlE747LlzRPG3c7eustYJyubOmSf0t/333U/WG1WBV6xYgdlzZkviwO+/uqYa/Xr3xZCBgxBppjCJXTZ5XmcLFnyKrxYvFtNmVqvZrRZTa7sNLdEImkNhLF60GGvXrpGPyoSHdgKjjzhMPAqZGHEGdsYH/xY6F9duaXExhu4zCEMGDxJaEcVAmNiz0KFji3k97iogNCdz8nyDMqil9c3fjRkQroqlcM2EidIhTBrqvDsGhEqBUeY1CwChJ5VAjdcpgJCiG1XB4u9nTF+QoOs1ScAv0cMQNelUVY0c0mhJ0Rc1LZ0oC8W+mlqRSmaksxSlsTZjJ9kJ7JzRmkbUYm1IJ9R8oMMNkewP+IPw+ehT1ltOXSIZRSody3sKakCYFwIzZrN1TGRFnkIvFCt66vlpuGvqk1i5YQOefmQKhg0cjEceeQQvvva6CNWwsxNwe3HxH/+Ek8eeIAikKRHBa9PfQLI5jGhrCyrLyjFs2FAcdPBwSVwXL/wK8+bNE7ujIw87DH6PDxs2bsBrL7+KyqpyDBw4EAcMHy5FgG+//QbzP54nM38tLSGhnB5yyCFqlIA2QC6nzGeRInrDjX/HvAUL0HfgIDzyxOPoFCjGXyffjmf/+TRqK2vxp3F/wOm/OBkvP/eigD52zs8++0yEGpvx3jtvSzenyO/HiENGYJ99hqGhcSvmfDQHGzfXIZnKyh7Sr38/DBiyDyrKivDGhx/hkisvh9vrwWm/Pk0oqg11m9C5ohpjDz8CpU4v3PyOsjnZe1go00Jk6gIxQItpbr09yigBYQQWUYe+89HHsGD5OuRcXsQSKSkK7y4gdCZi6OThDKFVUUaDQZSXtnUIKQy2pwAh17jL75NrzGW3oqVxK8qLihENR2TuLhVPSbGZ+y5nUVm8IiWZasoEItwIOKtJuyuZCfUH4C0qQllVjdhQ0E+T87Bk7KhEuG1Upb29UP/N3KHVXS3+TfKJtKJvil2D3Q47QbfTjm/r1uHam27C0pUr5TocNmAQrr/mOvTt0RNz5s3DrRPvEPVdXpODv6ML33DN39CnRyfcd+8jkjeQ2n3IoaOE1klBKRrVk6l16GGj8Oqrrwrri+f9uGN/Kof51ltvSWwvLynFCSecILTjrxYtEnN52sZQd6G6qgajRh2O2toazJ+/AAu//FL2wF/+8pcC/hgnSKee8f6/sf/gIRi+/2A8+twLaGzcigCvnWwa0VRMAGsk1ILh++4newxFolj5JNNEq38LndU0K6/jcJ6J1A4g5OfQnfDC4rWweriH2lxopQBYMIip77yHl2Z8ICrotJ1gh1BErkyFjb2AcNuVXVjw2AsId3bl/4D7/usBYSqJYHk5PP5SOFwBsnjEU1yUspGFR2YiZLIIKan3GpVI0V1T/7bDKv+xb9Im8M4OJKkTnGkiwIwjmVSD3ZLImAZWpYuWH4DelkqqL3jpEJIikyQlM61U6DJZbN7SgEn33Y+5Xy1GU2sIN/7PNfjF2LHIxCIktyNjSPNzPizgDQitk69DbjwV3XgLk0Lh8goY1D5rpJ7GkinDW01JVjPQ09cwHosJLcZMySAlM5Fk6GEl1yIqdVtDbep2xX4XWqOUelZUH3Ylyc13u22Ix+n90yoJhqb3aZBIIF3buTNWrV2FaS88J8GV5tMD+g1AwONBuCWMoN+PsDHPad6s2v69c0BoXqM6MBQG6mQyDmdpKeat3IDbHn0SjdncNoBQfACNBPXHBIR5w+btrkkF/NkRFnoku4RZbkRuuF1+2BweeHxO6QCG40kE3U75jqJIcruAAw6h/XE2iY1j6dpK0m0VKwWnKHayAs81HBVlu3gsCrcnKBcMN1pWYAmUCMDUd9zWRdGJmxRPLOxIMwFPKVqrQ9FbCRD1zJu2TWBRgcIc/tJyLFi6FL+/9DLxWxq67zB8vuATFH23gf79qivx0yOO4AdGSySEWCqJv153LQYO2geXXn45tmytByv248adg379+uPiCy+Us/fNkmW45dZbULdxgwA1FmsaGxrQp2cv/O3qa3Dg8OGqssz5Q6cT5557Lr76ejFeevFF9OvXHVubYwjHIrC7XWiMh3HHhEmYMWOGoWabEho5q9NXXXE5zjjxOKzd0og7brsNH374gSRzvKZYya6trsTF5/0BJ590osioyyStAQg1js77LJoURNsDivpvhYDQwm6fyd/UvL5FBIQm6i6v2E78ZeJkbE4k9wggrPZYBRBWFjFhbhOVYcFDkkVjtmaHW0weEOpuhap2ExAqFVmWQbLIuW2wup0IuINICGHaDi87dUaUYqRmiYMrOi4U3Zx4lfJ39j55f5zWkbmUsELUTDCFdFQ3UcBPhuvaiN8WFpYMmXtD3VZ9BhUHKFDR0hySx7w9+wNcdvtNsPn9uOkvN+Dz+Z/glVdfhT8QRExEkVxobtiKG/9yLc445XgsW7YGf7z0Ymyq3wJbKovq8jLpANLA/pZbbsHw4fvh8ccfx+TJkwX4TbpzAgb07YG33puBiy/+syTK559/Ps45Zxye+eczmHTnHaIsTFopO3hDBu2D++67T+bxmCxT8KiZ1+x37SQCwn9/OAslVRU463fjMOKwUbjltvGY/+mnKPUXS4fwd6edij9ffAVef/11AZfPPfcs7rjzTrzy0gtC3T96zFH4x43XY/XqjXjkoYfxzjtvS6EpUFyC9Zs2olP3rjjv/PNx/M9PxHPTXsD428aje8+eaGiqx6YN61FUVo5sLIFjx4zB3y67EsUsLrJb7/GAcZhJunTSCwCh/KpniI1apZdfbM6KOAu4bg+iDhduvu8BfLl6I+D2CW2cgJDZMsHtrnYI/7cAIT8TFVNTPhdimTScVhsqHAFZZVx9LtUAlH8zbnAt82c4SRE1RRMkJmRew0WeSsakyKr9VnOgkBLVRSmmQmEuFYe3ix9miwOD4miee1OMCPOcuPoCRAnUapFijM3rxZrGLbjx9lvx1eIl8PsCaNmyFSOHH4wbr78Bd0yeiLc/nCG5DdkUA/sNwKSbx8s8KcFZY/1W9OnTB489MUVmc+fOnYvrr7segwYPwJRHHsADDz6MBx54EB6PC7/97dnSwX7gwfslb7n66qtx/HHHYcKECbj//vtR26WzxAAyRChWdsIJP8cFF1yEf73zLm6/fYIU++666y4ce+wYfLlwKR5/8gnM+mAmnnz4URxwwCCc8ttzsWjRQiCRlgJpOKZm8TOxBMb99ne45MKLBBByrp05i9ZI2BkgLOwO8vx1RDXUz+H31pJKIlMUxLPvvovXPpy9DSCUfZzZmRGzOgKEjmRcRGWoMlpmt+5xH8LCeN/R5/wxZwjbO897AeEPAH07e+p/GyBkoiyByujEWV1ObG4K4d05C5CyOOH0+MWbpnvXTkimw4AtIVQAZChOoBJcJjFa0lgJUKh2fInfj04VpSgLBmDNJlHkLkE43iQgTObs0m1StpoyqgNEvoHCWUKTqpQ+f9wIqQLJOSgCwUBpmcw8rfz/2HsP8CjLrWt4Ta+ZTBoJoYMISpWiIKiAiCDYC8WOIlhAVECaKEqTDoKgiPUce0NFUBAVCzYQpInSawKkZ5JM/1n7fp7JZGh69Lzf9/6fc11cQGYy88z93GWvvddea+8+3HHfEBSFolLxqO5NwcvPLIRN+nzo+8ReG6VIV1xSjA0bNqJ16zZSGWKWjQ9WL3bv3ofWrVtJn97vv/2Ob7/9BjVr1kaDM89EjexsCRw8Xi+++fYbAYNbtmyJA4SEzlHUqltXgAQpR6Ql9erREz/+9BP271EVk4svuQRnN2qIw3kFOHjooFRnWH05q1EjUQwjQMisVg2frViJJE8S6tVtgHXrf0bu0Vw0a95cMt4yHsEwjh4+gk0/r5dMHB8el7OKmfhxG4wIeGigWhM84XvpTd36HD4ZIKR4hatapgDCiQufQ7HR/H8RINSC5bhqCkVw/IGIALbcwnJ8sWadCCsYpPchglo1MoWmWFZWIkEU6caknZBKKVQXmYOkCKqeOv7MZorizHo1YTdE4XY6xDONVUjmOBj4cl1EDOGYLHyVtR93bRI8hFSFUOhvWnWQ91/Ubf0h0HhYNwH2h6NCz525cAHeXLYMtRs2xJSpT2L6lCfx/eef48oe3TFx3Diw6u9wJWHFZysxbvxjyMrOxqgxY3HBeW3xwYqVGPfIOFTPro65c+YiMysT06bOwKuvvoqLO1+EQQMGInQss/3I6DE4eOAALu16CR4dO07WNT3c3nrjDQkmmO1u1qwZHn30Uek981XQ6sWOp59fhBf//S/UrVsHt9xyuwTKU6ZMwbp161Cvdh0JwN9+83UsXrxY6NPnn9cO9erXxY/ff49fN25EusuBebNnoXHjxtL/opuq/CeAMJ5ipM9rk9US65mJr4QrdsPfBwjNESPMVFjVKoTVHUbx2fw7AaGk3bQKIXvT/Ijiix9/wPYD+2HzeJCcwuqBCy6TFVZWpYxm8ftjIJycnCJ7lAB9zdSaoRK18O02C7Iy3KiZlQabxSjzW8StSsoAA1kURIxyesS5qSlQyocod2o+lrTJYXKMY/3qh+/iieeehis9DdEyP/1/pDrS6KwmyKxbS6oSZQWFIjhz/RVXydxa+vmnUl2eMv4J8QR9ZsECrF+/Hq1at8Sc2bPxzjvvYtbcmWJRM3jwfaIKvGbNGixa9Jzszw89NBStW7fGgDvuRM7BgzivZUu0bN4MKZ5k+f/1116HBnXriYiGzeFAhRGwOFx4/Z23MGnakzDY7UK9ZrKDSShWndx2J+65YwAG9O2D+x96GMuXL0e9MxrgnHPOwaoVK4We2K9PXzx07yABJfMXvYC5Tz2FJLcHbVq3wVlNm+DD5R/j0NHDSDrm+Th16lR8sepzvPLKK5IcyMquju49L8XGjZvw5cpViJSXY/Dd9+C23r3hNdtg4/7CpKXWFy+iZXEVwnhAGNJ8DMWYPmpEKRkPbjd8ZiueeGoeNu8/gojVoVFG2eehAcJ4kKn1Y56IMvo/CQgrzEZ8snYt1m/fDm+SR6pB2dUyEaXFD/ujyffXzN8pgKXONfbTG2IekKKybQTSkz2olpGC5CSH0HzFgihQIbYEikqpgF08rVGNa2UvM5/TGSR6ZZDPE3jpFlEEgrFqOSnZQTIOgE37dmL0+PHYs+8AOl1wEbas3QC3zY6M9Azs3LcfQZsRydXScehQLrLTMrBw+hy0bFwbnbpdhdycXHTr1g39+9+O1958A++8845Q2mlNMm/edPjKQrK/zn9qHhqecQZcbhe+++5bDB8+HPfee7dUEtk3vPbndaheowaqZWViwcKF+OzzL9G0SUuMGjUKe3btwrSp03DkSJ68F78rgeHa9T+hYYMzMOWxJ9C2bXP0vv1ObNv2G7Iz0tGocUMEo+XYvHkjivPycWufG2WdmHkuajZjHP/4R3z/vD6+8fRR/fnEeOREFFPp0wxEUEpfxuRk/PvjZfjom2+lh5AVQtKc/wGEpwY4/1QIE8bndJz2Uw/nyZ/9nwKEJ7uCeKCle8TI5inS9DybI9h7pADPvPYB9ueXgtSSAOXobXbJ4PvCFXC4HSgu8UlgnJbmlWw6AVJ2drb0bNCrj2bsgeIiDLr+Wpzb7ExEK8pg0XQHDVTEFOUrxesXYKL17ynRhkqwogNE/WesvClBjJBkqblhO91JYjBrdLkwYuLjeH3JB7C7vVKRCJWUYur48bj0wgsQKCtBcpJL0ShcTmzYtFEauQffPwTt23eQagT7SiZMmCDvzQ2RweoXX6zGAw88gDp16uHxCRPQvHkzlFVUYNmnn2DatGmY99Q8ETfYu2e/VED4HTgeA++7B0mpXjw5bZoCgJ0649eNm3E4J1cqkh0vvBCjxoxGnbp1MWvGDKF4uFwOPDbuUXTo0EHM7j9buQLz5s7FyJGjcdVV10pWb/vuHbjnnnvw4JAhMoZrvv4Wzz+7CBnJKRg7eiTooWWNiSpUBUf6xqpvpPphF6u8ahQNfdz1LGeiyExFmQ+2jHR8t3M/Jj/7AgpJA6aXli5AoAWCuqjMX+0h1CmjZu2wT8xcxwCsFhDpVEAJSDXD7gAtTpxe7MjJw/xX3sLuIwXSnC99YQzwSNGl+qrdJgEq/SVFhEX7TPbAuVxuqfhRhDRUUozRgwaiWf06sLORPhSUiqBeVeY16ZXdxA02/v/6PRG/QQ0Q8meKaqo8IVkh5PrjvDJYrVj+1WqMnTQRNpcHzVudg549e+KnH37A8qXLJOv55OSJaNOmjVDPFj7zDBYseEZoohdedJHMnf533CHemb7ycrz11lvyuddcc530nVCYodEZDQUA/Lx2ncj/MwHBwLx543rYvusAHn30EWzevAmZWVkSWNxz72D0v7UfSsrCoqza/+6B+G3XDkWJa9QIHo8XmzZuQl5+Po4czsWrr/1bqjo//fQTzmp8FoYNH4ZzWjTDCy+9hJeefRbhwjyMevAh9OvTR6qGOiDU/9bv78mclU4VTEilVlPfE7AYpzYq96wKIAxpFcJglQoha8jH9xBWUkalR1f6rYyibKwDQlYICQgzYhXCLKSnp8m9OVWFMHZuJKpFc2FRRZeVIFKvImH4DRYsfmeJsCQMNqckPvigeJAh7Jfvxz2aVWmXM0mobFQ5JvWd10GBLAIlGtp369AOPS++EMkOi5jcCxXezMCZdjqsSpmUgrG23iv3brXidaU6Us74u0y0fPjlSoycPRVRhxUekw25B3IlYfDQww/jcHEhHh03XvzYHn7gIbRpeY4EsLv3H0D16tXRosnZ8BWXYMOGX6Qnlcm7zz//HJ999hkmT50sZ5CIZR2ritN6wmwySOKP+3atGjXRr19vUeh8YvRoXH/1tTTNRe6hQ1IRys6qjiCbJWlNwb5ZCtFUlOPTLz/HwhcWw89Wgyjkfh3YvRcOsxWD77oXA27ujXsGD8OKVZ9J8C7nkjGKHl27yXfg2cb9ftasWfj6229RLbOa+C4mJ9vxr3+9hQlPTkZ27Vrocdllotj94ksvCUtgyJAh6N/3emzbvRejRj2M3Tu3o32bczHl8fFIt7hgJdU8GNAUpPWVoPXBy3zQfka2gUntI7Rd4r0qZJOoKwmlxwRCRk6ZioOlQSUqE4qKyqzkvU7UQyjrg73ZVXsI/9uAMD6eKTdb8cqq1Xj7k5WyR3P+EaCLardD64ljX11xiezfaalpAs7yCwpQK7uG7N8paak4cuAAzml4Bm674Vp4LUbQ8J79twQruvq6DghPViHkfOdzfH+uUaqH637J/Byfr1w+LzUlPbZGaKZDWnTYYcHPO7bhziH3CRAf9cAIFO49iA/ffZ+y4jhSWozeg+7Aj5t/Edpm2jEbiDH3DMU1V1yKa/rcgh27d0nigzHLuh9/QkqyV86M9ue1w+xZk1FS6pf/j354JDb88ov0ZN/Ytx8eeWQUykiXNUax/+BBfPTRR8jNyxdAmFeYh3feeQ9165yBefPmYeNGFSOxRadZ82bYuP4XoVXztaTcMjFTo0YNDL7/Pkn2tW3dBg+PHg6Dw4Rx48bi208/xbD7H8LYh4ajggyBiiCogK5T6mPntiZokxgfn+z8PFF8rhve8zmhDTNO9CTjhQ8+xLI131UBhH+WMsoKYZopGjOmT7bbkepNFtEk0nbJuHE6HaLALdeWIFaVGI8fJwt2GkuH01UMT4VHKvfkOD2OBHX24+KTE1xPlcJMVTx/3Mef7npP9/yfxVf/dVGZ/5cAITc/BloMsggIdx0twoI3liHHFxBaD5ttbSDv3SqZRbPDIgccg4LkJI/IxJMix6Cdze0EWzQetgQDuOXSrji/yZmwhP0qQ6RRomJiDPSL4eGiicrogFDPyOnAhJuu6nlTBq/sEeE1cOGzSdjkcOCrn9dh5JOTUeArQ/OWrREJRrF1/UY0yM7EwlkzpRnbYWFvgB8hhLFt+28Y+tCDaNq8OcaPf0JUtNauXYsHhj6Axo0bYegDD6F2rVr48cd1GDx4sFQrJk2ZLHN1xqw5+P3337F//37MW/A05s6ZI31n5BdKj6Ahgr433wRnajKmz5whmWtmoqun0F/IJ70hFEm4uNslAgrfePU1PPPss6hbuyYmTpwoh8qcmbPx+++/ydiSttG+fXvceeed2Lx5M2679VbcP3gIZk6fjjXffI2jh3LR4bx2eGL8o9L3wOBPF1OQC9YCycSD7UQZNx0c8rmTAUL2q9nS0rBm135Meu4lFIHmtP/3AUIevEp5NYAAewZdSfgttwCL3l0u89zotIFqgFRHo/hDBW0zzEpOn9+fPXMEhAzyOO+4+asEShTR0mIMuvY6nJVZTQIKQzigaNQU5jjBhqlXovS5HQ8E9YNPDyj4GQqsKE84+qux4uJ2eaS/aeKsmVi+apX043Jdcg3yMGJlmqCRAfbsObOlqvjIuHH4+quvpDKfkZGO+g3qSm8f1eVISe7brx+uveYa3H7nAPndJk3OQtvWrUHvS/pbkjqVnpaOCy7oKOMyb95cLFnyPi7u2gW1atXCC8+/iNq162Lo0KE499zz5BpuHzgAO3fvksC2R48eQjFlUMQECxURu3TtiuEjhstcJiDk79asWR3Lli3D4qefRprVilv6XI/77x2CwwcPynzm488CwkSqsz63OaZ8UNiJ90M8+DTj5r8KCLnWKqX6/6cAoVJMJiAsM5ix+N2P8M0v2wC7WwAh6c/sebUYIrDaSJOA9N6RjsZ9Oyc3B1aLUt9kZTjV44GhvAxd27bGJe3bwWmMwEHXadLu6VOpiV+xJ1AhP83GIZbM0xN+apwpisE9jYDw/ZXLMXrudFiTXLAEo2h7TivcNWAgzj67Mf695D2hGhvDUUwa/7jQ48Y98hgKS4plDl199dWynvlvKiPyb+6hb77xBp59diG8aSkSJNM6hWt2/4G98p1Gjx2LevXrCw3ZZjBh2oQJ6Nqps0jkBxmwJyWL6iT7ZEkZLSgqQXK1DBwtKcJTi5/DB598jIpoGIOGDsb3a37El5+ulGsbctfduO6aqzF48AP4+JPlaNKqBTp06ojnnlmEDG8K7rqtP27ud6MkTR4aPgw79u6R8Wa1pX6NTMxb+AJefPFFASB3DRoowiDDhw+TfWbQoLtwec9eYiXy+KPjJOC+6IKOMi5UoTQLwyYovrf6eRqjoscEO8h3Px4QFlVUIOp0CSAcPXU69hf7ETBRTEajHp8SEOqiMpGYqMz/JCD0me14+fNv8OYnn4GVZybgzFa7CPVYrLS8CQmtmT3JnHPJ7iSphAmQycgC6eJOt0v8/s6slolbruiFWh4XbNEKGGhTxKSm5sUZXyGMD1Lj4xKd2s89nPs3/zAGUDZSev85WVNKiIr3mr2LcNrw0ddf4sFRI4RV8uTjk3HFBV1wS98b8ctvW9H+kosxZtokvPz2G3jppReRZLIJILz7+l5o2+taHC7IlwQOLa8y0zOk0s9ebCae586ZioOHjsp1DBo0CDt37YLD4sCZZ5yBOTNnwOmyY8eOnXhy+lSxdaleu7YkqNetX4vde/YKG2n8+PHYtGkT5j41W1gzTCBy7bVp2xo///wzUrxejB09WuKSfv1uxOEjOahduzbGPfYI7F4XRjw8HD9+9RUeuGcwHr53iADCsJ/sLFtM/CgeEEqYkkDFPZnAnR63xMczOiDkfQgcU4f2m4wIJ3vx/PtL8PE3a0QFnT6EESYEKSrzJ3oI/wGEVem6p6Osng7wne75/+cA4X8LcJ5uIBMrhJoKeQwQMgO662gJFr67AgfLQjC5HSJB7RJPOzPyy4qEmslNLxKMINXjlYCaBqcMrlid4s2mxPcZ1TNx86UXo+2Z9WGq8IHxRMz7j0qU5Pvrhr1xPYOJ9ID4Rc9MlcQfWkWRPkPlpI5aLRg+7lGs2bgBtiQv7r5niAQ8s5+citpZmbjvzjtw1WWXIhD0iyQz/aXefv89PPPcQgkGR4x4GBdf3BUTJ04QqhHVR5kh69D2XLz9wYd4eNRoNGnSBF26dMEXq7/EzzcR5bUAACAASURBVD+vl4OdNIyHhg/HJZd0xb///SpefvFFHNp/AFOmPImrrr4Cz73yIp6aP08asa+6/AoMunOACA3cM/g+OI5t1jlHcrFo8WKs++kn6YGpU7sOrrr6Krz99tvIPZSDFK9H7AuYNaeIAgHhzp27cN111yEtNR2frViB0sICBHw+dO3SBQ8PHyYCEqkuj9a9UzVzrGeN4xW+Ejfi+IZ4XR0zkUoa9Ksewm937sPkxS//HwOEieuIlRmxCWGVR/peFUg1Iyhgz+B249fDhZj75gfYmVcEk9MuADqd4kIWK0orymIqshwH1VdlEPEVCvvQXJ2UY5q0V3e5MLhPX7SqWxvwlQgtOmRUgFCvjBi0QDl+XSYCwvj5rQNCvcJFpVKR8I5EkFdQiLp16uL7detwz333wuFJls9q0aKVKDPysXnrFiSnpqKopBgjR45EgwYN8Nhjj+LAgYO45OJL8Pmqz3Hg4D706tVLgonXX38DHdq1x6RJEzFj9lx8vHQpzjuvLW7ofQMysjKl+kLKdOfOnVGrdi0JBJZ+9JHMyQsvuFCA58yZM3H48FHccN31OOusxgL23nzzdbz4yksCOG/v318ooatXfy09hVdc0QuXX94Lr73+utBIs6tno3v37qhTt5bQ7g6T6hgBpk+ciNbnnCPiOBaN8iaJK63HTeGQ440oOb4nU5/T54syHQ+LQBQfpGqfCBDuqghKhTBRVOZUFcI/AwizsqpLVbayQpiYOz71jh6vLirzhN5iMOG595fh21+2IWp3I2Q0wpuRrsQefIUIB/ySmKPPGCnFYtlAAQ2hLoelN60wNxcZDgeu7doF3Tt0gKGsBG6rAWZjRBJqlVYE2vXGAUKZ31qJRT/4S0uVmBbB2ZsffoAJzz4Fl9eDDue0wSMjH5EvaXM78MKr/8KSD5dK8uy+u+9Br+6XYdrUqXj99bfQtFlTDBk8RCp0pIhyz2RvIOcbAdaiRc/IayY/OQVn1MzGhys+w7ARI+S+Dh/2INq0bYuHhw3Hzt+3o/nZZ+GGq6+FIRzCkUM5QommnQVFL5j0oFQl2yk+WP4x5i9aJMAwpXo1zF0wHy+9+ArefeOtGCDk+zwwbDg+XbkCbTuej2GjhgvL47fNW1A9NQOjhz+MLp07Yf6zz2DOM0+LcEnniy9Gndp18cmy5fhty1YBLS+/9LIAc1ZkcnJyUKdOLfl+n3y6TCr/TPr0738bBvS/A+lJSdIywesl+NHPdZ2hER+wKZVlJbZByqiomjIRQkBoMGPM9BnYXlCKkJlsCeUnd+oK4akBoW5MH2878VdVRuNXgQDCL78VQEiVWCbK2I9JEEdvVgIxsj6kR8xshp3JUaMRpb5S1WMbjQhLKDslFY0yM3HXDdfDawjDFqkQVWomPZh0k2RcuKq6aPx1cN/We7z1ZB8TYNx76C+s2DfKd5IJET1pIgl4qxlRixVjpk7AVz/8IIm4aU9MwWUXdsLSJUvxwisvof+Q+3D+JRfi06+/EXCWu2cfJj48FvfdcSMuuboPdu/bK+v1oosuwv2DB2PBggWSUCP9eeITY5BzpBBTn3wSP61dK/YSye5kbPh5PW6+sa9U3V999d94+ukFkgB9fPIkND67MZ597jm8+957aNaUSfLx2LxxE556ao60pDA5ftfAu2A2GYURRUEj9vCyd3bVyhUqmdj8bEybMUNac9i/u/lYi8vd/e/EsMFDUV5cIrEJK/S6Gu5/AxDyDK3wVfytgNAW9CPVFEVNmwnVrGb8UyE8zbkU1+Z1olf+Awi1UUnMWJ8OwP3dz58SEFIRExHsPOrDwiWfY0+JHyFKlIfKkZ5CCqYB+SUFEoQxc8aqXkZymmzI7JHjYc/A5uixbGhJYQHOa9YUN3bthDYN6iJSXCCvJ39bNk+xGlTUDAngtAqlXiHUN9v4ChbHTnz/TEaUFBaJRxMVwtgg//XanzBmwiTs2LcPDc9uhpdfeQWbN/2OR8eOwaG9e3F+65aYOukJqZQJNTASxsB77sae/XvEI4rX3bRJE3y2apVQTH7/fTumTZuOK3pdieWffoLxj0+QoJyy2azYsemfKl88uFnR69WzJ/796qvC1+e1PT1vPi6+uBMW/+tlzJ3/FPLzC/D6q6/iwtbnoqC4GCNGjZTMHE1aV37+GVZ/8aUAUD5I3+L1kLrI8WBm7onHJkgmrucVvcQ8mgqm/By5B2lpKC8uwnmtW2PyhInISktFeWGJ8vmOeUhpgg+6TH6c5POJMnPxlFL9+XgaXijgF0D4zc59mLToBTE41iuEcs+0ADE+yOY8ibedMETCQnWzR6LwRMNIN0ZRwxSF12JCakoK0uJsJxRlVPXzKSBwYs5CPCAUEQzJykZgNtB4nX0zSdiSexRPf7gC2/OKNMpoFB6LHRaTCSWkUmm9lQSCNrNSNuV3Z9DMg5UVlIIjh9GoenWpEJ57Rk1U5BeJ7yEBITUmqarIBymDiWBQf3+dbqQ/r6u+xvehMOHBaoeARpMReQVFGHj3IKkuW+wO3HLbbeh9ww0oKfeJLcnrb76FqdOni8Q91efuuL0/br75JpzZ8EypFFJdkYmHp556SoDAQw88KNYls2bPEhBLWui+ffsQitJTzSAqlLSa4M8/XrYMn3zyCdJSMyTjTtVIkc6322G3OiTw4XWt/OxTkf8fOnSIKIxyXygporplUIKILhd3kcCe1R0GHQwobHYlpMOgol6dWhh4a39cc8XlQhclfTFQ5pM9Q7//OiUnERDGU6ITFUj1oE3GX9t3KgFhpYKtLjwhojJlAYyk7QQVZ+NURk9HGdWNwnVjelc4iGo2E7JsBnhtJqS63aKUWb169t8KCLmv+QxmLHpnKb7eqAAh99zkDJpLR1FeViSVBAoGVQSCsDldkphiDzUVOBlMs7JVevgoqrkcuOKiC9H5nBagz5wpFIDJEJZe21BUeVHqfVG68Xos2aH1YLG/jT8rL/PLvadgyavvvIUnF8zDqDFj0O2izhIglpT4YHM78e7SDzBh0iSZMw8+cD/6XH8DNv2yEfPnLRC2RF5evgDCgoICqUbccsutQgOdM4debYukwsa53b5lM7z18XIMHjJYqm0PPjgUPbr3kLn2r1dext5de5QEfjiITudfgBnTpiPZ6ZL5RjXnvKJCHC7Iw/hJE7Fp21ZEjCaMHDsG/W7og5GPjsHypZ8IZXTIwLtx5+0348Hho7Bo8XNo1KIZlq/8FFs2bcbkxyfgwM7dOLN+A8yZPUcC7/FTJuGbH75DXkG+kvEPhZHi9uDBwUMkkOfe8sUXX+CJiRMVUI/QB88kyap2bdvinkF3Izs7S6qjhoimvCuVc7XPnAwQ6olfR1gBwnLeF5qjGy0YPW26AMIgK4RahkE8erVcC6vd0lurbVR6ZYWia/QsJH2UFcKaThuqW4ATAULeF7ID/lPbiURA+OJqBQhJGeU8dHu8cr0EcFTMJSDkmJE1wd5B7gWch6RJM4YgDd5tMqJVgwa4/erLkW4xwhYJCCDk2lXhTUQExcRCS6M0xu8punq0vp/rlFECEv3BsZZ9XnsP/WykNkFBWQmuvLE3jhQWSYvNY2MewfnN2kj7zu6DB5CenYWU6mlYs369MJR8RcXo3LY9nn5qHq687lrxxCSt+Oabb4bdasGgQXfj22++RYeOHbHo2fmYN+8ZaReg1cqYsWPFO3PurNky7++7915JFk6dOg3b9+xCevVMsK+alUsmnGtlZ0s8QkDIBAUr60wiMin+448/YeDAO+V+Tp48GUuWLMFnq1ZKZf763jfglltvwWG2Edw9ENt/+x2333gzHhk1GmVUYqfvKW27dDqzNlCJTKXEuPePAAjVK6p68Mkc0yuEL763BB9+8y0qzGaEjBaESaE/SYWQRQuZ3xFtvrCXmOyKcABpZiCbdH+LCV6H4x/K6CnAyenu1+me/7O4538NZfRklcD/4xVCjRJCxS4+BJAZKEgAbM8rwYL3V2FfaQARO+lGATF11w3d+S8JzUVARlHqVNM2/6ijyRSJINlowJ1X9UTbM+rB4i+T10e0PkICGdEhjVP6U1dSKfGs5PZ1Shc9zio96EjvsTpd+GT1l9iyexfWb92KDVu2wRcIo179huja9VLs3rUXGzf8jD27diDJaUOXTh1FEKNnj0tFoKBbj+6SxcvKypLXMqtHxbbU1BQcOpQjG+aUKVOlz2nYiOESuDFg7dmzF85u2kwCa37nx8Y/hi6du2Dx4kV47513ZBNctHARuh2j1C1+9VVRpWOl5Oorr0Sn9h1EJINVQ4737r178e6S90W0Zu7cp0QJjYuFFRMqf9GQllQXVlLatWuHfjfdJNdQ5qtAnVq10K93H6kSbtu8CW1btsaExx+T3pIkWheI1NqJu6wSN+STLcD4Zu8qc5YCC94UfLVjr/QQlpotQseg65VeIRB63rHsoxyi4YgkDsTHm1UdnpBUHLOY4bFakUIPqQofMiNBpNpt0ptKmiLFTgjQCQh1gRdea2IPwomv3xwDhBZjSJT9Ig4HNh3Jw9MfrMD2/EKYj/VsMstOyqianyoYYLJCBUEUIlCeigykRcWMHSBBP9yRCEbcdgsaZqTDZQhXAkICYn1eJ1Dp9OBBlzLX/8+/9QNNAjvNjFeCHFYtwlGUV5RLRevDpR8JQKQiIOXyzzyrsVIntVmx7fffxGKClXeulws6XoAVK1aIsEbnLp3lsHv++edx//33Y9/efdi6ZYsAwAs6dhRxpe++/w4//fijVNBLhNqcLvOu3bntMHrsaHzz7bdiQdCpUydJWigqtxk//7QWGzdtRN7ho1JlPKthXezYvQerv1gl4h+klhMAnnfeeWjbtq2MJbP37GuhOt7OXTtlXjPJ0/TsxujSqbNQ0tnHKPOEbMXTAMJ4gC33Sbtfx1lOxAFCET7heGty5XIfxK/MhLDFgV3lATw8fSby6fsYbzthqNpDKL+n+V8yGGVQyT2VCQFLKAyvyQBPNIBqVgPSHBZ43S6heREQ8t5w31E9hP9ZhZBBscyVaBQ+kxkL3yIg3BqrEIqqqpGJEVY+aDehEg0mjYrLIFanLbMmTmsDi78Cvc5vj8sv6AhPKAhzqELEx3iJ7LXlZ1Xp1dXmsFRNKK7EvlqqtUbCUo0kFZPX8flXq1ERDuOynj1RfLhA+WDSHzDox6GCw1j5xeeyV7RpfQ5at2ol1D/S8UlzJkWfPYHpaWlo2qwZWrZogdTUVKxf97MAKdLYevfpI/22u/bsFgDIR7eulyiBokBA5tvmTZvEc83tdKJ29Rq47NLuqsrGe2cwwJ2SjA+XLsXPm34Rj0Kry4HrbrheAO3q1auxZeMW8Ups07QFzmnREu+//x72HNiPGg3qoUevy2TP3vzzL9j56zbpS2SwfG3vG7An5wC++OZr7D2wX5KoFA07p0lztGzaTD5fv/vrNqyXntsDOQdlXtStVQfdunZF/dq1cOjoEbFk4d6eKLakVwb199FVRgPaOWAXVW8jApwHOiCcOhPbC4tRYeCpbtLmkaoUxkqP2garKvQRMJlHQEj6ndtmhccQgTcSEkAothPeZGSkpsnZyvmdnOyVe1LVOqhy1/6j8RDnOCuEL321RgChkZRRRMWHWPZSA4V2NAE5ishwDRqVh2u8xQyv3xIOolWdOri7Xx8kIySA0BANCqhW9i08i1nhqwoI+V4+2hNpewXtqQxGxTDQvwfPe/4/HkByLaiHUeZRYWkJ3vrgPfGr5T3ufFEnZHi8SEtJRYmvFEarBeXREErKSvHRR0uFWXRW/TPQvdulePaZZ9CydStc3qMbduzZL2vghx9+wFfffCOiRg3PbIiVK1ZIAoXKux0v6CgtACs//RS7d+yEx52Eyy+/HNt37cSqzz9HcYVPetGZPFm/YYMoIJPRtH7tOvy2dRs6XtQBtevUkavfu2cPln78kZzJXbp0xtatW2VdMl6iUBLvNfs3Wdkuyi9AqxYt0apl65ggGwFvZaL6xCd3/HyQgoGmOaG/Wqf8n5RiGoYk8CKeZDz//gf46KtvUG5VMQoBIVXQRYWWbRlMfGpxsKxBWjzRuJ62WcfaMywGiHesF2FkGsJIMUQloXeqHkImIf7MI15l/0S/91cAlP67sZ5iLfaP/5zE99cZTid7zT+U0T9zd+Ne+78JEIo/YBTYkVeCp9/7BPt85dL4T1VRAjw+aNvATZnVJ4NmLaCb4MayPAyowiGkmi0YcM3laNf4DAmYGdQREOobqWzg0aiAJT0Y8QeUSXVlhYriBZq3ndBK9XcA3KmpmPnsQix45SWELBaY7S6Yj/Hs2eLCTCA3XiqHiYYEDW2NNNQux4THHsPhAwelmse+wZtuukk8rNas+R79+vaVA4wCAPybdLj8wmLcd999ImrQp08f9L/9dny15lsMuHOggMRRox9G127d8OLzz2PenLmi2Dd16pO4/Opr8a83XsOEyZNQr25dqZymONwIVwQQKK8Q6sqAAQPQ58Z+ou74/OJFSElNRb+bb8JlPXrg+++/x6w5s1FQWCiKjs2bNcOt/W/Hnj170a7d+Rg0aCDOOrMxht3/AFYuXyb2E3NmzWAkJgBeApwTAEK1mE8mx1GVKx6/UcTPZR6apmSvAMJJzzwP3zH6iw4IpfKrhTYCCDlXWDRkplTbJ3kg8/1ocJuZ5IalrBQ2XynSgxVIsVqRnpHyFwGhUhLTK4QWIz0FAwIIN+bmYf4Hy7E9v5IyatEABw3e1cxRDwmANPqpOsoJEiMwBIJIjoYx8vbbcFaNanBGQzBTyl1bH+LVIhO8MsCv3JiV1cmJ1OtkbcRlOlkJY3BsojJkSbFUKN3JHqlSc11yk68or0BBcRHq168vlQe9ukzhEP3BhncGMWJmHQiJgIgEO5opMbPdXGfVUtPhC/qlP1eYADALPc13jDJLqfLPVn6ODh07YMITE+Qa7HanVH4YeE+aMFnMj+fOnonWbVog6C+PZdYL8jQjcKMRhUW0DLDJgesrU9VwVkP4va12GxxOG4oKiwT8hgNBqaJQeU/GPt6cXjt0eZ3cL1QCSTOE1wD1yQCWPvtjVgnxSsbsUTNbhEK3o8yPkdNmoiCK0wJC3eZE7rMhIhUKt8MND/39ykphD5QhxRhCOgGhy4XMjAxkZ9cQUEBfx78LEJZbbHjq9SX4etPWWA+h0tknlTos2XkGuzI9NXXSeOYKx5j7hzXkxxUdO+DqCy9ECiKwh0ICmPg+IdoRVTnnKi1VJNkh+R5ashA4KIBotJild4vecLQtoj2OOaz2B7ItAtEI7KluWJxWmVusQBQXFkhFgT6uBJicpyL+lZoS+3T5vKASrRFRB/Z/0bIlEoHT4YiZi8u5YjFLr6SvvEJAm9NuR5rXi8L8QrWutbWeX1gIq8MKu8sBE88WevNF6f3nRzAcEougQDmrplSrpFVQuZjZh4wQj0fxqWVPdTCMKO2HDAapgB4pLkRSsgcVUsWKCp2R1glKMbtyvTJBQGEcUrPpK5tVLVPWr7+8XBgLbHvQH/FrIhEQ6jt9QGNUxAAhlZOdSSgzWaSHkIBQGB4UKOLux30nrkqozw/5LAImUoyNUTiYQE3yACWFSImGkGEMISkaOQ4Qco1zzP4OQFhiseOl1Wvw5qdxgNBo1iqalUljfSz0+ERP/sg6jYRhCwXQul49DOrTG5l2E6ysxrK5VgAhLVYUbZRVPladOL/0fkG9Eq5rHxCQ6mOk7/PC+NDAaGL4yPnvcDllLXCcORfZW8cEBVVOCWIJCgl8KAzGeU1QxPHnNfhKSiTJcDgvT/ZyrgnxebRYZN7o54usOYdD5pGvtBReT7IkWOT6wxGZ12w3oHpuMBKShJx8p0BQqtAH9+2X/ZmJHLM25/hZTKyIwX0Z/Z1JgbUIBV+P6cgaIahgQo97MmNFAeUxAa9Tq5IcB/S0fUrfr/VWo0Qgw9+TmNJg/sOAULQzeO5TC0YDhNzmTEyKOe1w221wRsNwhyqQGqpQbCbO+1OIyvwDCE99f/8KwD0RFPtfWyH8o5mw/xB/nvbX4pl2oipqUgDPHDUpw3gBhEVY8N4yAYQgIORBq4E/CZi1hcPAInHiSzDLsnsohGo2G+7pfQ3OP7sRIqWk1DHrpl2iSGVrgDAuO83qGTcWVg/4Xrq0ueLmMwtY6e1T7Pdj6sKn8ebypfBkZaIsEBYhGWOElhiKgmazm+TwPHhoHzzJbhQUHMXkJ57AN8s+waafNwjoo9ohe5teffV1vPD881IFefDBB2WDfejBB1G9Ri3MnTsfw4Y9pEQzImHpIbz//iHSG/joY4+gU5fOeO2114TOcfToUTy7+Dmce34HPP/qK3hq/nyhynS54CIc2LkHuXv3A8EQ2rc/X7j8jevWwPR5C/Hpp8sx5IGhaNasORwut/Qyjh03ToLzRx8fjwsvvBC33norul92Ga655mrUTEvDrn0HMP3Jafjmy9Xo2O486SVo3LARAuyFOxXwY69E3CMRHh6XMUrghDNBbSYg/H2PAEIaHNP8Xaw9JKhSBzPnjqgtakDneEDoRGaSRzZZS0khksvL4DEakJ6eKmA7MytDVQi9yTLWuj9lLKBPTMTpKqPafBVAyODcFEWF1jezOScP85Z8JPOcFgkUxrBp04p9Q0pdTzscpNinqi9CG9Ia0Q1+P7zHgoRxA/qjSY1sWMKq/yQWRJ0AEEpwpiU39PGN96qKzybLmtQosvI7UaMcuronFil7RotRKjB8VJSVSZa4qLREQCPprUKT0oINgik3BaI0E2D+jpHmvLSM0ZI0zGjzeYpxEDgyv85AhT/3etOwe9cuEQVhUF6zZrbQAANa8EG1R6oH03KG947zIxhkYGOQwIFBLR8M0uUa/AGpirEqqKurih8YFQ41uipfJ0CVgNCqAUINpDNo5UEeqzhTJVnr6ZHvFlchPNGmeCpAyLGifD1l+H8vrcCoGbNiFUKjMarZJ3BCaMFnlaSL8r8kcHDaHeJVl2x3wB7yw1pWjORwBTw2I9JcbgGEDOqYlHI6VX/dX60Qcv6VmayY+4YChFG7Uhk1aL3XRlEG5TzUF45GNdR6uCVo430KBOCIBnH9RRfhms6dkBQM/CFAGAuUtbEhiFNJP3q9GYS2zSCUqpAUw/DY3CLyInRVA70fjYBdUVI5R1x2J/Jyc0QtUujaBGMaVZmJRP5cgm5RdFVVSfayO5zOmPIjK1UlxT6hgpICzeo3AQ//zaCPfcLSi8dgNarOQybrQqyAcR9gpYeAzmaT+0q6LV9DWxomRiPBsKwDVkDZq8dKJ8FdCqviESPKS0pVRfxYn7svFJD34zVLEiMYFDDMagvnpE7T5HpJcrjktVyDfD+niwlPk/Q4SlVKv2cniL3i68x83z8MCDVFZaFic33xT5zqt57cSwSEzrAfnlAAyaFyuCOhvx0Q6uPCuUtA+PLX3+GNT1fBSGYKd4GYf6c2n/XWCG0+xwCtnEsRGCMhWEJBtK1XB4P69kaqMSp7uMgvcb+nX+BJAKFKbGrVWd1z06BVITWKaAysaxV/gmfagugUdyrkql5H0ljD8m+Xyynzy2wxyV5d4aO9S0SSIWrvVPec857AmiCPyT3+nsxJJlSO0fv5dyAclr01GAkLIKRJPKt1rMQ7bDaUl5bJ/sv1Qp9arknOeU+SB36CPCbvQ2H5N68lGFSKpVwPjMV4HVSU5+fJ+agn7SmsY6Iyt1lRsgmmybbQqON6stUUax5RIxXbjjQ7LCYiY2OoVWJVvKh27sr9u1KRPn6fJ2uFvdN6hXDpN9+i7JiAUsBoFrCvVwhJB+UjHhBK4SLEJKwChEzeecwGuILlSKoogcNfgUyv938FINTjFhmzBJpu/Hj9UyE8UZQQ97O/C7glvs/f9b6nufyTPn16QGjEjrwCPPPeUuzz+RDhIcf2JQmwjdJoz4fmNKU2V436ySCUE0sOjUAAmU4n7ut3PTo2ayyiBEJh1Gsv2gahX6ie2dGvj4CQi59iHrrCKINLPevHrC3Nr59cMB/vLvsYRwry8diUJ9H32t4ozfcJjY3XLT5NUT8mTnwCq75chfKCPMyYPQtXdu4mvk48iI/m58GbkoLiIpXZ1SsWbAQn//4A+fxp1eS1lK7m84UFhXC7XRJQ83tzE2QQzZ6qioBf/NkcXg/mPrsAb779lmS8n12wEC0bnY11a75HZmq6iBhkZKRg8+atorbYtt25EhwePJirFCWZedX6qthjwEBmr1QHz0N+QaEE2ZSaLi4olF6YjLR0uB025OUXwRpHrz3hZPiLgFAOuGQvvt6+BxOfeR7lNjvCBgUIGfxIsMygSwteSCRmcCMBFp9n1YCJBqsRHosZZ6SnwVRcCA9pXIgKqJAewqwMUWg9vodQr3AkfDsdEOoFOm2+qQphRGhSm3OOYMH7H2F7fgFMTrcc/BZ6Y2oHQ5Tel6w6aUA2HI6onjqt19XMLHq5H2lWEx4beCea16kFQ0UppWfkPSR4OQkglI1ZA0USWEhVQ2WgdSEU/i2UIfZaMABghz4glJ8y7RA+mHtA6M9HjuaK+TWzuQwsmeBgAMl5S9l9CTK1KiDfIzktBf6KIKKhsKKlcp7QE5QCK6yqhMOSCOG/qb7I15ICdPRovszNpGQXiot9EhToPTRWk1Xod+w1DPN+GyIoKsqXYIHzhNclforMKjudIi7CAIPJH64hXm95eYVSM6Z0fJIbZqtFfkc+g4EFvR/F35EVGQJdRVOvxDUKECZSnE8GsGKBGceIAY3eI6TRhFn1YYWQPYQEhEcjijKqA0IGOsxpsV9UqEXc9zQGA6l0DPgsRjNcDheSzBbUTE6CubQIdn+x2E4ww/zfBoSrCQgdrFoZYTSrCiErfJzX8YBQ6LJxdEXOOYpusOrdp2tXXH9xJ9jLfGKtwkCOY65TRiv3b1Uh5Pjz97n/8sEKod6X5k5ywx8Mgv2oFwAAIABJREFUggIzFB/jmmY+g0kEUsxSM5LAY+ZwSYlUEg/u3wuX1R7rH+V1plXLkPcM+FkpU20Och5pyspMvMnn0knG75egzu6wyxznXsR1TCDIXilWPaiWKmtQzjcKtKh9gBUIVmYYkEsVJKIUh0P+IPxhiqepNcLEAUV4DuceluojK7EShLG9jiCS+2AkKoCRlggWB4VbFB1dVU/ojas6/0QEi3R1VspZcdJAbjiiVVk0CvQfOftPDgjVb/u5h1FV2WLDI9Nn4re8QjHuVkkibZ+WM5h+hCqJw6FRSTFVaea1kzLqcdhRLz1FAKGjrAjOUEAAYbyoDO/1X6kQxosnkTL6r6++w+ufrkKUSTLSpQnghOqvvjnZGrGHthfryQoBVpEgbKEg2tSrjbv79EYNt0MAYSSqeWtKQkNVCeXvuB5C3h+yM2Q8whHp5wf3A3mp9jcrVVSAFqBaSe1lEou/V1ZWjiM5OUhNS4O/jPGKskdK8iYLlZh9ug6nQ85T9rVyHySAY1KhorxcgB3nh89XKskksUKy2SQZTXDHWCSWe9eSGkweWrV76rI7UFhYKIl3X3kZqmVlSRzE5B3PavbgcZy4h6n1xCq3Glvu46oXVCVVKNbD+yugImqUtehmhbuMyROyUayy3hSQVokbekDKfqH3qWrznx/BuO+vAkLuz9LzneTFC+8twdI1a2KAkD3VZiFHK2N68fcV4VGDKOHrdkFyfSYD7CYT6mdlwBHwwVFS8A8gjAPoJ9uLTlcBPN3zf2SPi3+NYce2Ladxwvizb1n19X83cPu73+8//XbxIhcM3KpUCA0W+KEDwiXYX+pD2GVHIGKUA5O/q0w9FW1EpK7F8F1dDSs4+obnLy1Bht2Ou66/UiqEJr9PFls8IOT/4ieGBBJ8X1ItQEAXlgyXXkVhEEpaBQFYcWkpXKlevLfqE3zx9WoUlfrQ5/q+6HBue2n25+FPYEZ/HzaZf7xsKbZs2SR2GDff2E+kzvXskHwfZnBhjmVEWaVksMKsr5jOSrarqhltJbGQgRB7ayphMoMDZotf/+BdzHt6vmTwpj35JLpfcBF8hUUwhgyiuMVMr/QcMaiMq3bRqJxG37m5uULJ44YfnyXluPEwyTlwEGlpabK5UYUuSFokhUAc9EOsfBzXM3iS3kIJShKqWCeaawRNpIwmAkJSi4XvbzDJoUV6lQRmOiAkQJPsqgrCOQft0TCa1KgOU3EBkssqKiuEGanS0xBfIYxleklpOsUi0MUV9DHlxk8/TbiSsfXwYSx87wPsICB0eCRgNWiqC0FTKDbO0ksmjihRybAzIGV/FXs0+X7slRl12y04OzsLpmBZDBDKvI6/mdr8is+0x899FUCT2sxggsEXEyGKZidVsIhBqJnM+LpdLvy28zcJ2M9s1BBm9tSUlIiIi569l2HR5qJu0qwPlRo/IwzkUes+iSJWWFl5j61JrY+yyjALPdOkVPJYwWNFn1V56bXkfVdrgdRy9mPyEdaBst6vx+BNs5qJrSltPoq59gkeMbook0Jcq5LpVS/UAxX5LFZ4EgQg9PUdPwbScydWNxGhpkrAKxQvo/SMGtn7ZnGCKqMCCEMRhCykI6pqlx4sxgfrfH91/9jhSlPrCJwWB5KsNtTPSIWlrBg2X6H0o/xZQBi/9k80PlLV1sabFcLZby5BJSBkWbWq6Iie2SMA4EDq1GgB20x+sFrnK0K/rl3Q47zzRFmPFZXK/qq4qrkAs0pAqPpfNTChJVpoD6ArFVeEwij2l2Pbnp0oCvulMuFgBTy2oAmSTGjWuBGsrPpVKMsis8UMm02pOArdmr2lBo4zAYGaDLx/6qGoj9JDp801/pSBfOJDP78EYNJOJs5/T34mlUMFOoVOp/WX6X2bfL/ycnbfVz5YHVbrMW4+R1XFPnE+KiChAds4kCuQRAMU8XO3ch+J2wErGbvq/eOiI35mZQ+horH7eL6x0mp1iDH9rzmHETBa5TpYdSWzg4kbUltJv+VDgcHK0WW1XxeVaVqnFpIpylJwGO5I+LSA8I/GQ/HzXl/vBIT/Xq0qhASEAfoGcu/URLxk39aYKjIWcZ5q4j9nApKSXCg+fBDn1q+Pu669RgChOUSfTWU7IUkMghup+FUezILbNGaC0KfD7DUzoSIYkp6/3JJi7Dp4EMXBCmH5sBKX6vVIlZjiSaRiMnF7Zr0Gcl6T1l9WWqzow3arCN5x/AkSZRbLgKszNX7e6Ekc/b7oZ7Y+I/QeO3leSzLE7h2TjJreg1hjUKfBaBAqtZpbisatKn8GdTZw3rNiqvsF8hyIXROTHvGNFpV7spxt2v4grA1tOehDqovD6ckQ7juSXBN/U5WEUNBcSwDHqtVaC9NJ1CzJUBL/VQ0QfvztGvgsWoXQZIIFZrkfOObTSNYCAaFcKz+Pf0dUgpHVZ571tVKTUcNlgykvF65Q4LgKIfs+RTRJo6wn+hAm9twl7ud/Vw/hic4Jfb/4/3WF8B9AeKKw4PQ/Oy0gjJqlQrjovSXY6yupAghVT1YlIGRDLoN7yRRGWHEwSTaWfREhnw8ekxG3XdEDrc6siyRDFFYG3gYe5irDGP+IBfqSxTbKZsBHaUW5NFXXyK4hm4S/1CdZrQApH0kuRO0WGMxm+IN+lOQXwmN1SZVCV2CLksZoNAt9LTtL9WGYzUbk5+fHwCizVQSb7FWppCIaJfOWl58noDBW8dEuOj7gVwFF5cHPg8uVlIS80iK88tareHLGdKmSvPDsc+jW6SLYDSbkHToqfUrM6km2OMxKqD4mWnN6TJBEA5pxmx83LfYd6ZVKmsRyMyLPn0Ds+AzMCeBTHCjUN6w/CggZ8gpldLuijFbYHVIh1AEhm/0FEEbC0i/J8WOwxiCN48NAjvLePACs4RAaV8+EpaQY3nL/HwKEpzd+1aglOtCg+hyH15WEbUeO4On33hMfQgLCcNQEo18BcgGENBXXqibSW0iwbjFKLxH7giz0ZGI/XySMkbfciEZZ6bCblVmzvFZonCcBNgmiIXrvrJ69VoBCA8vhqIgmSN8fRU38fgEatJPIzMzApMkTcGj/Pgl4SC/T2DZaIKG+j6yruKBUhBW06i3Xq9DjwlqQHCeAowcEKhBRY6liJBUUsIIilc6wqjhZeMRqFNV4QMhrYIVBfj/B7FanEcd3o+ngLnH0SJ/iODBrTosIjkO8WAwDBhm3uIRGfHUwPgCVaqhWyRYmQiQqSSY+hO7EcWGl0+LEbn+oCiBkMGkyWhANReF2exAMB0Vxldemeo90ShN7dJhhtyLZYkWdNC8c/jI4AiVwGSLI8HhQPf2PU0b/CCDU6UFlJrsGCDcj6mDl3igKl2qX0vYBoXqoUItUCv7PZjRJtdlqJdiuBISXnddWgiD2hUv1k/c+gfIVn3hQlTutUhfS5jKxA30IrQ6hYW3csQ2jJz2Bn3dtEwXUiiOFAvokIIuqSvHTc2ejaYOGstYoV6XTLGNCNqxgxHFV+P1jwmP6nOeew3Wp+dyqc6UyiZl4YrIYH5/LkSCR61B+TYFPNacpkGWUSikTl3rwrPd5SQJDgmFVgT8uAIwDhvHPCZiWQot6gaow6Q+1v/wlQCiJLyPKo1FUWExC9Z/41Hz8lnsUIYJ4MVY3SyWVTBjp9wwpGqUAEp3+r1FrObe4751ZPRNpTPQVHI6pjCaKyjBg1umGp49U1CviK4P6/zm/X/vyO7yxYpXYTREQhvQEF0GcBgj1/ZDxhoyl2QS7zQmLVSXeSg4dEkA48NqrUNvjgjFcjmBEAXtDWJ/DWrwTZ4vF5+N9Rgn62XZgcjnx9vKPMWXOTBz2lUqFmbEIEx28Fq6vsqJSXNHjMkwc/5gkmTmnGBsQUHHdMeHBNUqwLX32pKhrIEWOTO069OSz3pvPNalX4OT6EoBSTFBHB/Ranzo9LOVc4T0mKNRsw+LjG6UnqDxxY5+vvQ9/Xx5VwjmViImdG3HVWklwmFSFnGc4E5NR/p9sD3kb9T3kHmiJGK4Hriv9u8o80N5T7yVMnE/skQ6xKpmUDKqMLlvzvQBCVsGZEXCY7HAQAAcDwlChuj6vQaqXmhgYkyI6IMxOdskcISA8UQ/hP4Cw6h04XQXwdM//0f1Bf90/FcI/O2La608GCJkxYb9VABZsP1qIRe+9J4Aw6LIjKNlbbrSVgJCHgPSLcSEx42TmZmYTuhnFFIJlChDecmUPtDmjLuBThzoTtEIBld+rTGPqAYSerQ0Gw7C5Xdj6+zZ89sXn6NLlYjRpfDb8vnKpErJxuoJhid2CHXt346233sLAO+5Eveo1UZxXINk3Ai59A2NfCa3MmBHzlfmQlZklI8JggWb3apNR18ONyWxT9hIOiiCUlkqFJv4Rn3WUTGKCvYBQJMwmHC0twNpf1iPv6FF0PK89slPSRVQmyemSXhep/GlZt8rsdlWDVj1DGR9QM5CVfhLxD1NZcCU2YBa6qv5IKFTFfs4qgHqow1IPwOOBoTx7kmphIiD0O5wKEHI8SfiwMrC0CqWE/W3sRxBq3Z8GhBlSAdVVRisrSlpFIrGHUBPGq6wQat9PA4QGt1cBwnfeVj6EDq8AQgTUGxEQsrql+91RfZTUxKjNIkDEzv4NVgpNBjhCfgzrcwPOqJYKhMoQpUqdzqnWEyfHVZXVPJPDWxtbfq5QgHTKoRZsK9NvpUhH6iYtAuiBOXbsWDiddjEMrlu7DsLl5XBShl4LpmUuE7hpgFAX+JH7rAFC0lF1MMoKuMrkamMa1zOkX1Ns4mhiE1wzuhKqBMma+AvXrwQnzNBqypexvo/EPlQ9wIlPTJykQlheFgcISctjFVIXTmJlKKGf6njAUjlRTgYIVeWRQlRmWaNRm0sAIX0IjwTDUiFkMok2NbTdYUKGFfCCgrxKNUGhG6ukllxfGHBbLKjt9SApEkByxC8S5lleL7LSM1CjRo0/1EP4RwCh3HdWjI02zHljCb7avBlRu11lv3W6tjZHFGVUy72TDgnVS8f+PMryS2KitBA3du2MHuedCxcN0AN+oa0TLBDoxINs7t/6/xMBoaLyKkDIP2aHDTsPHcSIxx/FL/t2SGUlUlKm0bVUUOZw2jFnxnQ0qXcGghQe4v7CAE0qwBEBSjyN9PseCwx0qrye3JCKZ2WSRVW5Tp4ck6SVRt3ke8o+oNGVdQER/pyBK8EQAaH+bjxb46m38e0ZkuRM2Kti9Pm4g0VPYujfS1UIlTiYVBy1eV65f2u/nMD4OGmFUAOEYbMFpcYoio+9/2Oz52JffpH0VxmsVnV+GCICCCk4QrYCKYNyGdr8UX3iLJApQFg7JRkZJsBeWoAUixGZyV5RqqTPplIZTQaFrYRFFAdqqxyqJ/hPPCDU/01A+MYX3+H1FasQsp0YEFIUSQeE+vkq+7fdCbPNDLvLJoCwXb36GHDtNUhhEjBYJoAwihCMEc5njv0fA4QV/iCMTgeWrFyBWQsXoMDvA60lWIViPJLmTZGEWVFBIbp2vhhjRo6SeIhJaMYkBH9Gk6rcsc1FetVZ/ZaqVaXthyQc9USfNl5ynugJjxgFU4tltP/H7Hr06aLNJd0iQ1oEeB2kTZptsZ55veqqj0N8lVj2G1bxWE2rsqbYc1sJCPXn9PiKZ4eoGpNiLeeJUnWtTDiqJCPXm1A4tTNdhStViYFkhOjXET99CAhJGTWcABAy6ZFkcQqTjBVC9kKWMx7S6LwnAoQUAquX6oG9OF8U0RN9CP9vBYQyrglVVX0dx49XIkD7X6cy+k+F8HRb6YmfPxUgDEWMCBsd+P1IHp57/33s9fkEEDJnZglXBYTGCI1f2c/DhIsKLnXaGzczUkbT7XYMuOFKtG/SSIILoUgG1YJWm53a8NSGrQ4+deAZJaj0pqdhyccfi6DKTTfdgv633CaBJ03B+UjJqob8Ch8mTZmMDRs24Kk5c1E7PVNkvhlAMEur90YxyOEmROl+XYgjHshWZrOiCEQCAmRoAcGDX7JmNKmNo9UlAkI5wLV+EV4bK2MErUaHBWnpGRLi8zCQKmkoAlb0lFWHCqQUdbRys+MhnJLiQU5urkipExDEgh6Ntsf/6wEEs5/8fVor8DsTyMpGmRiE6IdIXEpPxIFimV/1gthBHNfvVqXKklAhDNgcCJkoskBpe5pe21SjelBRRgnQVWVJCRUQsEWjQTGwZYWwYbV06VM6vkL4dwFC9jsAAggPH8HT7xIQkjLqRThC6ojWG2WMIEwLCU1JV1W1lQoZ+zecRlbCIL5P9kA5ht5wHeqnJcFmCivlPcpVi6BJ5Xz+c9kwvbIJqQ6WV1DVMCpgkPd22oyZ+PLrr+DzlaD7Jd0wa+oUHD5yFGZmqOPOSllXekVPnwP0XoqJHKhAR1GjVd9nZbCpBROxvrhKtdoox0Jo3AF5PZNAvN+sqHFe6+9B8SipJFWpEMZRr/QMM9fNSQBh/NxVIEOjTTFrTvBGCwRNwVYoyfHiAwnzvip4Uev6VJRRKkPGA0Ia0xMQch+hsA4TQHxPip8ww6zvKQKkhC6remkQisJhMKKGxwV32I9UBJFkAjKTkwUQ/lHbiT8DCBkwJwJCvaKugxQdEHLfMEVV1ZuVMLI7eD9UhVADhO3aIJWT3h8QCiHVCPVqXWxP0ua7vofHVwjVPqWSVASH/kgIOUVFGDp2JHYVHhb26uQxj2rWImpesuBz9pmNUN2bgoriUrhl/geVYAuisDH5xDNHqxzEriPWO63mrJ4sq0zCnKTTRJuDOiDUx5tnSKxSEa6sXjAVSq8+iqxJ4kWTZpLAWwvOGeRXPo4HhLySWLVTe6FeIYxVYni2yiVr4ly6nH3ce8vzfxIQRo/5PBZHwwIIx82YhQNFNKa3AhbV78XKFHuWS8t9JwSEOnU2xCQkoshyOZBpMcBZXoJqdgvSkzzij0tASBXdJI8nBgiZlNKrdqeLYhIBIfeTCqMChG9+ugpBmwV++gbGUUa5D4pNFgGFxCbKu5gPXdyIgLA4N0cDhFchw0qaIJMdAUJ96UWULrMEkRg9TtArhLq2AqvFztQUvPvJcjw2dQqKAuWoU6cu2jZrIZRn7jXfrlmDvOJCdLmoE8Y+PEoqhhSMEUou9wreQ8ZI4YD01RIgxgS/NIQvSVUNEMbG5j8EhLIuNfsfxoVMDHKNSRJCi0tiVGxGe9pZKOeZUEjVWpL4LS65qfYADUhrFH8eO6IBoSWvySIRJpMkLiOyjtT3UmtM2QwpZXreT46D/rnxc+aPAsKl36xBGavJZK/BgFRnsqj7EhCqCqGi+UuvsKxmRZtmDyFCIUlyNMjwSg9hqtEAj81WRVTmH0BYdSWfLuY53fOn2xcSn/+nQvhnR0w/cGKVLJWV0XumLGA1x4Co2YXfDh/F4iVLsM9XhoDLFgOEuiQ1D3VrNAqbBEg07FZy4MwwibpbhR92AGlOB+7qcxU6NGmMQMFRRBmRk37DBWeq5KOrgEGTJeYGzEDWZIE9yY1nX3oRc+fNl4b0oUOG4LIul6Dc54Pd7oDJbsFHn63A9Fkz5P8THn8c5zZtiYCvTLI/BGnkxROwivJWICjZOG7AZRU+6U3jQcHMIZux3W6HEhogZ589gOGgGG0T2Djt1pgKINUVSQfj4cKJzd4W3bfOaXMIhcxksQltNGAMEWtIEElKK0UG7Dab0EVsVhuKfCVIT/OKCAIN51nhYy/Bli3bUKNGllQpqS4nQh+UXA+HUa1aGvLzCuXffPA7cVOrVauWVCz4b5cnSa6N8ukM2vm+paU+eLzJ8hr+Lsec4gXBQAUMoaDq84vj6/O9+doTLd74CuHkhYsRoCKezSm+PgyqzBalmEjwwOwjv68o9EnbCe+H6p2sCJUh1WFHTbcTSYEAvBUVSDaZkJpBldFUpTKqVQh5n/S+BTbxn+pxfIWwKiCc/+7b2JVXAIPTi0jEgqiWqKBtBIN89oc4NQDI718BGnn7kWx3KcU/uxXmMh+G970OzWplw2E3oKKsVCrgpEXpQjASymnAqlJ4pJISpn+HWMCv9e1x3DgHOY/yi0vg9CTjg2VLMW/BQgGIjBKZTZ42ZSrOb9sauQcOI9Xrxb7de7Fl6xb1mWaT2FGw17RlyxYy3zmfmbHnfKfJ/K/btsHltOPSSy9Fo8aNRbGOvYo0OFb9i1GhlLLnpkWrc0Q0acMvG7B0+VJZR+e3Ox/XXHUVkuwOET+QQEYLKCiE9PQzz4iZ8dlnN0U4FBEl1OLiEpmj9PfknODrGDjSc5PCBtdeey0uuPACOZBJo2J1IicnF1+u/hJbt21DkyZnodMFF6BBvbpi8cKMLjPxKqmhAufEcU0Eu7qRuq6CqfuhCtBk8MF5H1chJCCMyB6g/AdNUa1HNkT1vVBsnUi2W5ItXEvM+JvB1FSqxQgvQvAggFSrCRnJHhGW+qPG9ImA8LhKvgaA+brjAKFEY+oFkohhfySVdW0Okazne5UXlcFpsYkNQ0lJkaw/f+FR9Dq3FXp3uxhOSuFr/oX6tSRWCGOgrApllP3RlQG59CSZDNidm4vHpk/Bd79uQlJqCv618DlJ5HFOc69j3xUFLXzcl50uAdzf/vgjln25SkQwunfuigs7dpS9gbT5A/v3i6cm+63PbHSmMEZ+2bAezVs0x/XXX4/UlFRhhmzfvl18N7lX0p+Nirpff/W17JEtWrZEjVo1lQCG0YAff/gRP69bi0P7D6J+7Tro2b2HiHixhYDj9+VXq5Gbf1SEQDgWvlKfiHbwer1JHjRv0RR7d+/Bb9t+k2pR48aNQIN2flZpmU/WH4VCmHDkmmO/9LnnnivXtH/vPrlOnlvtzj0P1TMzsHvXbqz98Uf8+us21Kyeie6XXors6tkiTqMTERKZHhKwx/cQxlUIy4xRFGoVwj1HCgHSzu1WlbATlWOz7Hl6hVAPyPUkjNDNDUa4rBY4KCRjNiDTFEG6zQKv0yE+m3oF3OVyV6kQ6kDidGHMiQAh5/fbn6seQgJCUkbD5soeQgIIxid6RVWo8Zovq5nVfe5RFgPK8/PQPDMLQ27qi2o2Am/26YcUMAsrUBBfGVPXqhJ2BJQx8ZGoUTQM3Klp+Nf77+KpxYtwuLBI/FufmT0HJfkFUlnvddWV8JuiaNnyHEwaOx51srJRWlIq8cIPa9Zg3bp1SEtJwYUdO6Bt69YoK6c6rRFBfwDLly/H5Zf3ivVvBwNB7Nm/F1u3/opu3bpJK0xGZjUcOpwrnoCfrlyBo0fz0KPnZTjrrLNkXtbOroVPPuPPjyLZnYTWbVqLENiBAwexZ9celdC3WHDRRRfBV+4XwZpPP1uJXTt3CWW0e/eeqF+/nsRipUXFQt/nvOU6+2X9ejkbLunaVdYV5zTjxAMHDmDt2rUChps2aSJrtm7deiIWmJScLErqR/KPoNRfLkls2oI1O7sJzqhbB4ESH2xGo+xL3BfiKaP6vNGZIIles0zYxPcQfrj6K/idDhFSInvJZrRIApMeZUyIcg6JXQeFdwhmef/pW0h9h1BIknjpZqC6KYoUI44zpk8EhPF74+nmOJ8/GfVVn/+JMVhiT+JxcYT2g38qhH9k9P/Aa/7sDT3dW/7d73e6zzvZ85UVwggixgiCmm+ahb4tQSMMVg9+PXQEz3/4Afb5Sk8ICPneLjP9bQg0TBIY6qCQEscBvx8ukxluowE39eqGcxrWRbREVcfMYuhMfFDVX1AZI5s1LrkREUobW6yY88zTeOnfr8om7k3yYsHsuWjc4AwBd19/vwYPjhoBs8MuAebj4x5Fz4u7SVappLBIgNfan9YK9YWBD3+HSom1amfL4U31UIIkBiD16tWWCgw34dzcQ3LIVq+eKYd0qY+qX2bxe2Owz00u2U2jdLN45YlSV3GJoncYDSIGs2PXLuw+sB++kF+U51o0Pwc1vV6UV4RE/rm4uBT7DuyXgIDZUovFJl5W5eU+6V1s0KC+bI5UP83Py8OhnBwBhwwm2ItxZsOGAsIJdgkUSV/b9uuvkuUqKipAaka6mDdnZmUh59Ah+Y77Dh1EYVGhAFy9Mklz+5rVslBWXKyqexJUV5ZXCAir+kCqmZUICJGcApPdBSsDCQaAx+w4pGJJqhED0GBQAK8AQqui3nEOGC1AssUsnn4eZuJo52C2ICXd+zcCQkV5DgSjqkJ4JBcEhEpU5nhAyHXhcbtgt5jAHkKh9YqxtwGZySlyMFWU+WAqK8HDfW9Ak1pZCAVKEaKcPfugeKAwQa0JERFYcf7qlEQJK05AH+PP9YywBPb+CpSUliG9Zk0cKSjAo5Mm47uffoInJQVuTxK2b9uOvr37YMjd94o0dmlxKXbs2IF77703FiB4U1MFwHXufBGGDh2K2nVq46MPP8LChQvlex05ckTWMBUgr7vuOtxzzz0y/x966CEJnjnfCCJpJk+l3jvvGoDco0eQnJKCg4cO4ox69SUBtOjpBTjvnDYyvzi3WPFe+9PPGPXIGHTu1AmjRo5RfTaaoAwr3/cPuV/WEpVG09KqYcOmjZJMyKqRLX6fBIbe1GTMnz8fr73+uoDDnbt3IdmbhBrVs3D7rbei33XXobSwCEkWu/JGZbU7LkOdCF5iB6uWGIunM+nUMgkk2Q+o9RCSMlpIkEgKmN0qJutlpeUi584bTZU9Bny833qFkJR39uMlOT2iMmrz04MwIoAwzWJCssOOamlU0VWUOu5Rp7Kd+I8AoaiM2qW6rWT5Nao++2SsdricbtnPeP8CPr8Aa4/TjXK/D063ExFfES5v1xpXX9hRfEIJCAmEYj2hWmWC89tiVr3QfFSljLIPilYWegLHeEJAGMgvRhmVRpO94qfZsnkzDLjtdrhsDuzZuQuz587BD7/8LCI0DRo2xO+btuDMeg3x+OOPo22rFlj8wst4ZNw4MZ+nJ+Hu3Tvhcisrjw7t2mPI/feL8u64cePEc3boQw/irgGDhFnCuUYBldvvvAN9+/TDKcwbAAAgAElEQVSBxW7DzNmzxAyc5wYBXsHhozK/Bt93H6666mqRru/Try927t2jVKeLimR8mZQ5knNI1uADDzyAZUuXYtiw4aheM1vmMb8b/WVfeOkl7N27F6NGjcJHH32E119/XdbYwoULZE6MGDYMn322QgDujGnTxZT8iQnjUV7qQymtWiqC6HVZd4wcPkLM380xwK/251NRRlndDpvMKDVFUXzMcoOU0T1HihA9llQlnZfng0kTl2HFSLwXqdAqokKa8Iby7obBahOV0WQjkIowPMEyeI1ReB1OZFWrJoCQZyjPtHjK6N8BCN/8RFFGK4wKEMr3pvgdAZvBCLuFFFGHJCB5drJaaDKxt52iWCaES0sEEN7d+zp4aOOjAcIIs3riP8S9XFW2dYaCsJrEkiMqInSqr88k1Fmr24PFr72KmQvmgZZYPS7tjidGj5bK+5G8o7j6xj4ojAbQvn17jB08TPasL7/8EosXL0ZOTo7s2aSr16hRHZd17467Bw6UpDF/PmLECDRp2gR33jlAqq12qxE33nybKDLPnfsU8vKO4kBODp597lmsoYBKRbmysLBZ0bx5c4wYNlySgo+MfQSvvPIKWrU8R+Yj5w4Tc+MeeRQHDx3ClVdeiZlTJmL5519j+owZ2Lt/nyR0deVQgsW7BgwQYZxNmzbi+edfwA8/fid085z9+1GvoVqTTGwsWbIEL738kiRsmLRmHEHqcL8+feVzzq5bA5f3vRnffv8dqtfIlpiCi4wU8fv634W7+/eXPcHBxKjuB5zQdnAyQMiWhQD3oyQvnn/3PXzy3Q8IOZ2Ayw2TzS4qowSE7CHkdVVEQ/CVl0trC9tCqLLKhKRuO5FqN8MVqoA3UAZXMCA94PE+hP8AwqqI43QVwNM9/2fxzT8Vwj87YtrrTwYIbUYrKgKA0ZaMrQcPnxIQcnNkX0yS2wmzySBgkNklXVZe5ORpiBqNonf3zmheryZMFWUCCJl1E6pBvHiGUNY0c3qDChiiNA8OhTBl1iws/2wFHHYnKnx+NK7XALOnzZAAbOQjY7Dn4H6RKN+zZw+GDr4fN/buI9WC3bt34bXXXsfXX38lkuD0dEtPT8MVV1yJyy+/DLVr18KLL74km2n3Ht3loHe5nRJQz54xHb+sX4dZM6fjmp49kXP0iBz09M1iBXTMmDHC/X/wgeFySBLQ2bQeSgYGm7duwfxnF2Hz9m2wedyIGA1o1aoNBt01EC0anYXDObmYNmMWvv/he3iSU6SpXBQkCQ5DIdSpWxeTJk1Aamoydu3ajSVL3sc777yr+gONJqSkeNGzZy/ccMMN8jP+PoMKBjB8n/yiPFEZvbhLF/Tv3x+1a9eWbPPwESPEuJyWBlGjUfqFWjQ5G/ffex8a1a0rZus6INSpvCerELK6Z/QqURlWCH1mKyyOJNisvMO6OhuFXJQ8t4CoigoBhPQDY3AfDPnh9jjgNhlhqygTr7OMUEQqhP8NQBgkx8vlwa+HczBPp4xqFUJNCFOM5QkI01O9cNptMFNdkiIkUJ54bERnUOb1uGH0lWBE3+ulQlhYkCMVc1aECAzCAUUBlkAiDhBK0iBBUTYeIOqUPs5vZiztSR6UlJVj3a9b8cTkKThSXIypM6bjwMEczJs7X7za5s6ejQ7nthNa7nfffY/58+chP78AfW7sh1p1auORsWNl/k+Y8LgkCe4bfJ88z8xxp06dsGnTL/h126+yfh8ZPRbt2rdF/9v7Y9OmTWjVqpX8YcWm15VXYPvOHfhmzRqkZ1aT8aAhPZVuH35oGG7pcyNKaHKsiRqNGDFSssOsCjEQP//8jvI7BIX0S2TATFDptLukOskkxlerV0uVkFYXT0x4AmXHkghjHxkt2doWLZqiadOm+P7777BhwzoBhWNHPoyObc6FVcUSImr0nwJCfUvVAWHU6oqpjOaQ9mW3w+6warQzRfU2mQ1yjezlPREg9LiT4TaajwOEKU6n9Fj9VyuEpwGE3uQUmRdUimXChBU6GmOzh4nAljL8l5/bGj3atRGpdUM4cEpAGKMja7R/mdeaDYVQ7/Q+J5MJew4fjqsQpsFMix8YJGmn9xw/OHgI7rz1FgwfPgrvfvg+6jc9C4MeGirB7jOz5iLvcJ7sbYsWLcKHH34of/MaalTPRrMmZ2H7b7/j161bJfn3+Pjx6NKliwCw73/8EcNHjsANffrgl182SRKEFY3effvg1ttuw7vvv4eJEyfCV1aG/4+99wCTotyax2snbs7AEmQBSSrJfK8gKoqKgAJGEFDAhBIlSs5ZBMWEioABs3CvYs7AVYKCCck5sznM7uyEH1XdPTu7ZMXvft//Tz8PD7Bhpqf77fOeOlWnTv9HH8V1LVrgpefm4qc1axAbFYMZM2bi/PPros3N7ZGRnaWiHgtujGlk9zZt+AODBgzAww/3VNyeOXMmGjZujJ49HxILNG/ePLHk6dWra42T+ZvxxEwBlyFDh6JWjZoYOWok1v60Rv9n0aV3795Iq5iq56Lp5ZfDVuRFUX4B+vXuJcBFppyHpYw4XUC4cfdBBJgoR0bBFU3QZMjLWSTV/Dm1DhjsstXfxSKFMyoaibExiOFQ8zBAmBQT87czhCcDhBwHwvsiaXeJ0QPJ/l/GJ6pAXF6vAOG9t7RBHE4OCA1gaMokrbFEZm9oflEx4lIr4u0P/o05817A+q2bBeomDRkpM6aMvBzc/UAP7PPm4dqWN+CxB/ogUFiM+++/X7kMgfOVza7Cjp078f3y71B4BPgPHDgQPe+7F59/s1x94ywOjBkzBg0aNcS///0Bxo0fhxrp6Zg6YzrOr10L9z7UU/E/uUKKYnblqlXFLLLoRgXIE9OmYciIEfjw3/9GvXr1MXjwIBWjtmzeJnD48y+/COwNHzwAbTvcie07d6JSWiW0vqk1fv/9d8Vy7hGtW7XCsKGPYcTwEVixYrnyppbXXofKaWlYtXo1HnzgAcV3PkN0Sbf2kK+++hLZ2TnIOHQIY0eNxl233YJ7H3wE//nhBzS5+CL0G9QfU6dPw9qVK9Hysn/ilblzNWexxFOgInOZw/RACG9tCf++BQgDsfEylXn/q28ECCPoxs0xTZyLajKE/D0yhCzAcn1TynsWEB4trQ8HccdjKK17cDLAd7Lvny68OQsIT/eKnQ4g3Lcf8/4VzhDa1ENoSUb5UuEMocUgKWGOioKPQ1ZNhvDu1i1xUd2aYgjl2GhW5sMNZYxT45Bto1k/wEGmDjuyj7hTjpk8AT+s+VEVbcq7cg9louvdnZGdl4svvvxCFTAGHzps3tOlC7rc3Vkb1tixYyWbaNS4MVrfdJOkcZ9++qneiexHu1tuwZynn8brr72O61peh0GDBujc9+3Zg0kTxmP9z+swZeIkXH9tC/0OARCT7xUrVmDIoEGSVnCjZ4JKE50izs+Li8PePXtUaS72B3Fx03+gfqMG+ODTj/HrL7+j4QUXYMLosahVoxZGjR6L/6z4QZsBq5as5hHoMVGvVSsd06dPFZs5ZNgQfPb5Z5LdUfr046rV+GnNjwIb3e69V0n/ksVLtDmw+nbNtdeiTt1z8eLcuUrAKN+YNmWSgOStt3bQtWp+9VWoVac23nzjTXjycnFDi+swccRI2AhAIoyqp/XAnggQWi6jE59/CSXRsXBFxyPK7ZSkUmyv2W/GIMuqvSUZlbsY+8BsQUTFuuEoKUZ8wI9E2pX7g0h0OsQMnTnJqA2OoF1zCAUIDxw8KSCMdrsQHxeDeHeUrkVBcZEAbXw0JaM+xHKgfU4mRnS9G+dVrYjDB3eLMXfZXKqohvfqWo9qGec3qxfI/KbFGMqUhUY8JazORKCYM5JsNjw+Zw6+/eE/qnre270H9u87iH/96wPkZueg/c23YMSwYUiOceGTL1Zg2rRpyMrKQnrNGpKz/fDDSrRufaOqzJSpzX1hrkBAz54PosOtt+Knn37C9GnT8ONPqwUIu3Tpgu7du2k2Zsvrr8fj06eJzaAkadGbb0hiFJcQr2HHixa9rr6Lu26/Q384/oKs04IFr2DOnDl6Pnbu2C2mZu7cuZpzVVjk1VoYNXIUNmzehIYNG2LSpCkCygsWLsT7772n748ePRpr1/2IV199Fek1a2Lw4IFofU1zPPPqfMx78QUxsre3uwVD+w9AsLAYLvb1Ufocbode7jqfiCEMB4TsTwwfO5HF2BUbraSfbBgTSyaZTrdd56oh0JJwl0pGKXNyRbgkX4uDX5KjJJQgyW1XhZkM4Z/pITyWJNYyZVCPld1l9BCGBtMfzRDyHqSkVEBcbKzGbLgiDPMLJtFkjAvJEkYEcNMlTXDj5RcjmrNVqeqglUuYqUWo6FGuh9CS2oUDQgJm9fI5HNh+yACEK3//FQlJKRhC9rpyVQGm+fPmgWMb4mNiMWrECIwbNx6HsjPhjI1CavWqmvm2f8cu5OcWyszi1ddew8effYrnn3tOAHfSuPFofe1V+Pe/P8T0KVP1tbZt2+KOu+7E5MmTsXTpJ+jdvy969nwY69dvwN13d0JyairatW+Hng/3xJQp02VkRmaDsrqk5EQc3rcf27dsw86NGzD/tUVoeW0ztG1zBw5lZuDCCy9Ej/u64cD+A3jxpbn4Ze063HNvV4wb8RjeeG8xJk2apIQ/PT1dbAwLiGSpmOBzjTdo1ETFkdU//oiLLrkY/7zicjz5xCypPl55ZQE++mipwC5njQ4Y2B+d2t+OQGEhdm7ZipSkRHCmHFUqlmRawOV4YyeoAqLCgwyhLSLEEB7IKxYgdMXEGuYaNhpd2TSSgDNCObpJ5idkBjlbUvNGASfnih5xKnUWFUgymuYIIsXl+B+RjIYDQvYQal3S/I4joCjzizEYYsYj9WbKWdNo8ygsLtRcTQLCTje2RFqME/BzFqohGWWeIslomPNyaRJrzDs1TLnMScx0oE5IwKtvv4mZzz2Dg1mZuOLyf2DezFnIzcxWkatH30ewvTALbdvcgqlDx+CtV14TO0hmqsf9D2B4r4fw1Y8/49FHH9UeynVFAEhZ5YiRI6VIuL7VjejQoQP69Omjc2DOMmjQQMVHFjs2btmMpk2b4vEnZiousdDw+edfIOjzqfj90Ucf4bXXXpMxH3MDjYSyO6UUOZxxWAXk+vXqY8So0WK+W910o9juwgIP+vXvr0LcxRdehM4dO+n1duzYjg4dbsXARx9FSnwktu85oDD63YrlagFgj9+gQYPQ8rprsXHTZgx6dAB2796Dbvd0w8D+j+Durvdhy7atSKmYgpS0ith/aD9K8goxrGcvdLihlYrGVFoU5ueFxpsZCZnRLnM8QAibA7QHIiB8+b3FWLrie3jpFh8dI4Yw1h0jJVmJp1DX0eMvCQFCJ3slef8145I/ZPR9M36n2QJIpBIgNvb/LEN4LDBXHqD9nzOV2bpx/XG6w/8kUjrNX/tvS0D/7PuH27mzCuyzM4GhJbLBENojE/D73v2mqYzhMsrZhOVNZZjkxES5ER0TpaDEZJmDTpOSktQ/UVJQgKLDh9Cz02247Pw68GVnmLbipnTOdPYMJcs05qNxC41gqNZwOrB9336MmzoV6377Bc7IKDS98koBMgZLOohyU2184YViMqjDZyDjrD9K3Lp27YrYhHhcdc3VCliscD337LOq+l522aUYMngIPvr4YwWtlJRkXHbxpQajYwviu6+/EVB6asZMXPXPZjiccRBJlSvKbbTXgz0l76ATZUJyAqZOmoya6TUQKPJpw1n64Yd46pmnERUXi87d7kHDxhdi0VtvYsnixapCjxw2CtfQZWzkKKz5ca0+/kMPPqzg++WXX+LXdT+jdp1amDRhIjKyMnBjuzZKVq6//ka0uPIqyRkG9e8n84fK1SpjzrPPoGfvXmIlGzRuhJ4P9URUtBsTx4/Hzm07JMdb8PI8fe2R3r3w86+/o227W9Dlni4YPXIkMg8ewl0dOqD/Qz0Rwd5DVxSCTPxKDIaL7WpK4ky2q7QCVDp2goPpvVHRGvLOIa5MGNQ3xMqsOZqAX2MvmJdzyTTHiT2MVOaUIAoBJAQDqOiwo1IAAoRJKYlI1RzCsB5Cyogt221L8nec59Yal2A0/5uSUQ2mj8P6AwclGQ2ZygSdsJnuoBZDyOoE13d6pSp6z6z8XK2xlMRkJMbEodiTj2BONh69vT0uq3cucnMPyXnUYsDJFIauFR0xy9n0hw0AKPMJWOFXRd4cAE6Th6+WL8fQ0aPhio9BsY/9X0afYkmJIcEhuBs7ZgxaXH0lVvxnDYYMGaINnNJLJkS79+0V+GABg88KASOTmX79+uDWW2/Gj6t/xoTx4/Hbrz+LiejUqRMe6HEftu/Yrsry+HFjVXiZMmUKPlj6kdZqFPttj4DT7du3q+LO5+3B++9XAkWpKRNc9mZ0v68HVq1ag6+//hpdunRF1y5dVCwggGICs3L1alx62aWYMWOGXu/lefPxwb/+jdzcbDHxfB7eX7xYCXW/R/viuhuuxQcfLsHTTz+FzMMH0b1rFwzvPQjFnlzYS6jvLRFITopP0MBvOiZqzZjslLXxWeNzLMloGUdImV4BfmcUthQWY+jjT4CAMDIpUYxgVial2+y/c4kxiI2NlYyW7H6AiQodITXfj7IyO1z+gIZ1V452Idnu12D6SkmJpwUIyy9zy3aeX7fMe6w1U2RzYc47/zbmEEYag+mN9We4QvNgLxVNiyhpjY+Nhb/IGNvD4lZKShK1y9i3bSPuatEcba64XIDQwVehgoOIopyr8vG2T8uIgveABT9ef44I+G3XdoycPEFMtzsmCu++9Q5SEuLx0zquxQnYsHEDGjVspOR40qSJSnQppUyvWQupFSsh63CmCoSpFSrhkT598OHHS/HUk08hISkRzz71JBrWro1lX32LEaOHa623bNkSd3bsiCefnIMPln6Mvn374IGHHsLGDZvRrXs3PSdd770XnTt3xoTJk1U4iSSLm5KKc2ulG+dd7NV4F5o5/eOyS9Dmptbq82Wxjgw4ZZX3P9AD27dsxX3334ehj/bGwkXvSp4tdYSPvcdRSK+eLsUGz3/KtGlo1uxyzHl+HubNnw9XJPfUSOzduw9du96N++7rLvaGPZFUAEyfMQ0tr74GhYczUSExCfl5OUruyY6Hm88Q5FsHk3KfSbBEEu9YktEwQLgrIw8R0ewDjzTcQwM0MTNmibKYqN57yv/N0Rsq8hF4clwT2wQ8Baga5URVt10GHJqzmVohZCrDYinZur8ydoLnxbVn9RBagJAzYrmmLEBo47PuLUZMZLQRqzj+weczZL1Bm/qYyRA6i4txXkqKAGHV2EiZyhRHGHMIXVQsUesS4TDZUVMOLSOVgHrjeSQkJyEnN58mAdh96CCmPzkbP6z7EQXFHlx3dQtMGz4O+RlZOJSRge69HsKhkkI0a341RvcfhM8++AivLXodOXm5eOjhXrine1ds3b4bffv2Ux8g1RuTJ0zEgw89iA2bNmn9pKamIjY2DpmZGYprzLnuu+8+yVDHTZiAbdu24ZrrWkj2me8NqEjC+Enmev78+VISLXr9dfWVc+/g9cnKyoTPF8S+vXvRo0cP1KlTV88d2cObb74ZQwf0Qk5+ieLxN998i4saN8Ydd96BZ555Bvv37kGnjp10jmTiadpXrVpVvL94CabMmKbe3f4DB+iz7Nq+Q8V0Fhp7PfwIBvZ7GHd0vAdbtm9HCXyoXiMdh3MzFcO7tWmPrrfdrrmMVJyxZ1+FDstl1BrvU87MJlTUi3CgiPlFTJwA4QcrvocvKhIBGoJx9ATN3/xBrV0+2xw7oeI3izVUMVHJxvVGN+2AX87QKQ7gHJcdyfYIJMfEICkhHpUrp6FSpTQkJycpD+bIlvDYfKqwwppDeDzzsL/KqPH3w51gy+93RwHCo6S5ZWeGn+xznazn8a9+nvLvH3EWEB7Db/9kd6ncdLS/Agh9hYVIjItV0h4fH4e8vHzs3LEDScnJqF61GvIzM1B0+DAeuLM9/tmwPnw5mWIIS802jMTESPBtoUHeTDio7HPGxuKPbdvwUN9e2H/wMGrWPhfjJ07C9Mcfx8rvv1fCd+UVzdCx890YNmyYAiQtrd9+402sWfuTJEE00WAzPzdZsjbsE2EvQbNmzVT1opb+tddel0yKvx8XEy2DGW+JV0nl87Pn4MYWzbHhj82oWKs63nznbYHEpk3/iZzifKzf8Dtuv/U2DOs3mBmS+jyGPzYMv/7+G1IrVwLIIgT8en/2KnJDv/ee7rjhhlaY/dQcfPbZl2rwXvLuYtStVx3Tp8/BkvfeR53atTBi+HAU+X3o1P0e6di5mSbFJMBZEoS/uEi6+kqV09C7b1882Oth2NwuVbgoM9UAaHOGT3JyIh5+qCdq1DgHnbp0xr5DByVvk7lMcRHOr1MPo4cNR73q6TKEIbPrL6FpjjX49dQAYZE7EgGnW4CQqQg3mCBdulS1NdJvBj2mpMYsO4JGWreXwE3TkoAPlV0upNEBzOUU2P7rgLB0XpQzyOHB/tMChJEuu8aYOF0u7D14QGunSloaKialIDvzMEoyD2NIpztw8bk14CnMUrJNC24ehiFB6VEeEIaPggj/Oc2g8huGMvwdT4kPA4Y+hrXr1yPossuAw+WOUoLGZ4nAisWRSy69BKNHjRXgGzJ4KHILCtC7dy9JO8kEf7H0I8x6+lnJenr16iXWpHbtWrj88sux6ocftHZ37tqFiRPH4bprr8N93Xvgt99/Ebs++/Fp2LpnH4YOGYaVq1aiWfPmmDFjGlb9uAZTpkxDkceDjh07on379li69GN8+eVXSmiYvLAgQwaSfYyUtl10ySW4vuWNqk537ny3rikTzosvvhg1a9bAsm+/w759+wRyp06bgr27dmPW7FlISU5Geo3quOyfl+GjT5Zi777dkuiyQHPbzW1RnJuPBLdbLCFNGCT7pIuvZNalhgSnAgg198oWgRJnZAgQ7i3wICY1RZLR4uISuf4qdnH2GhUNLHGUA4SW6QQBYVRJsZLOFEdAg+llKmO6jNKFkWzQiXoIQ4lOacYTlvAbbq4WIORgegLCZb+UB4RGjyXPudjrkwV/xZSKKnKUHGEpdm3boUJTrVo1UOwrFiC8vXlTtLuqqSSjfxUQ+s2ZhP4jBYSthw9i4oypWL9+PVyuSDHJXAdcN9t2bhdzQbOMGTOmY+y48Xj3vXdRuWIaBgwYhNq160p2yR5sMqz9Bw3CR59+ginTpsLhcuHSC5ugYe062LphI37//VfkFxSgx/33SWExeOgwrFv3Cy69/HKkp1eXIuP771dKRl+vXj1cfW0LxMbES7rG+0sJ6b1dOwsgfv7Jp2JQ+/R8WLK7D5b8C1nZWWh14w0YMnSI1jL7dLdv3yHWcdTQR/Hmex9i6rSpel5r166NB+97AAf27RNbTrlrrz590fiiJjiUkYkBQwfj519/VZKek5ultoHmzZviu++WSd6XlJSMOufWlCIgY99eHNq7Hz263YtzqlRFSaHHtOc3TJUsQEiZJyP5yQDhln0ZAoQsQBHy+GmsZQJCJrmWC/bxxk64ij0ChNUiHUjg+o431rflMnomASFdRmkqE2II7WXnEOr5pbzVF5Ccl7JHPpsE4cw1aCjE0RMZO3fg/ORU9O58F1IcEYjwe0C/SX5ueiooVyk3C9gyqmG/G9coDYYos920axemzJiBXzdvxKGsDKRWTsP4UWNwad2GiI2MUtsK9/J9BdkChAMf6oW9O3Zh2IjhyC0swLl166DJxZdozMfnn3+FAwf2Y+KEibjskkskGz54+BAaN26CTZs2qbgQ5XKhbr162LRxkwoSPXs9gscffxzfrVgmoyEa2nAdLV+xHL/8/IsA2fy5T6PPwMdkznVe/fPEOtarUwOff/ktpk2dJsB85x134IEHHhBTuG//PpnPsDWFrStffPE5PPmFaElF1eDBAog/rV4jprtd+/ZwOZ04nJGB5lddJfnz0GGPqbhJuXTDRg2xbfMWrPp+pcydxowchTtuuRFd7nsE33z3NZq1uBpjJ4zFsy88j0ULFuDSmnXxxKSpqFv3XJnjJCXEGf2apwgIOSuWDGFJbBxefO99LF3+H3gjI+F3uTU/VFMm/MbQeRXV7IZ7q+UySqZZhRG6iwcDZwFh2Fi2U4AZRxkRlmclzwLCU7mKp/Ez/22GsDwg5MbKgJuclIRzqlVDQUYmPBkEhO1wRYP6CBbkIpK9ZWEup8cGhIZzWWRiHL77z/div1jRadikMaZPn4mf1q3FuNFjZBgwZsxY1D23trT2f/yxXlWwBa++ooDJ6m90dLQS0jvvvEsD5lkBY78jk+LLLr9cUrSX581DjZo1cflll4ntpOadzdKbt23D5AkTcGurm7D259+w8te1mPvSiyjIyMKAgY/CGReJiZMmqZdwQJ9+uPIfzdS7smDBfEycPBnnN7gAne+9B+ed3wD7D+zH3j27VYm/4IJG2LZtB+a/NF+9Ixxl8drC13DuuTUxcdwk9Qs2atwQI0aPwuHsTDzQtxfgdKBps6bocmdn2L0+/LpqtZy3KqdVxhVXNsWDvR7BL3/8jgsvvgjtO7TDueeei61bt2L9r7+hRvVquOC88wXA+j7aHwcOHsaVVzfHNddcjTfeWITtmzfhiksvx5SxY5ESG4sIOpB6PGpuN5IJA+AcXfHxw2YOpidDyAHHvggH3JTU2QiHzMHUtPenuQrBIB1HNaLNAIRKOGy+ECAkQ1jN7kQSTWb+BkBIdi0QFYvf9x/AM++/W4YhdJhAroSMOSVDBPJOG9KrVFOleee+PacECK3PfRQgLFdxoznHMQ9acPv82lBZSFj68acYMHQo7FFupKRVwszZs7SmaNOxfNkyPQN0JCRb9czTz8nEh5JoVq0JZGl8RFa8csVKGDNmHFpdfxWGDh+HNatWY/eencg6dAiVqlSVi9tNN9wodnH/garYDhUAACAASURBVH1iUNb88D2ub9saCxcukFxu3rwF+PCjpYbMyOWUpDk7N0dFjUce7i1Tmh40nTlwQFV1FmFoEuPlvE1fCdIqVdIYlWGPDUenTnej/W0ddE3jYuPUe0jWRyyC3S5rdvY8Rkc58PiMJ/HeO28hIysL3pIiRMVGKtG89ppr0KvnQ+p9s/t9SIqKVaGE662woMCQ0TkMN1DLKOl0AKHPHYXN+UUYMn0m9nFMDI2GomjIxDltRpLMNcweU/5bPYRhDOGpAEIynxVSK/yvB4RkCO1B3ykzhKXxwuhFI9Ni9aIREP6+extGjhuDH1asQBJHBXm9KPYWi/1ITEhAzVq11INUpUplSZ4XLngF637+WYULJulkfVIrVsStt9+Gnr0exNNz5+Gll19WcdJpt+HAjt0q0BDgplWuiCdnz1EMGzx0CNau/UUFMUnYaaTlcGnEQiRNg6KjsPj9JRj62DB8+8032lM4TobfozSz1fU3oN0tbTGez93uPahUIRV9+vbG7e1a46d16/Hggw/ij19/Rd9BgzBp9GN4/NkXVHRk0t7nkV5o1KA+5jw1F7NmPqFn9vkXX5BMlIUfzhid89wc7DtwQC6TI0cOl7lVfkGuGML33n0XGRmZyMnOUEwiUzlqxDDJtKkcMVjCUkAYmv95CoBwT3YBEBmtdg3GZ/aRsnBA9pmMh+U0eqqAkHMIrbETlmnSmWIIzwQgpMHNno0bcF5yMgbd1w3xEf5TBoQCEObYGv4dc6S/evXadXjk0f7IO9LfWrl6NVzf6np079wNLq8fLptDrSS3de6IHRkHBAhnT54mwDxr9my1thzMOIyDhzIQ4XCgcloVMdpkqxcvoRriafWb0uSFa5LFkNdef03utVRi0Bhm2vTp8gSY+8IL+HndOsNEx1TUXHLxxWL6ut7RHg8/OgRvvvEGGjVpjCdnP4n0GulSbwwfPgJ7d+7ArXfehednz8CLr7yB555/Dp5Cj3InOv6ywHfeefXRs2dP/PMfF+PzL74TS0hFCJ3fmZOyrYBAk4wlGftvl32H3Xt2iz1njKxZvYbAaudOnVCvdm3c0707vv72K0TGxMAb9MEX8CE+OhJ33dAW93e9B9WqVZO6iT2yZVgtrs8THBYg9EbH4qXFi/HRih9Q7HYJEEZodJRDo5rI/jFui2UOcNwIQaIhPT4LCEsvMGHz6YC4swzhaYC5M/Gj/21AaPf7ER8TpYZiBvr8vDwlewwa4ZJRMoTNGp8Pe1GBGELLXtHqIQwxhEyYOfieVtac8xYbhzfffQcTp0xGdGycqsVMVplUvPnmm6Lmu97TVQ6c0yZPwbfffSe9On/mlvbt0advH9mC0+6aiSqPxYvf198MjqwWf/HFl5g+fTpatWol+Ro3Lmrih4wYjv+sXqmAdmmDRhgxahS2H9yL/MIiWSE3adIIxfDJiIMmA9yMz0mrhskTJ6nXqm//fko06tavj/oXXICtW7Zi88Y/VLEbMnAo5s59HhvXb1KyQStmSlkp1Zo1a7Yqz3Xq1cW0GTMQl5qEB/r1wjcrlsud7tImF8FdEsRvP64VI3Jzm7bo3qMHXlzwMha8/hoKiz24uV07bRA/rPgPDh7YJ7b2sceGwOlyonev3ti5Zy+aNb8S17S4Gm+99SY2/PorzqtdF3OfeRoVEhMRKC6CpyBPDq0Gy2K4whqmAqUqbc4IOhYgtEUY4xDIlEmmYBiyhXpaLMnZsQBhBbsN5zhcYgjjEuPMHsJKkrBR3kL21prbZQGuY4yY1vlafWTWvCgXnCgqISCMPgVA6NOMOzqbnZNWRb0blPWwz4JsSnysIRn1ZhySy+gldcgQZoOf3ZhdRSe+cHH20bbSJwOE/Jw0S1q24nv1Y8QkxKNGrdq44qpmSrA54oFga/XKVdqQMzOzxfax0vz+e+8jMjrGmG8ZAa2zxg2aoEaNdFStUlUM+OofVmn90hCF15brpEHDBipMUBr7/nvvSnpd/7x6uKlta30uyq4p8eQar1rlHDRs0kiMJE0LWrRoiZSKFdC/Xz9dJz6vNWvW1HtTUsme3xXLl2PDxo1i58nYsAq9atVqPY/XX99ScqS87GyZEFzd/Cr1kLEvk6ZJq77/ARs3/iGHWvZgXdCwgXqtCnPyBSA5C41FEpctQhIjMgIcKUPJKK8XB5mHH5Tdhsi2cs0HYhgcNvickSFASJfRYrP3VaMTKKN30pmZjAJrNiygUJZTKhkVUxOwaSaaxRBWcAQQ+7+AIWSVnL1DSfHJ6rXyeYqRefiw3AIp07Y5bdi/dSNuu/IKdLimOWJ9XtgCXhV0jGeu7GD68nva0YDQhmIfgTOLQGRfI/DVsm+xYcNGRMVGh5gYFhES4uLFaHCYtyVVz8rKkeyeiSGZVL4/QRZbBpiQL3r7HYwaO0as90MPPIBf1q3V+KFaNdKVgJ5X/wIZGJGRpHNikcer0Tw8jDEr30siXa36OXjrrbeQlZWNDz/8QPNiCRypmmBLApNrgtcVy77T9WLi26BBQ42cKSwsxBdffGGoUK5qjssvvRgfffYFNm3aiNtvv1PJJhNrsuUr/7MSsTGxuKPjXXKKzC0sxK+/r0evvo/o/SZPnojrr2spJUJMTJRYlXVr16p/l662XN8NGl6Aa6++Rsk4xywZA7XNeYVhN+RohrB8D+EcuYz6XVEChCV0kw2TjBK4GntAUHE1fOyENZi+PEP4Pw0Ied7GXkOvAyDgLVYxgGM+WDxg0s+4xHVDc7nYuBhk7dqFOkckk3273o0KbjuCvsJTYgh5LajGITPmKS7SaKDd+w/g6xXL4CnxoslFFyK9Vrpme7oCEYYRWaEHLy2cD5/LhspVz8FN198goMiCME1VfvvtV/UScih8YmICbrzxRlSpWlXMNMepsPjWsWMnbNjwB7799lu0anWTCt9Ll34o9vnGG1uJcc7Pz1Nes3XbVo2UYGy/4oqmAlYcb/XlV9/o+1RjMEYzn+K6XbZsOQ4ePKCRE40bN9bewWeF/Yt8BuVu7o6Uuor5BZ9jFtzZMkBDJ8Y/Fv4ox23evLlyKTrU0tGX7GJ2dpYMkRqcdz4aN2woJo7n9ubbbyEzO0sAOzYpAV6fF8nxcah/Tg00ql8fhR6PWHnt6WZx2liMJwaEHAlWFAygOCYWL737Pj7+fqUAoU9zVu1GjyAdz03pL52YeQ4Gu3w0IHSXFCPFWSoZZfH8rGT0+EjmLCA8EyjvNF7jvw0II7xe9dlUqJiigEI55oH9+xU4aMGL4mIUZ2ag5923oWnD8+DwemCnZM98jpmsHeszSLcNG4oDfry8cD6eff55JCeloGvnLmh3SzskynglU8GIja8EWcNHDMc777yjnsH27dqJXaOUYvrMx7Fhwwb9oX04pSIMeLfc0g6XXX4Zpk+brupb69at8UivR1AjvYYC2ONPzsIPP67GjJkzcfMNrXDjTa1QzBmm/iCiKEnzFcuViswD+xm5GSdEx2Puc88pKH/6+ed4Yd5L+HHtT0qCWH2uV+dc3NXxLlx7dQv069cX2Rk5cnns0a2bTDWyMzOwcOFCPPf0MwKSTz79FJIqV8Km3dsx6+k5SsYP7zsAu6cEFeIT0ablDehwS3sl5bQ+f3vxYixbsUK9hNwgyFbWr1sbt3W4Fc2aNhV7S2ltoacYW7dvl1yTM494TTrediva3NQKMW4XAj6vzDrI8hGUsNJmNM8bjfTWIUBIl9FNOzDJZAi9glABY3SCNbSWqjra3LNh0AT8pSMXjCHeLr9XklECwuoOF5Jo9Z4Qq+KC5hAmG/0OMgcwR2KcTKdvra2jAGFkLH4/sA/PLn4PWzNyYI+O1xxCq4fQYAh9cutjT2CFxGQxTtm5uapw0thB4MLvh9NTiOH3dELjGtVQUpwnQEiZEcdOlDLhrKwZsq3wIElgHH6EA1tKRnn9+CxROkrZI6VwtC6n3JcyKPYrFOYV6CXYJ0oWUHMqaZsdE6XRCDJoInvFXlBfMOSEac164+vzntI9l9eL68YacF2tUkVkF+QLGNCghokUgV1CTByYHh4oKDBmcNo5qN2tdUVzABocMRlhXwuBHX8mIdKNgzm5eOe999TDcuddd+LaFtei+/33YfPmTWjR4lpMnTJFRSUatbh5n8OKCPw3jT3sBHiaVwpk5uTAV+JVHxYTbVZ7yU5zDqL6vTj7Mmy+qWzLTbdXft1UCh0XFBIQep2R2GoyhDl2OwrJCkjqbJhNGAPJw6XvylSMHkIzMeU6cPsDiDQlo6mmZLRSSvJpuYyGwKv5D2t9q4ptFl7KSkaXYNkvG8weQocx50pmGXyOffoMTqcLblcUODuVyWtOVrbcknmti0uKcHjHVnS98Trc1uIqxPi8iPAbc0QN1sjszTzOnhViYk0DGo5d8bGXlutR4woccJuJHgtZ8XHxZV6pKK9A95YGTuxdoxkI1Sfk1bMys1ChQqpk6XwmEiumYtacp/H8C3NRvWZ1GclceMEFMvJIjI9TGnnwwGExchyvQudM3j/2xfK1mayPGDEKy5cvxyWXXCLjGSa2kmWzuGWjK7IN3iKv9jqCi/i4aKO3mqww72+US1LnGjVq6Pf43pwfSxke1Sy+EvM54/MaE4v42HgpAcicsx+Nbp3jJozH0k+WomnTKzCwb18NdC8qyFcLAIsi7PuKiomW+zA/A/tZ1ZvNnnrFnNLiWxmvgKMYwlJAmHdkLt/YWXOw+WCmxqwEyRCSGdQsTaN+y89pOcjKuEZt4EGDQYngTM4A/puA0OohtAAhE30CeAJCl9uNpMQkfRYLEPLeRrocyNy1Ew3TKksymuq2AyYg5FZl9RCW9sqWXlGrn5TxlWZ2LvbPsxgV6dD1IrAjqOe90fw8qk2o1nC7EHQwbthVVKCUmc8x9zbGbjJ87MNjgZ2FNOZIfH3GV/4clRd8HZ4/YzL/zX2A0vn8Qo9MYbi2mJdw3TNGcg4zf5aKE65zAkM6wO/PyjYKWIGAQClzFP5MbGQkDmdla53zPBjzIwmkzDnCBKH8Pb43PyPXBX/GGIFl02gu/q7cpDmfkudnzl3mc8C1w32Lo1OYw7FP1xXlQh7nyfL6RABuuwN52VkyqFNMctLZmSCuNERY6/F4KbMtyHhtAMJ5776PT1atRjH77u1OjYyJ8JMdDMqVmofPEWHEc+YqYT2ElmTU6S2SqUw1tx0pNiA1Pv7/FCA0euiPVz4/mv0rD+jOMoQnAWd/FpCdBuY74Y/+2fc/U6YyBHwJ8bFib6wE7PChQ+ohpJ26jw3GGYfR49a2uLRuLbhKPNJsl7qMHlsyZzWOc9bOpq3b1DTNoJLKIfIcOMvA6nCisLBAJi8cZsoNmFVeHnT/TGPPgLmJkT1h4CaYIChkzwmDMcdHcIPIysyUOyiTbAYdzvXbu3+fAB97D2IdbnS4/TYcys9B0yub47677zESfJtNBgavvDwfS955D+dWp+RzguSadIjcn3FIPUwaLC8nvwjUqXMuigqLxbAwaMdxgDGrjJ4CFOTnG+MKOFMwOgYx8bHIKSrUjCWNIKCTYUYmbEU+JERGo0bVc0K9Zgy82QV5qnzt3LPHYEaCQKXUFCQlJmqzobkDe1vYr8NqnsNpbEqUG9HEgE3bqi6zy4/SCXP1ERBaR3lAaE9IxLJNOzBhriEZLaFDKeF8yOCgdN5eiLELr/Kx68nGJm4f4gM+VLQhBAhj4mOOCQjDzRKMhP/Y6+ivAkIyhNyQKqdW1GacV2AkqDRwoJxW8pWcLAy4owPOr1IJvpJ82JlI2Gg0YriUhZLi0wSEus4WoFayb7gSWr08lN9wLTN5oEU/zVvYvE/AI3AQ8BsSHd4HrmkOHOYfh3FuPHeuJz433KxZVOEcTXekU4kmDV0okeMmEBNDd1/DYIiyPz5HvA78OYEKc9wKEwWCRiYy1sGeJ1asOYOMMzb5O/xdAny+DmdR/fLrL6puT5s6Vb9LwMtEjs5yIQMUVnTJdgYCSoYJcC0pKDdwsiX8WZed8y0NMx8l62FGSNZ8R4thLm+KcpSpjAkINxcUYej0mciJsMGjpRbQ5+ZMRR5/FhCmpaaoIEPpKxkLVs9Pp4fwWIDQF8EeXcNldM47FiCMNUxlwgAhgSEL45xDmJCQpBhQrPl2+VpnSfFxmtNGQHjbVVegbdN/II7jY8IYQl6DE+1B5QEhx9wwbhIQ0miKSSgHWfNgnzeTT+vgM86knkUXrmOuCb+oydKMkAUPFkr4Y2QYJ02fivkLFyr+TpgwHhecV18MSqTTcE3mI8UigXVebEPgjDoeXJvs8aYRE/cF9rqygEbpKtUAAZpsaf3zueZrGbNZ+VyxQMS1nJ2dod+lVJnsEfcs7lWM3Uzqfb6A4q065oM8Fz5TnN/oAFwO7Nq/V/3g3C8G9Osrt+wiqhA8RTL44nNDCSBnJHJfoYqGgJKAgwkzXzPo94cKKScChEqA7Q4URgSRd0R1MfaJOdhKhtAEhCwsGIDQ6AHXOg+ZeRn/Z3zk8b8ZEHJ+pGWcwj3QAoSMS/QLyNm7G3USE/HgHbcihQN0fR6U2A2gzZ5z5SohpUdZQCgmifPqAkZBgbGPTujczwiGxKo5DdMpxjOud8Y/xq9i9stXq6p7zbyFv0+WnqOiGIe5dlJSUhSjyQzzbxZUuP7YBsAiH+Mc74mKJj6/foeyewJCxmuNNvL5VPSxABzXK+NxVEyM3pftBASMXL+G6ZFP4I5xmKwqC+7Wnm+tA8s1WMVAh0PnxkIe9yCSAjwnzk3ksxPKG4IGsyyFjxpUGUONonHRkfFhzJcYTpnHUK4sczYWYfhskFU3C4QqlJrH6QBC9hB+ttIEhBEOyd55byUPPUVA6Cj2mIDQhmRbBComJJwFhKG7cfQ/zjKEJ7g4f8e3/tuAkO5MtLx2Om0KDNzcCWoUbCOj4C3MRzA/H/ffejMaVK8Ml7dIVUxWerXBBA35UOgBNwfAcuixACaHgka6lSTRYIKVIrmp2WwCOAxQDH7cfNnYbTEc3IQZaK3KFN3/eH7s1WGg4+t5WMEy5ytZiQgDKL+mzY6BMiba2PDyC/HMc88hGOPG+ec1wLVXNjcqXEWFqHnOOfjsi6/x3Zdfo2a1c3Br+w6IioyRPI4DfuMT41DgKYbL7VDVjEE4MSER8fEx2LFzt4I+xzGUkJXzlSh4R7Px2edXEhS025Dr9ajJn0k75Uu2Ys4KpJtlhDFDzO9HYYnR3M4KPAeGawiszyerZgJMJk9GJdL4XlxcDPJy8s1BsXHIysqAy2WkzAKFNsuxjjlZmEzUTAqs+3ciQFh+zYcDQiOXNu89wU4YIKzmNBhCnqPFENLp74wxhKZk9Pkl75cZTF+eIXRzVqLDZrDd3LjYb3QMQPjonR1wXpVKCJYUwMEGdLvLHKIbDgiNanr4eif0Dj/Ca3eGRI2siB3R0W4xX5kZmWIauFEWegrVd6eBuoWFSmY5skTrlYwFs30xG4ZckocRoGneZNzPhMQEPQ90TmSvHYshuXnZeu7o7Bb+XHHUAj87jVS4KfM1nTaXWcE2iihMgpg8cZ3yMAbeO/W+fBYprTLWXpyq9izUzJg+XVXtC5tciGHDhyux4OswkeL6tWaqsVCiJIfJL6XMDrsMVPh61jNLZpBrnAY7jBHq8TkBIAy/3mW5WuOucO5ViSsKBISPzXhCg+mPBQgtRtVirk+VISQgZOHMAISpJx1MH4qT5j9OBAg9Dheefvs4gNAcuElmkE6pNFBhzGEiSjMeFjuiOGvRaUPewb24rXlT3HBRE0T5vXAF/RoZYdgDl67eYyVn1lq3WmUZUwgIub74PbHKYYCwoCA/9IJMGtkPytEGZIz9TNyoWDABWQnXAw186I4dFamEcs1PP2L2U0+iQuU0TJwwQW0LUdGR2jt4MPaSAVHy6/HqmSZDwYJSYaFHLoFW8s/kVsZOdExmEaLYo2eKhUjuL3YSxOY5qA/RRxbTr+Ko+mcjEGJ9mMAX8zOwL9h6FuXCHKHeRRYwCWznv7oQ7y1ZjFo1a8nEpn7tOho2T5BHllR7opwwIuAks8qCHkes2Ox6XuRu/BcA4ebDBiAEGUIqCk4BEPJzlgeE1d2GqUy4ZJRM599tKlNeMgqBmxjFGzk/sqiXn6d7TAmi2+1ESXY2LkhNRbd2bZFEnaDfA7+TxbcISb1PBAgVI2i24/MpDmmchRnSObaF94JrnP3VLLQxhhlKD4Iem+4lnwUWCbzFBpvJHtX83DwBQ0PybhTzVIgg0Cos1PpjMZAFBa4n5gD8Oys7W2w3cyKrKMe2D647i3HkHsE5nxwXxHNlrOW5c/2SdWSBnaCOa5nxlN9jQcN6FphHWcAwJ9OYv8k+dxZteLCIyPPm+7NQEn5oTfn9AoSU+IeDTcZqFjnIEBrXNUIA0xqrQeBGQB1+sDh5osNiCC1TmU9XrkaRw6GitdQ5ZAiZ650FhGH5QekVPcsQnnB5Hf3NPwvITvNtjvvjf/b9zxRDSHkhh1Xn5RnMHCvLqsiy0suk88gMnFgAvbvcgUbVqyKYn6OBnwycRnXIqLKGEp0wQMivsY+BQYNVLCYpBE50vCILGR3FhNUj5oE6dQYUgkBLWmGwIQ4FJ+nCbcasMLJluXm5CoRMDJhUE8gyUWGgZGLEihlnLxVRPsdNv6gYlSpVRk5JkV4v61AGUlMqhMYIZB7KRL3adVGYn68kgf1FDLYOt1MmGGyIZsDk9eHB5JpJAPX6KampOi9W0/IL8gT4YmNidB406SEDeSgny5wLZVS0aMksa2SyITTQYGBnY3tcArJyskNVQ7fZ+8fNhMFdQd5BiaBfn1vXi5IxbVZ+gUALpLH6y3tkML8GQFcyZlWJNQbIJ8koGcLxc+eBLqMWQ8hXshgXy2WUcFMyYZsTBP0GSxFAhNMGu7cIcf4SVLBDPYQWIGQfAiWjfx4QGgYxBEJGD6EvZCpjSEazYDcH0zMB0LqzBxDhoFyUACOIGHek5FoWu8CiBNeTNnxPIUbcezeapFeD15unqrmAkuSOZRlCJtGnCgj5c5Ia8fXsrAQH1a8UFRWtr/O5YELBai43WBZiuMashFcSX8pFS7W5pc+Zie+zcnPUY0L5K9cgkwx+Lv6K11cMft/q/eOaZIJNlsTaKCiNtdYIv8bkgc8/75nkUmbPqTWkntfQ+jdH0xhzN5NCVXIm5wV5/BwlSnooXeQhV0yzh9UAE0ZiYFTjjTVqVa25xvjcW4m31l45ZsO6EPzdMglGuUjLe1jiisZWj/e4gFAStdKOOvMVjIQy4DP6UWRdX1SM+Iggqsa4kWTzGWMnUpLLmG4wuTpTDOGpAEIOpTcAkLHufd4So8eN5iQOmoh4EcjLRpcbrtUcwsgiD1yUwjpcxnU3HUPFOJtAJ/wSHg8QGgUL454SzPHgumF8CoHHIBAXGR0ChIxB/D7XCw9K4KKiYpRQx8REY9fePTKzYPKquXMOJw4e2i8jJSbKWkecQWcWYYz1YofriFySjDGTcoIG/i6TavYtMUZKEme3yfAnM8uQnBoKFQeyM7O0zqykXXJtMhg2QwLI3+UfsjH8myykpHOBoP7PQhNt7jX4PeDTnmD16pFh8RYWaL8jA01Qm5SUIgdKfmb2HHp8XhUu9ZxxP4hwhD6fJR3V56ZBTDnJqO53OEM460lsPJyDIAFhhAUIjfEKVggRI0QkbBaUyOIwptGLlEZkTo2dcOGcaCcqcGxQTPTf5jJ6srETDsXfAKLcboF4j6fQKKhK4mgAqGKvB1ElPlxSvToevK1DaDA9AaHNRuboxIBQcYcgLyJCUk/GWqqWeM0Yp4vZRsN1k5OpOMvDANpGsZsjcVgo42swJ3FF2DWShPJ9yo/JDGvPlUzeuCeMsSpImLkEwR6LgyVeFg8N9QbjKMdkMV6HACn7/8xz4LnStIgKJLKOzEv4ZPCwJKeUy0teyH1GTLjxjPM8rCMujsAzP9RfyHNzul2K3wVkDDng3e0GzXuM5yoAFn24NsViaoyJEc/5DHCdsT9cRT0+Yy6XyfAb0lTrM4fyXpO5PS5T6AeK+GybLqMnA4QlLPLQ3Z6FJ18ALodbz6clGSVDWMEZgeqRDqQ4bP/nxk78f14yum3TH/+/nkN4sh6qcvlN6L90TzJ2yIB6BYyeKcAdcfQcwl0F+fDGuENzCFmFZH8fNxk3kwAmZ5q5ZQQMS6rAh54DP1OcTgzo3hkX1UrX2An1OZjAj4mUJbsJP1clG6be2ar+8yFlcmVVjayeNm5QVo+DFUisZJT6PQI4Jhus0oqt4CgGM7gxCWCPByvHBLE0DpFRh92u5J+BjV8ncKpcubIGuvPIz8nVNaDRDX/WkodwQ+b7UO7Jpn8rkEu+d2ROHM+PgZFVPiYN7IdSMDalN0wycrKyZIJDIMoAyGpzUkqKmFKabei2UeNuBn/OlSFDyISCm7NTZgtGBc5IFFiJNuSjBqArK/NiAujze1VFFLgwURzZDivxN4CFaSNhJn7GcGJvGUBouYxaErpQ8mWOneD/BdidduM+Bo3+z3xPHgoOH0Kq3aY/1ew2pERSxmj0EPLa82+LISyV/p348beua8AmW9OjAGHIZbQcIPQxm7CTjWIFUas9tJnLKZUbpZ8bhlOz2UZ164wLa6WjyJNtGtEYclIDEJYWPMqr98v3EJZW5Ixro4SZLEpevhIHPgNG8cIAZZKIUYrKTczh1KZJxoD/Zp9tAV3ZOAtSwNJiCUvBFdet9byGnieHIR3KzMlQgs2DSQ1l23zWeL/YE8X3Z0Wb58VEnd+Pdsdoc+e9pSSUs634fSZHNLFhbwmTAxpP8V7y4PPJZ5wJmlhEGdzEKXHwl3h17vxcfD+CAYJKXhNJDq3kngwKkxYWPsykRfJSE++VN3Mtn0Acq7Bm1EaC8JmAcNjjs5DFWgw1wUqvbbIutwChkmU6I0dGqsBSVFSISFeU2S9TrUsLDwAAIABJREFUCH9+ARLtEQKEnEMYFSxBlYoVlDBXqVJFLqNkUNQzqvc4/nGUfXdYD6ElGT0ZIJTphoAgpQBGbJVM02RZKRmXfDjrMO696XpJRiOLCjV2ggOfVdAx53YyBh7rCC9+WN+31q7xfzbqGDfJkmMSzFvMBaX1BGV0OOR1obyVs/k4M9YCJUymKW1TXKTCw2/0ahHUMXllbx0ld5UEDLMEmAi8KQflGmQxhOdvsd5cG5K0SmrnNOTRXKOKoxF6XUkB2XtrFhso22as5r3ns6N+wshI7TPqQdT5lEipoddn35kSccpIKSGkvDAguRyZJT5fZNSkBmEc4T7ppyQwVgyOnsm4WDki8hxoXsbnyBFhAB0rPoZLoMXkOYxrHUnpLWzw2W0oJGtGyagJCNlDyD1CYMd8fqy/1WYRFQXKMLVn8Pl02MUQcq9nD2EVt0OAMC3KjTiXS+ubyhwaonBfO1Muo+UBIdsqwgfTW8wPYzSVN9b6YGykkRIPT1EB7EUeNK1dB33u7oh4mx/2oBcBW4kkwewBDmcIy8cJqfoJCE0vhPDrrUIZJb4OhwrXfF/9HIz1zcMqSDEOGz3jATnHZrOFJTa6TPGQ64PrmdfPWtuKtSyosk2AxRnGQZ9fOYjf7zVkolRasMBHqTKZZYeh2GDhhIU7qjhSK1bA/v0HtaatPYjvz1xIRlkBsttsPyjNA/g6pc906X7FXME6uMZ5znmF7IE13J7JIDIX4v+pGLLUKqH1xj2XrtBOpwocjP089ByZElnrPoQKfccoRun6+oIChL64eLz0/mJ88sOqMgwh761hIMMifhAEhIxHZDZjnG4EfAHlU4ypnrw8BPOzUZFjqGLcSHXakcAxYH/DHMLysTS0Xsq5lJf/uWMNmw//GSP2/vkeQsXpMMn+MYN+2BfLM4xHfa6TfJ6Tvf5Rn/8sIPxzcwhPDRAe1GD6UkAIDaZnkGRDNA8+SEyYrcQ7/Aapuu4pRJLLhcHdu+CSc2sABTmG+5eZnIbc0Mo/0PZSZoUbIaVzCugmqOFDq4TPlEyEVzAZOLQZ2+2qdrGimp6erkSSyQUTR7pdMWHloRlodpucQrUpOwxNfYnZX2XJHKzqHJ2rmICwn4xyPDU6OwxQSFkm3RnZC8SNmYkIE2glsCXsy8pVEqIZQlFR8Pnp7lWAChVS5H7Hc6I7IiUb3Bz27d2nz8kEhueoIBc2XJsSCvWLwag4MzFg70tGRoYSHTI+uk8mA2AxfGVYPgIcSybrsABquYTUTNrCH3D1bZUUy2V02WYyhC/B447S2IljAUL+LkGqAGEYiNa1CZagMCtLuvxKNqCa3Y7kSJc2RW5aZwQQkpklQ+gtHTtRfjA9e0Z4EBAGbeyPC5oGOaVgKtTbR8MXuwPRJcUY1b2r5hB6i3LMnzfGdfA5C81MCksAQhtpOVOZYwFC9SDlF+i6MeEz2DCjn88fMIodlD8nV0iVJDk6OtaYjeV2G0kAWRGzqls+QPPacr3y58i4M2Hm+9GV05LAEYRZUj5u4ixQcA2rsk0W06xUSzIFm4YS08CBBREeTID5mkyceP/5fPGgNJTfIytvvYahGrDMCjymDAvq8yK7wuROkqb4ODE6ZMQJaKUCMBlVFkoUGwQYDQbaStw1mzOMzSqfWJTfYBhfgu4YbCsqwckAIX+XbDuvcWKiMUOOCQ3P2e/1w5ebD7fXg/TEWFSK5JxN9g9HIq1CRQFCK2E+84CQcwjZQxhmKgMmu6WA0JgQSuBhmoUopwsg0l0KCNtf1QwxJV7YgyWK/wQjMlOV7PHY0q2TAUKr+GRddxXLOKs1Aiq2cU2RgWBhraTEj6SEBK0XrgX2y9JZk2sjIytTEkBeeypG1LMdHa3iA+MppdYskOjZpjza7tB4Cx6M9eGxlUUMrlECdL4eJYaMuZQe8rliIs1kOCnZ6Js/nJmpHnBJvP3s62UyTomp8X+rEGOtO2Jnfk3xIYKKAaOYoTifECtXX74e9wrKBg2QYRQ7yOJoMLzZJ8/zZpJeTJCq9e8sw4JaAMUqjpQFhCZDaAvCMpUhQxhwsbWAcr7Sgoq1v5IBZXFI/XAsQhZ7NMuPUk0yhLb8XFRy2lAtyoFKUW7EulyoUqHi/xgg9JuxiHHXAoQsEJXpe2eMobuki6yhAQivOLc2+tFl1MX8hvso1Q0nB4Ts/yyf84T/n+uba4f3l4eDQLRcrsN9PzE5SWuGfgJcN3k5uYrf2r/N4esEVpYag1Jvrhv+DAtxVs7DPd+K+Sxucx2zMMWDo1T4XnxeeB4scLCIYa1dyvkpQdUzYUpSVRBj0Zcrj+yZzwC/eo7YsmP21GqFmsm9QId5WZgTsSWGa5kFPMpILRMcrh/uB2RveVi/p+fEYbQgENBZxRkV3Kj8MItPpwIKAyUBFfAICOctXiKX0XDJaDggVEuCI0LFG7LKEbwWfoOdDbJo7y+B5/ABrZH0KKdRvP6bTGXK70NnAWH5K3Ls/0ecBYT/HUAYGqhNl0lzyHH5WyRAWFiIFJcTg7t3xSXnpmvsxFGAUJudmZCYQNOqnBkMiBEUVEFjRecY1XMr0WUySPkE50sdzMjAF59/jrrn1ZfrJwMItfzVzzlHFdi9e/cgJztHs644G40sReahw/jtt980PJhzCSkNpKyzUqU0sR3s06J01DK2UA8L+xwZrB0Gq0gNPC34mag3btRYoHDHkSHFHCZb/7z6SmTYu0UjG87WYqJCS3QG8j/Wr1dVjsk2B7GmVawoMMsgagVg6zrzM1tyEp4D/8w4MhSX4zVoRc6kSfdGlXPj+rIiZ4HC8NchIJQ0l0yB2CTDjdEA3mQQShky6/dOBRCGV1TVDG9JshCQCxvdGgV0OCupuFguhjSVqeoAkiPdMhWxGEKCl/IMobVZHi9clGEITwMQWi6jhlNk6fh4mXKYgJxrk6NGeM4ju3fFhedWR6C4ABHquzEYF/4zHBByjYQf4WMPrE3R+L5RceVrkKEoLC6Ey+y71X00gQ1dEyWD8pUIUBAQFhR41NPBxKJq1TR4ikokJ+X/mSxbh8VCGf0j7JWyqY+K8juLLSRbJ0BoshKJSUkCZGLSi4pQrL4pJr2GxIeMJO3SJYdLSRF45PnxM7BIQWbBMEeIMEyOLGMBUw7Kc2OSwH4tronU1GQlyGQMlYx7CHgNRj8qKhJOtwFKWRkX86/RD0ZSzK9TSq5ExSwglQeElqY5ZDITdnPEgJfwJsdKMjr8idnI9AePyxDyV9n/Y8gHgYKCXPi9AcTSQc/uho2V7rwcVI+PRqVIG5LcdPNzl2FQ+NnOLCB833QZPT1AKAASRIgh7Nb6BnRo3kwuqU6OI6CsWIyGEU+s63pUIhNWAQ7JR8Orwmaya/0eXThZDGMCxFjrjopWzGaxg+vLW+xTocHq+RbTUegRYyiJJ/vJCwoUJ/gsaB0mGpJkrnP+POVyStJlVmO4InL/YbLJdcU+KsZxFhO5lliM42fk+5LBtfrOFXMBFaz4exw/Qia8pMSrj8NniJL/MkdEwJCYMsZqTZZ+lywW4yGBLM+XcY97QegQA87+eyOGGMoa9nJG6DkkwLTi96kxhICX7JUtiIIjQJIuoxsPZyHgMhlCFgrNfUMKHPZw2g0GnAChxFuiwfVUGHEou5PqF68HSUEfKtuDSHVRMhoTAoQsVHJ9nymGkHMI3/o6bDC9LYjygNAqOB+9Pxh7nNfvFSD8Z61z0b9LJ6RF0tm4GCWBolMEhMdXqIQz4daeyp63cAU/ixy8HhybVbFSJRX2eDD2ETwlJhojUaw2jqysXMVnFjT4N8eiRFM27fdrzWj2b1jRi7MzWXBmy4Thp2CYHPFZyMzOVqxJSamggor2YfaRs0cwEDBmw8bFqCWF15GFGMbZcKWQJN6myUs406czNtlzXgfuAWw/sIqULM7rfMqwjIYZFp8LGfsxxnBmsVnwYxxnfkcQy1xCz1jIbfzYigoCyhAgXLJEcwgJCP12JzjyKRwQ8vVoIsgxT2qhyC8QIGQssrE47XahOOMQkmwBVHVFIBFBVE5OPssQHv1whb5yliE8wcX5O77190pGyzKEzI2oqSdDGJqfFvCH+mdCBiHmB+Uj6/d4/jIg5MtZoNDqdbEWmgU4rP9L8qDqcgy+XbYML730EsZPmqiZUh99+omAIUdMLFmyBB9++KEhCToikRs6dKg29SmTJxuSDJ8PbdvegjatWiM3N18BdOzYsWjWrKnGPDDRoLmH0RdSqCDJQLz/0EF89umnWPTGG+h67z2asTZv/nzNDLIYla5du2pGz8hRIzX/jUlz4yaN0aljJ7w49wUl2vyzZcsW9OvTB5ddepmCJOV2DKwSrIXcJ0sBH1mWMWM4g6s2br21vQI5JT08rMqi3ZRzlF43E+j5jdcJJRJmwsLtTomLmYScLkMYeh/2BsCQYvAe0VWM8lv2UvIe8Fxj2A9ZkIdUBAQIU91u3YvygJCbSAholksoyz9jpwIIt2VkwRaVCH/QKVc5HgSEfnZlsuBBBtzc9yn10kZkOqgSvMQf6V8lIGxS8xwESwrLAELKq2nSwUNy5XL1m1MBhJJM+gxrb5lGcGN0GxbcL748X4wKxzusXLMK+/cfwk2tbsKqH1eroEAAxQosk2CxCXSwDevZbd36Jr3erp27NNLk0ssuQ9WqVfQ1GoxYfUjhklFK7Xbv3o3UShXR6MIm2LR5s9YqmZRLL71Ms624fr/7bpmYeL5nvfr1NX7iwL59SjQI8urVrSv2zFpTTFRYGWevYlZOpnpMWGHn5+Sc06+++gqvvPIKXnjhBSW/BAzRblNWRVAYVtCw1oEGjrPSrCHbpVKZ0PoxKZSTAcItBUUYNnO2TGWOJxnle3J9c73u2bNLPYQFuYWapxfDOaUErPm5SItyIslWgjhbEKmJCX+zZPRkgJDMHqWvxmEtT6uQ5KLyIScDPdrciHZXNZM82hGkmdeZAYThDKFRFLQZRjGUQDudWLl6Db755hs88NBD2L9/P35csxZt27bR2l6z9icx1/FJiWK3yXTs2LYtJJ1mUn17hw5an5zhRrBWrUoVnH/++fqsTGYt4w3J1+w2gbHVq1drjdKan7F0x46d2LJ1CzIOH0atOrXRoEEDJdXZWdmIS0zA1i1bxJpx3XOeIgt/XJ/Vq6ejRvXqpcmR3BpLjBERZPPsdhmNGSy5VwqWqVMno2/fvlpDUk54KV0sHWnCwp16EMXQWGNDnPCaLpNWK8RpAUIalRwBEUcDwqMZQu6VYq1osCXpOm1n/AKEFZISUHToAFJtQQHCFKcdybGxfxtD+FcBoa5h0AdbsQdNa9VG/86dkBblAPxFZxQQWgw6/7byJku2x35+zrYdPXo0unXrjuTkFGzYtAlVq1bWsPilSz8w14+xBho0aKQCHdcox69cdvk/sW/vXuzYuVPrsV6dejKoogkZ368gj8Z60QKE7GfMz/dg5cqVWuuXX/FPbPhjk9zUycKT8XY63BrJRcdxxviff16LC5s0QVrlSnpWNv7xh6TWPDiqivMErUMFarOAb32Nz1hhkUfreerUqbjooovRpk1ryVStQnD471v/5jMhpYfZOmSx6FYucyJAaLmQqle9nGTUYgiPBwg5h5BkAreF7MMZynVlbBgdiZSEBEQU5iHOX4w0WwDxQT8qJSaeBYTlk66w/58FhCe4OH/Ht/6nASElo4aFglmRoWZIgM34uwwjRCFjUZF6CId064qLa6fD5ikA27N8YZJRy5DB+P2yDIoFZAyZnNH3EH5Y72ucQ1AGBWT/aNTyyRef4bPPv8LkaVOwdfs2bdbvvPcuFr40H4OGDxEAnDF9BsaNH4c2rdsYifGO3WjTurUA3bat2zFz6mQUeYE5c+Zg6UdL0fPBh9DhlpuRnZ0b0rZHRrqUDFN6xCZ1jaF45RW5jI4YNgw3d+ighP26667DnGeeEdPIAMnA/MQTs3QeDz74AMaNG4cmjRojISYGi956Cz+sXInBAwaGdP/cgJlQM1EXMLTZlXCn16ihzYF9A++8+ZYSkgED+qtPMSbKcvky+//CCppGBbOUMbSSiPD7GEqUw/oGw6//ySSj5QEhq+NM9GnYk5WTozlQ/BkyPc6ADy5PASrZI1DNDpnK0FCB95IMrsUQylHNSl3Lj5soBxBPBgifffcduYw6ouLhDzjhCBqgzWIIJRsypcpKItk1Zrocir2LsGlUxuhuXdG4ZhUE/AYrq97BQIRm6dEkhQeBDhO3sgu47HpWb6IOg/HlPVJfLue/sSpKY6WA0Z+UX1iASZOnYviIEfj8yy80v5Ks6/Nzn8c3332nYcZVqlTGjz/+iHr16qNJkyZYt26dZHQ//fSTWOnHHntMVfsRI4arv+fRvv30PjKGonEOzT4KCkNrcPuOHVgwf74G0d/Z8S506XYvho8coeTUMmwYMXIEIqOi0bnL3XIbptSOicDdt92BjVu3qCDDZLtLly66i0yMmYCT1SF4Ys/K3n37BAgoGc7JyUZ0TJSeEw6z79WrF86vV1/JO01bxMCaSTMlqxYDzmtHQwD2rFACSzYoPLnWZTbXT3jcsu6PZY0ecMeAgHDo408gz+aAlwoFrrMg+weN6GXFMK5LgoP8/Bz1LfGasg8sPjIWJQUFMpWhKUEFewAJkXZUjE9ARbNHNiWl1GX0zPUQHgMQCvgZ69rqITQko5bnbWmsoGmILzdLgLDD1VcisrgoBAiV1FJSZTKE4eu6fKHOis9a2eaoBuvfug1mfCH7LAYp0uhleva5ubjwwgtloPLGokX4ftUarR+uBc6nJRA8mHFY64cxlms+vXp1gcjqR9oEhgwchMcff1zriiCOyg2qKHh+LJYkJMRrfVCtwfej2dmrr76Kzz77DBdfdBEmTxyPyVOng+uec2K//PorTJo0SefI9fr7H+tVKGRBkcPpR4wcaRYwYrF92zY8Pn2G+h8JpPg7iTTxCBqGOPw/9w4y7CxucE94pGdPzaW9p3MXfc2SqfIaMb6zb9m6VprxRlBJOXbAcFwNqTtMBsVSJxxtKmPcY8NUhoDQiTGznsSGDEMyytITR6pY+7x6sFkw5IgNtmOYI2toChek+Yo7kp1xiMjLQZrbjqpuO5Lpzhwbq17IymmVpWCwTJN4znpOT9EBwiqkiamkqjyCZiF/jSHU5y8HCCu67YgIEBAWmj3apT2EPN/yvcfHkkRbz0E4Q2gpFBgpqDKx9lXKN7/65iu88cabGDlitIp6zz8/F02bN8Odd9yuucrbd2xX/ynnKE+YMElgigVuSprHjhurYvPXX3+NvXv2Y0D/R3Hj1c2x61CGYlC1KoarOvdBxvS1a9Zi8ZIl+OXnnzHrqSexbt0v2Lhpk/rOOXz+kksu1egf/p/rnPnVoCFDkJAYJ4C4cP58wynXYUd6eg20a3tzqKBHhrxiYopM7Vi8Vp8vZ9UePiSFFYvzzF9YJOcaotTV6iO38jzr2mlerLWGTWM7SxF1rDijtcnCH2M+na7N3nvOu/ZEBGUqwx7CT1etRhHHv9g4qsYgN7gG2frEgwwhpbVUJtE40CA/CAijkBgbrX7qFAeQZgsiKSL4t42dKJsklP6vPMAqX2A+2fPEeFDG06Bcgfqo1z9Gj9/ZHsLj3Z1yAOgEP/a3fevvBIR/7DmIF5cswc78PJTEuFHEBuWAMZfHMlNQE4mOoxtVVXynZMflwFD2ENaqoQoLU49TBYRWIlEaeI3eQv2RuYch2bS+RjBGaQPdF2c9+SSi4uPRq08fZOZkKwjOf2UhFsxbgA8++kAbP5vdD+zfrySDA2IrV6yMZ599Fl9//S369++PSy+6FF988aWCJfsmalaviTvuvEOyIMsNLj7KhqxcYwgtWYH4pATMnfsCdu7ZjYljx6J1+/ZoemUzdO16D2bMnKEEnBWvbdu345nnnlV1uE+fvriuRQu0adNGkrwJ4yegdatWuOaaawQAmWQyoI8fMxZV0tIUjBcvXqyEv2PHTmjYsIGSz08/+hhLlizGtOlTlSiXeI0ZX9wQDMMN07Y9zD1UyQZtzyllMjfooxiTMwAIGazYv0NJFp3xcgsKqMnTedNCvuBwBlIdNlR0ROAcpw2JThuS4hP+ZwEhndZYFbQH4LNxXZVlCK2GeYs5Y7ckpSOju3VBw+pVEAwUmYyi0TtIQMjEjoeSO3OzCgWE0Hwr8yk6BiDU06Uh4hEaGM2DIxsOZh7G6DHj8OKLL2LT1i04eGS0yoQJE/Hs3OeMuVtx8VozvXr3UsJKQE0wzp7BiRMmok/fvnK2/de//oUXXnwRfXr3RvtbbpHsMysjQ+wdrz8BW15+vu4dQRhf88svv5TNP1nwh3v3Qssbrhf4Y6KycO6LeO39d/D666/rWWGiXK1qNTEgC+cvwHvvv4eHHnwIV199tZJyXcsIm86LLCXXYMOGjTSSgoxK9fTqqF79HAGs8ePHq4Ldvn0H7N+7FzGRscaaJcgo1ysruRGZGBYQTCdG41kI2wWPM79SP6cZ7kH4XdHYnO8RIMy3O08ICCmJ5vWKjYtBYWEeioq8SElMRm52HrzZOagQ6VRCYUlGLUDIhIn3x+o3PqOA8FezhzDCZTIUBH7HAoTWPEUTEIKulYAvNwf3tW2FW69pDneRpwwgtHrRy5vKnAwQhifN4ZsjX4dSTyoS6GB4T7ceYIGBplr8+tRpM9Dh1ltx8aWXGCYzMdGYTsCXkIC77u6kOMbXGDR4sAp7lCQzTj7z1FNaH93uux8jhg/XdTbGlRhmRSxoVK5SGZkZ2Yrj69evx8+//Ixhjz2G8eMn6Gc7d+2C6TNmYNDAgaiUloa8gnzMnj0bK9esxqiRo1Rguf3229CxUydUqVxFyfPEiRMNQzO6Vhd5sHH9eq1zspRkyfft2aURE2TPOR7g5XnzsP633/HEjMeRmZWltUQpLA/KtLm+wq+dAWJLJaTlpbsnBoSMc8YcwjKA0BktQKg91Sx4WICQ14Z9+HTAVpHW50V0XDSK6ZJJ4x9vUchUhvt+UlRUCBCGr++/AgiVE0QANJUpLxktbypzIskoX6c8IGR/GOcQ+iMM465wU5nTAYRWAdtSNmnYOc2azP5mqyWmwpExDwMfe0w91IMfG4oD+w/h+RfnivmeNGWysW9ExeLdJW/j448+xsBBg8XMvfPOu1i3di3u695DzwClyS+8MBdtWrWV+shbwr5yj+TqdNhNYk+zHMUjxfCxEMi1e2HjxsgvojO0B5MnT0a7du31bL355pt4as5TuKdrF9ze8U4V5lhsIajr17ev8iYWWcjC8V4SLO7Yug2HDhxUQYPPJoEs22Mann+Bnk/mUN98+w26du6iwoBcQ628IgT+DCl1eHGahQ4eVv9gGZVSWCy32hysXJE/X37sxGer15wQEBaDyiAqN5I0L7uk2Kf2C/IgPs7QzTqMSm6Heggrup3/Y6Yyx4uXZwFhWWh1tofwBAnNiVDoqZjKEBDO+9e/sC03G/64GBSw2h7kgN8/DwhtRfmGU6hlplFGcno0Q1jKDFqf5sSAkBs9q4dMPsdPnojqderg3u7dxcywksbk95lnn8UTs55Qheriiy/GqtWrlbQ2btAQxcUlyMvNxVdffyuzh2uvvg49enRH31598MPKH5BeLR133dURry1coMBKi2T1RAUDqF+3Hi665ELUrlMbry16PQQIl3zysd6XMklWtpmssKK3bccOjBk3VrN1Bg4YiJbXt0SnOztKzsrEmolL1Upphjw1JkZOk0z+29zUGimpKejbpy8GDR4kSSlflxXmLz77DIsWvYHp06eoyuUpNCyeKRVVoA0DhOqx8pYNttYcN+tqn0mG8M8AwuSERCSnpKBympEws/dSbm3mRnBUgfmvMoR/AhAmHalaj+7eFQ2qpZUBhNrUJBMziiay6zZHJIQCvNlQUsoMWt8pteU3NkCzoh8geHewHIrtu3bgubkv4vEnZqoKTBZ89lNPYeSY0erf46Y8ZdIkSW/69emryjKrttOmTdebDBw0UAzHsGHD0KNHD2zftl3mQoMeHag+XFqesyeORinsp6JRjOYC2ux4+913BAgf7dcPL7/2Kl5/c5G+fkv7drj/nu4YP20yPMUeJd4ffPChkg3OSiQQvf+B+/H9998raR4yYDC27dyG+tVr4vX338Xs2bPQv28/SanJ0rS9uTXq16+P5OREVaWXfrhUxghc+2TeInxG32uQVeswgx6r4iz3PspGHcY4gfCB9QLa5uU+lvOagCpZYWc0NuUVnhIglHuewyF33PyCXBkwVyCYyfMgSPdUW7AMIOScNmsO4X8HEDpUAAmNetAVMf7ws1uA8P6bbxIgdFGCbEpGtabNgkZ5hjVc2RFa0SYzaEm6QoW9MDMKJnUy2woaBhQDBg3G6FGjEZtg9KH27ttPyWzlqlW1thYtWqREdeyE8YYRly0CixezHeADTJkyRSqJGVOnoXPnzmIaWfR44oknZL/P3kRK61jIYH8ge1ojI2P0/kxeP/74Y8ycMQM/rl2LgQMHi6G74oor9FpMiF95/TXkFeZi2bLleOCB+9HiqhZ46923sGD+AvWtXnttC/To1l0FvjrVqmPd+vXo1783Wra4TrLT5557Fje0vE4JM9lISquXL1+Gr774Us8AVR+M/QSE3DN5XuXNexjDLUbEGoVhxBpTeRAmky47dsJyGQ0bTD/rSWzmYHr2EP5NgJDAwDBLscZOnRpFGM4QWoDQYgjf+PRL+Gh+ZAvCR5ZIjtaGqczpAsJUDlb2FSJgM/tAy7mMnipDeKqAkAXGx2c9ob2NeQr7AYcOHyagShmpJWkeOXIYbr75ZlzV/BoV+ha++grWrFmDYUOGCvTt27dfsbNDh9u1Rg8dPiD/A8tRlIUP7kV06d25cycGDBiAkaNGoVHDxnBFReL5557Htm3bMG3aNBXlho0cgfYPEZxqAAAgAElEQVTt2ul1duzehQkTxmH16jV6Lnj88svPKjKmVztH8Y73dODAgVrL59c/T14IlLFSHvqPyy6XARjdgd9++210vPNOPXOUHnOP4VHKBh4NCC1XXRnrHcdNVGvCjCNWgYRAkgDYEwygOCYWHExvjZ2wJKNswQhnCM8CwrLP47Ekn2cZwhMgq2NJjU4ExM709/5ehnA/Xv7g39ianQV/fAwKvX64I5wnBYTWIrIYwlS3UwzhRTXOgcNrbG6nAgit1ykryzhaMhp+D6xkg5Kj5196EYUBP3o+/LASAya/L7/8Mp588klVuRo2aoR+vftj4GMDxcA1b9oMGzdsxj1dumDRojcltet+bzc8PftpbeCrfvhBA2NHjhwp9mTF8uWy5Q9wuKzXqwT3ggbnoXatdLwwfyF+W/87Jk+dAo/Xi48/+xSTJ01Gt2734vbbbxdAZCIzcPBgyScZoCkvqpGejskTJ6nKxsSDJh9ejweRUVHaHAgIe/furWp5927d8MLzc5FWOQ379+1HnTp18P777+O7777DwEf7qYIncW/IttxwsrOuK/8mAObBIKqGctNy/u8AhARIrHCz95Izh9TI7jR6dyIjo2H3+eHIz0UVlwNpEQGZblgM4ZkFhGFzCN97B1syckolo+YsJrKDYghB0ySDLTIAhPEPiyG0B4CUI3buI7t3wQXnVIY9UGw6rJpsK/vGLPBquq+Fr1fKSvW6R1lBHxsQejgn00yYN23ZgvkLX8WU6VOVOO7asxsjR4/GzJkz1Q/Cvr4ZU6drHd1wXUuxHBs3bcSoUaPEaHCNMZFmIWHY4KFY+eMqzJn9FKZNmaJ1tn//AVRMSVHPE6vMTa+4Ate1bKn+WlaQUypWQO26dfD0c8/qPWLi4vT1Lvd0leSIz0bsEVdfPi90iTXmCjol+VyxYgUWLFyAQQMHybGXDOKHS5fii08/w1Ozn8JHnyzFp59+ijFjRkvSd+jQAcmMKAXcsnETHn74YTlMckO35pNagND62zKVkdGTg4YfUQIVITBu2uqXmiGUVTn8GUBI8MzRLbksovm9KrjwdSokVYCL80lzs1BJM6wCmkOYlpQUmkNoDe4+o6Yy77xbaipzTIawLCC0RghZpjKGZNRgCMtLRs8kILQSaPYBsphnMemDhgzFgIEDkF49HZEx0ejffwA63HYb6tWrq94ogsOatWtpPeTn5asYOHrUKIG/uzp2lEnHsuXLsXnDxv/H3nuAWVVe3ePr9jozd3qhzNBBUFFB7AXFrrEbe4mxJLaY9vs0X4sxX9TEmBgVsGGMChY0ilhANHZBjSBIrwozw/R6+71/13rPmbkMjF2T//NwnsdnZObec889Z7/73WvvtdeW7bAqffnll8v3vvji8wpk7ZEVpDQeftjhqBk6DC8tWIBVq1aB/d5MuIwcOVpsjenTpuPk005FXV0tHnjgrzjznLNxzz3Tdd59998PDzzwgAJ3nuvvTz6Js88+WxVAJi82b9mMG/7nv3HTzTep7/em//sd/njz71FWQqGmLiVbVqxYKYYHqdv8frR9fgfakMZcWGwYO4jmfmeLNOUmPOzAOZdCRqCUsBJmvWMncgDhH/+CNY0tPYBQo4asFg27QshEHBkuFCfjnESQAu+GeghJu8u0tWBg0IdBXici/C8QlDAaKaMEPXy+3zQgfPQFAwhjLgMIc+2yLyDsDXBJ96YoUNaMnbB6CFm9d2biqhDa58kdO/FFAWEuQJFt22Mm2K9r/Zu/Y283wdeu43bFcd87QXNV//CH3yOWiMq2WTVmrPD6a6+qtYWjJcqKSvHQrIfx/rvv4bLLLkXNoGpVs9kycPTRx2LUyFGYOu3OHsYPK9Sk3F9w/vkIh/NRv3Wr4h/2YvO1HyxdqkQdKddMjN98y83qu33ob3/D8tUrlMD70+1/wqDBg9QWQ5u8+AcXY9iwYfjpT36iuITfidRptrhQ2InsK7YoHHzgQfD7/GJzUCuBye6TTzlZVeNIfkQ+PNcf2/+fO76DiXse7J3se/9z/90T+1k+nuuCY3++DCBMOSGA/FmU0VKPUz2yhU6IEv1djJ3Y0T2SjfWhfO6kjH7NOYT/fwV0XxdYbrtR7HgO4YrN2wNCPxhQmQqhAlmrt0DG2Wc+iXjZ8TjKgz5cdvIJ2H+XUfCnEwqwU1YPmLoUOAPGUszM7RHcvjrY+61zMxd2ppl/tVU/2TP0wYeLMfvZZ/DrGw3lZ826tQJ6N/3uJsycNVNOyx8Mir5w2223iSZ097R7NGOQVJ0LzjtfQQA3BAoK3D1tGkaPGIWzzzxLtB9WXpjlMkPPzdHd2aVq1pNPzcaK1Stx2RVXIJ5MKPglRei/fvWf+smgnpU8ZtzYY/LLX/4SRx52ON5+523MfOgRZe9IVYhaojD6jp+OZCCdlRx8HszI/eIXv1CP1b133yMHP3/BAjw/dy5uueUWJGNRuKzhvAI1ksDu9SDqO7GemT17jDL5drBhfyfTk7UDFS9H5nPHTvTtIWTAzMCe96RTdEGjwuhweeDJZDAwLwRnUwNK03EFzBzDwQphVWUlysrL1PPDClnufMPPXgvWzD3LTs3Yib6AkD2EEdND2AcQGpVRUwnRQHYrE2mDBYLYwk/vK3sIxxEQOpIChBrNYjXZ516fbee2/bJ61d+h15KyaIFQVb6pQBsOGgC4ZTPuvf8+3HrrH9HY3IRVa9fgf//nBoE5gjxWQrjhXn3lVWCllWDoD+yfcjpx+WWXSQ3zrw/9TZs/aaVvvvYGnn/+OUyfOk3VE6k0MhnhDyAQCvaAKQK7GTNmCPAxCfHrG27AtT/7qQK9Bx58EGeddSY+WLIElVVV6ufiOmNChVXLvz/9NH7xi59j3rz5Uta78qorRaljwMjs8UdLl6mX9tHHZqqKTnDL9cIKIAMCnovg7ic/vhrrNq4TdY2AkLPmJMvOOVsWrdb2BbqPGnfhAkfG5Np3bg+yeQ69dm4nUtKeQE+F8PN6CPPDeRpAzYHopJUzac0AiSqjrkQCTI4FE90aTE9RmfLCyDaiMkxM8T5+ViY89ypz1xctibZCehMD+einoxPuECBcDvjzkXR4ofFzyMAFwwzIqPPLHqlCUYiMJXNv7J5jJ+LNTbjo2CNx4sH7I59S9aTpa2xCVoDcDLY3xzbJDovav32yw/QR8qAgCQ97PVBF1Mz+cwsk/fznP5dvrBw4QKyAq6+5GudfeKFocUx83XnnnWJZMDilHdGuyOS48oorekY30L8//PAjePnlBfjzbX9Sjyop0MlkXKwN2gUrKaQW07YLi0sEHpm0+NHlV+CKq67EvvvuL6rqzb+/VdRQUuQWvLwAZeWlePe9d0UBnXLEEXj00Zm45NJL1CNL/37JxReL4se5tOzbvf5X1+NPt/5R9/baa36CGffdo4RLe2sbRg0fgUce+Zt6ukhLZesDR2nkHn17rWxKIl8jilwOBU/9hD2zZylokgFFM1gN91utzNsMphcgZIXQ3zOYvu8cQlL8aKP0S1To9nqomOpA1u1GyOtBKJNCXjKGSi9Q4AQKgkExbZi0JCAkhbCvyuiOqhD9+cTcuaLb9RD2Awhzz2WPRrB/xyHq2c5OTBpcjSu/fzoqg16pjKZhVa6ooktlc2tf7Htdn9VDaNt1LiDU7F32QVqgsKS4VJVAl8eDcy44D3n5+erdI/vihv/9X3Q0NuG3//trHDHlCNHv2QM7pGYIHn7kYbw4fx5uuOG30k2gvyY9+czTz8B++++P2tparTEmppjwIM2XP9n/R6bIxZf8EHfccZf6Ym+66WbNCSRThKIy9LEvvvSCkosffLhEvp7XNGfuszj0oIOl+nnfffdh4sQJ+OXVP8PWlkbdFgLK3998s/YeiuONHDkSh00+TD69pqZajKqXX5qP888/Hw6L6szEuvxZH22D/hgHUtVV67flc6zYK3dd2BVCxnwepxfd6K0Qzl/03meqjNqiMowvWhoaNVe3i/M1Q0FUlpZoDmEoFUO5Iw0ygwqDwX8pIOxvnfT3exMrf3bMkfvevmuT7+wbe3/WNfR9/+cB1i/7ffq+/mtTRncCQmYZ+geEM56dg/UtzaKMdiSSCDh8JjhmQNAHEPYNCAwgTKBCgPB72Hf0cPiolrgDQNj7YHuDk89r2M4NJLYDiE6HMmF3Tp+KK9krVWSkxylaw4BjcOUAvPneQtRt3apsMgNsZnWbG5qVeRsyZAiGVFcr++V2uBAMBbF+zVpVBhlcM3DgxsaZVLkHZx7R6RIktra3YVBNNbbU1yn4LS8tU0aQmwI3ejZeMwvNAJCfRTpNS2Oz6J8MKNgHGUsbxT37aGgyYwbo9DijkEpkzKhv2bJFNCYqebHyc/HFF6GlqRk+KoSK+mY5gZzgzWxK5n7bDlkBXk5gZwMY0R23W31fDhAa6qoZT0BKGPsWWJGgMATFUhgwsx+v2JHBAGcWRX63stHcYP4dACG/vv0s7KqhK5XSxvBfF52LcQMr4USiBxDqdvUzxPXLAEIBUUtIgZscEwX8SRnvG379a8x8aCY2N9Shbms9Ztz/V1xzzTVSFH34wb9hz/F7YOKee+k6aMszZ84ElUVZLWMypKO7Sz1W7NdjEH78cccrq8uKOscK2FWJVNoM5ubBZMkbb76pAJ1B8OOzZ4tCROVT2i3Vcmc+NksBMA/O5GRVkIPp755+t0ADpdBZKWcgz/XAgGXhwndEVzrnrLOxdOkSvZ+VH2a+KyoqMOWww3HZpZeqR4tBOavZBLwaHM7ZctbQYgatGoliXa/pvbRkyh12D60NYvpujl8PEHLwOPs0OV80m00hGo0jQMENMisoLuPIgMIVlUE3Cr0u5Pt928whtMdO/CsAIZ+VSzu2AYX83yCl1pubNJj+ewftj7xP+zh7AGGGxMLtRcD6+uUdAcIe++8DCDkfjT2s7Kmin2By4MILL0RpRbmSUlPvukt2M3TYMNHqaaMcs8MglYEOqylMmpx08skalcJzcNzJjAceEC2aY1ioVkp7k20WF4qqyYo2+wh5sE929dp1svHzz70Ai5csxmNPPCnAlVcQ0XkikUIj1uGGqKkUSBo3dhc8/ewcAc/CoiIpWh9/zLGyQ177pk0b8cTs2bj4wgt1b2fcez9+8bNrpdz4zptv4cc/vgJ33PFn9Q6S2kp7zg2UPytYyo1jTALP2LtdLee/WQ3bMSB0WHMI//y5gJBJXwJsVggpNmXPIcySxp9OIQ8ZlLqASg8QcTu+c0DIeYj00TaV2VbLte9d33iP+xA6O7FPdQ2uOPN0DM4PfWOA0E5U5wJCDXa39nP+5BgI9uWtXLECN//h95qBR7umIN3Zp5+B5R98gAUvzMOll14quyR9kom1RYsWYcmypThsypGKB2jrrGqPHjVKPp/JPDPaxOwdvAb+m69d/OGHmDVrJi686CIMGzoC0++5Wwk7Kkx3d0UlTDb3hblimHTFulXxnrTPPnj4kUewavkK7S1lZeX44cUXw+t2S/GXI0Vuv/3POO2UUwX8Zz8xG6NHjlT//59uuw23/+UvmP/Ci3jllQX42bXXykfyIJU0N/7o7znZgM8GhL1rYVv/LR0EKyki8aqs60sBQorKkOlC+050dYvqT8Dt9HlVAWdBo9CZRpULKHI5/uUVws/yCTv6205A+Dl3bCcg3BYQsoKSTDnh8OVj5ZZ6zHj2WaxpbAAieWiLxhF0+XcICO1NiBufVBipPGdVCCtCfgMIRw2HK27mEJIyqqDAnmPY85wsSkVO70N/hp0beOQ6EoIlDk3mhvrMs3ME+IpKzBwrXzCkgIFKn6w8UamRQS/BHZ0oqwqqOLBXikDK5UImmdJPBp3k5fO6+R5WCW0JcHVkcH6Ow2PmW2VYsXDCHwqoOsEAXpWDunq9h+dgprWFswYryhGNxgQEOZiWIxjaOzsEhMysvt5NhN+Tg1I5N44ZPwJZZrcJJjdu3KDA55STT8bwEcNU6STlSzGePdyWg9Kt4NgM7LbmE9rzfPqInOTe1+1AISk3HFobieD11RxMfx9iPj+SOYPp7ferr4O0J45ACPCeOAUQWJEQQKRgYWcXPJ0dqAp4UONzI98Fzf3ifeAoBG5CnEdnKoTmujl4/LOP/iuEK7ZuxR2PP4a1TZ9fIbQDXxtY8PNlH6mkAKF6CAdVIJOKfiVAaAfIfSss/Az7+duBBAEPQRRn7FEx8dDDJmvD5mPOyytQ0MBqSVGkUJsaZzUxacCKNgMCbvTsQSUtj0I37EfkxsxeVoJzCgOwGkcRF65nrokkh2enUlpTrG6zmkLb06Dq/DwF5hyObQsFMBCgwifpPgYgpZQoYQ+o5hGGw1of/DuDCc7pJBWJQQ/vbRYpMzzc+gzawMcbN+GCCy/A1Lumyh6YqIlKsMMtSp4qaw4HklyvFg3a9hG9lROLUtYzX+2bBYQarRLwS4SBsxRJydaw+hSQ6erS4G6OnRiY70Np0Ic8r3eHcwi/OUD4GF5fuhzwRXZcIcx6JRxC0Sn5bP6kiCpFqJARdSrW3IQLCQgP3A9+sQ5MhZBpJmdmW+ZAX0o6wWBusi6XPm3Wry1KZlax0+ESVdJOcLFaQeGhU04/TVU2jnnhAO/Ozg6NUyFwNGJeBJKdei8/g76UPzXLj4q5nPXW3KSqLYW47N6sQCgkMMhzyJd6aB9OAUbSs0nXHDhwsOyspbXdzIfr6lTysKW5xSRMaKtOir90K8lCNWGCOjJFauvqVKnJD3M+YrfAFK/HgG0/XG4H0skUWpuaUVgYwWmnnSKqIINz3jfuOfL5uUJIO3B4/VVUekRlCAilnmzeHEwbVGKrjJrB9J8NCG0GkAaLU4GYYxSScfiDPnAkVTfnzCViRhQs4EYJfTgrhDmUUfoVrg97VqgNmr5oYJubHLUrhLP69BDagNCAabO+7ftjZj8aJWIeDPYd3V2YNKhagDCiFoE4sg5z3/l2goq+6ub29X7RCiF7W+0h7j3z+UjhTaTx8aZNuPF3/4ebbr4ZZRXl8ou8L90dXaDGDfu4OQ/WnptpU4NJ2c0rKFRyjaJFtF9eT1EkouotfX44L6jkK30v91v66apBA1V91kgiMiZczh6Rl46OLrFNdh83Fus/+djEKlbfO/0sYwD6cu5B9GtcAwSIjG/Kikt65m6SzUObpr0r9gmFcMvvbtJc0wsuuFB7JyvzPf7ZqmTnxhs7sglbhd72KTbDozdxbeaJ6tHtABDOW/iuKoQpp0eayhRP0rXQT1GEz4WewfTuLJMeUQHErNuJOIXV2ptR5nVhkN+NUo5VCYV2Vgg/Y/HurBB+Uc9mve6r9gB+yY/Z7uX9UUY9WTdSaRfgzcPqugY8MHcuVm2tRzo/iK54CoF+AKH9AQz27UNVqXgClQE/Lj/lBEwaOQyuqBE5sSmjNiA0hrNjMPhZAUVfg9P8Gs6fsTJi3HxZxbOpLh2d3dqQ6BC5oXXHY8ijTHxXlxwXHSArDlvr6zVEW31HLrf+RgfDgISvsYGYvdnQyRsHZGS5U9mkNn5SQbj5MIigKAGpb6ZHyCXaUVVFpW4XN1lSP0kv4+s1RFxDjpM9lEEFbF6P3k+ZdFFAGDSkUuLkM/PN78FqWmdXB1it1PXlUAQMddTRQ+/tWyG0M6s7dsaU3c6pCHwJQGg7aLtC6PZ5BGppI7wXyURaMytZgRgY8Iqj701GJVfNjOM3BQhp3/FkGplAGASEdz7xONY0Nosymkq74c4a2qHdQ2goo9w2TADBKhiP3AohxbX/8wemQpiMtYsCbQcQ/VEk+lYIvwggzM388xpId3r3vfeU1DjkkEMVEJPaRLujvXKIPJIpVUDM3LCobIk0XAYLpBlRrMNWZ+N7WGVmsoTPhnbM62LQTTum7Tc1NevfpPOxH4j/H0smNQyc68a23cKSYgXlSrBYyo98zgxiGBzw9/w8iUBZYiO0a14XgWcylRDQM8magOYTssLCkSqTJ08269RlvispgFwvDFD4+bmqdLbd9QSE1lgbm3KUG2Ca4KQXIKqi/Wl/6OdRRu3I0SSQOG4ki/yCMNraWsA5Y7xvyVgSzlgCgVQC5X6rQkhp/mBIATPvO4ExAc03SRm9c/bjeG3JR8h4C5Dq6SFkAJRDGe2hg5O54OmhjAq0kN7d1FshZMImFxC6spYaJZNWWTM4PRf0fVlASMoaxzBQdILUNrI6li1bhgMOOtBQVJm5t/w0nz3BvxJELkOXzO2xY8DLg7bBhBlfY/o6k9oDmKCzFTxtf5dImMQCacrVg2tUeYwnUgKCrJ5Qkp7v4WvsQfdKioTDmgPH5Ai/P69NyRZLTIo2QH9vz1Xl75sbGuF2OxFk/52L982J+S+9qD5GrtXcCuHXAYQ2EOHaTzFB6HT0AwhND2HWHTRzO9lDmFPNsgGher69PoSDAbS3NOk7d8YTaG9qFE200lJhLAl4vhNA+NiLC5DwuhHlFXNGYo7YUS4gNDMayRBy9+x/SvB1dQoQXnXW91HkIg060QMISRd16CbsoGXCAh2fFYv1ABfrPvasjR5xFCc8Xg+emTMHEydOlJ3Stkj5ZNKhtbFBYK6yvFy+k76UNm6SIG50dnSjqLhI1W0mkvlTSQr2c1Jh2W0qZvZ1MFFO26Q983WxqPGztD2yjwi4+Lkfb/lYyTnSJZlU4RB79v5TNMv22YxNyJgi6ONa5ecQFNLv0845WoWvYesAk9MU9Rs1arhGa3EUBVXb7TVkx1H2vezP3nl9vWDQsBlyY0DuMTZllACaCfpujkgJByUq80UAIZPVTHgE3F6kEkzup5FiujWVgCvWpR7war8HZV438ny+nYDwMxbATkD4JZHavxsgdKYcyMIrQLi2oRkPPvssVjZsRdTnRoJghyqjHEpsU0YtKpv9tUkZY1DHI8weuNZmVAb9uPj4YzBxWDUynW0KptnjooZYVQh7b9o2PW7KLm+bQe57e/uCRQYMdgbQVCCd6I5HlbFXZrbPnEMCKhNEEJi44fS4tFko25Yi1YdZ817OJv/GYIJVmIA/0CsGIqdraFbKVlnN7facMzvLZn9Xu5chV15Z10snTlobNy9mdXP71jgHyRouzvvADJtNB7HvCz+HVFRWYDgQvUcUxUIm9ve3Ha4tkqKgQVm6bSlgfSlL2zhqRwbZdKrfCqE5nzX4noG1ALP5Xe+Ad2v2Gb9zMqFqW6XHhUqk1EPIER7coCorK/ST9MOv00PozjgRT2aAUL4A4fS/P4XVWxtl7zYg5L1Mu7MChQou+J9VWWVFgZW0/GDYjPSIJxD5lE55/flnYXRl6TZzCAUwbNPpQ9UVUGEAzQ3NopWaLOcOqLn9+BTeQ274HgGpbqtqbeabEVRJop69jGkjJqTgOJmQ/bJKR/ulSi7BH4NXDifmT1ZbWE3hT9uMey4hhwLLAMDl9OhZKnGRTgnAc51xfUjswmnWF6/Jrqbb2Vyds49K5fb+sI/QS45AD02aKp72mmACRIAwndba2VGVTdWD7fphrX5o+pucHgmGxG6nYztAmGQwR9vn08uZp6qgJgtl4oNMOiVjyLLixQRSdwL+bBZ52bSCTlJGCzwOFIfC3ygg5PdjDyGvrdvtxtQnZ+Mfi5ci7clHPOOGw+U1wCoXENLCxSDIID8voNl4oZBflHNWJ3ooowfsC8enNGX2H9rzCx1WpYlrwj54f3uA9ucwPXr8j2VXDHhpPzzshATBEam0qhankrJLExCT/rttoM6eblJOaWtKkJBCmDF+nIkFVuRoj1wfDEbJ/LDtRPeFIMi6ZlZCGKBzHh99F/8ej5mqektLq3wsbV7+Is3g26V5qgzcKabEKiaD6h7fnKOmatuKLd5jv4aJQVsxmj/tKkp/gXLfRFKPWizXSYY+3erPJyvHCVFGuU581uPatkL4F6mMZj1+jbcxgNBiWFg/7bWrZCNpHfYcYo5ToAp5Mo5KnwsDKZzkdSEv9M32ENr3wZ5D+MSrCzHz+fmIfzq2oZt9sT4zd1dCMKo4WyJglt8geOGhpKzbLZZFur0Ne1ZW4sennyoaIAEhXEnjlzOsIO0YDOb6rx25aEOVNvfPHjuxff9WzlphxTaZUhLaKJfzEaZEjWd7ABN5jAvoa8noYDIkkzL7h3qn3R4l+Oh7uY4k9oK0Emb29zVz6Mw9kf/+dP4kD8ZsuXs7x/UQ+MdTKbW5MHHORF68mz3lfqnycj353T4krbEQ/BzuMgSwtGOzJ1C51369X8wD+6A6NNch/TUPtiL0d/Sonfd5FrkMA9s2cwGh1+1DlIBQKqNPGJVRlxc9g+mt5G7uHELGbBLXo31nTGWdbo6vCWaSKPYAg31ulHrd//KxE/3esH7+YCryO3sI+ze0z6FifNkb/mVf/+8GCB0UnXT4kHGHsbG5FQ899zxWNNSjkxup0wN3ioCrf0DI708HwiPJDG08KorUlWecgoN2H4d4c6OhkirwdSoDLwduB3q5oicWINxRhdC+zzsChOZ8xoknk2lRc7q6mLUKIGVUFXqctP3/BESkuKn/jwGDFUSQCsSAs8eJudyIxggwwwJePeeyaJg2eKSojb6TKComK6u5iTkBkn7PqoL9Gm7aiZSCDIJT2wnaFEE6czpxZqRJn/ykbovoez3fQbOOrOx0yMwtZEBu7of9s0+PoN3gbks29+kJ+jxAyPl4roIIXl2zETdOM5TRlIO9L9tSdXQfNCfOUtW0+xqsgCWddcBDSmE2jXLvtwcImfBIprM9gPDeOc9gdUMTsm5Sx1xwWgGuBtO7DI3OBoS8j9xwuXmydyLa3oWA04H8bArXnXsmxlSWwusxVDs7ILETArnCG7bNfhVA2DfjRoVbzt5kRYPBK7OiDAik1tjVvY2IkOzAbSpYpGry8wsKC3MGYxeresLggcGo6R80KrR6r5Xs6ElqOLiJe3tEORi8MggRndZFsOhUL50q5skkOjo7VCj/LY0AACAASURBVAHLXe925t0eI7J9ZrgPILTWWS+INuuL90XJEyvgsdec+glzfPz2gLB3bSurbp2H18jv6SE92+fDmnYzdoKiMjYgNOMaTEBHe7eTKgyGuro74PN5iFaRiicR8oeQpUBPMq7B9ASEnLNZkpf3rQLCu5/+O15dvAxJVwixrBtweD4TEHo9BNJAXn5I808ZGNmA8KQD90c4k4Kb/pHCNWkoIOX9JR3ZBuZ2skcP+ksCQtov7YUH/Rf9He2QtDj6bwI+gi/6TAbEDDpzfSqDQQIxnoPv52tNddApoEhKKAMiG+Dl2qKhV1pJIBeZdASLxo/bewITlky0iCHi86oiLyApcOpAe2e3fpI2SvEmUvRy9xj+f+4a7tvjxr/TflT5pmBZn/vXW+m2/Kj1d62BnF7zntcxSUnAwM/l4G2n8Wl+a5/9ooCQ9yW3f9peHzYgZAsI93XaR5nHocH03wUgfOrN9zHzuXmIuhzoZpKD9Gy1J2wLCO1nQPDBcR6skLHvTuyhWBQHDBuKq887Wz3snmxvhfDrAkKupVwPRtvbNmbZFgTR1lltYxWOMUxXR5uhGScTAk+23dKu+P/0QWzDYHWQSWiuF+5PBJVsgWEfs530oC/MHc2jHkOHoVwr8U32D4XmWFljJVJ9/jFRJnkwGWNrJ5Ahwriqs7NbsRAPAVGXWwkTVcs1O7lba5HJGf604xGz7kwSneuYh8Yp7UCcUK+1x6v1ndubI+jXNznC2+Nz+1U53mbsBJkCLo9msqr2mzOYXj22BH+iChvRgB0BwgEe507KaB9f1uPocv5nZ4VwR3flM3737wYIkcjC6Qog7QphU0sbHpk/Dyvr69HlcQoQpmMpCQn0VyFUf4EFUhLdXUh0NKMAWQHCo/aZoOCiFxBu2/RunEGOCuaXAIT2Bmj3etlA0waEnAnGgCKdAwgVr+RsonQEdu8JM8sMcOxA1X4dA58dAULbYW1TEaPMvCqQaWTZ7Kxqo1FlI+DLPexKpAR3BErTeo2peFoiAemMeuq2bN6sahmzm7mqaSYLaQAhnTH7XnoBofmiPefq+fBeEZ8vYrrbBuxmLIO7IILXVm/Eb6fdh6jPjzR7CPtkoRgkKuBSwN4bXPRsh06XZPm/S0C4sqEBM+bOxeoGUyGMJx1wpR0KIhPOtIJeAUJLDIf3JxwJm43P6UWiK7odICSjtC8glO3YAYoFqmR7VgY5lwLTV6Rju2fSR6TGFyDVuE202ta2NtmY6Gutpr8pnbAy/NaJmttaVCEjYKTNtlrzK7lh0+54cNAxx53wZ9yi3dnXoeDSSvKa3hQDCOxxDrRHggh+Nn1Bd3eneqv4b14je05sOzTntGjNPYOJ++pobwsIGbQwWcOfCuzT5hmZzGfOf1YSxgaEdoKor0x3LhWsLyDk1XldTiQtQHjd7795QFhakN/TQ0jKqC0q81UG06se0adCeP+nyoCsEKZceYhlaJluQ9G1gH4mayjQWVXDM/D7GCBGEYnkIZNKajCzVEaPPgInHbgfChxOqQELEDJ47AMIWVnorf5vS8HdoX+xq+PWY2dwuCNA2Bk1gJBBsemNylNAz8B1Gz+aYX8hK3Qh2YMJRrvlR9nL2t7RauT4rf8IQHMr1rb4lnooST9z8n71VlXol5m0oxiI/C+TIqqMGCobQRyPrk5rmPxnVAjNdfexbzfp8yaJwgpm7xzYXv/dn5/O3cvEkskwMbU9IOT7fVYPtA0I2z9Ve/yf2/6CDVtbNHfTpozan5WrpK1Vaxd6rAphf4AwP2wo0bljJ76KymhfajevgT2Ec95ZrAphzOVEdyapZE0uILQTcnY/IcFPYVEEHrdXCaooK82fqtPuP6wG15x3Dko8bniRRIb/kcGR/XIVwr7XmQuATLKqt2Jr3J+VoLXuJzUD6CcZh9CeyDKgb+W4B+oKMLGmOMJKOFOEibEKq9O0JH4/MhQIKJncIyAUA4ptAwRdTkOpNMm9jECRfu/26H1M2BIQMqHBc3Et29R+Vi+Z+NCa+nRsihL/WSZaOq19I2x6H7u7NC6K65DxgSqEnQYQOnMyzIyJeJC1Il/rNb7os/oy+1Zrc+1yR4CQ6s4xR1aA8N4nn8IL7yzSYPpcQOjOmOofz6Vkn2Xf/06A0N63vi7A+qoVwm2TGr1V3r7X09c3fd3r7c/X9ff7nSqjX/aOWa/vr4ewLyCc+dJLWL61DjGfW5WfdFdCWVOxRZgdV4BGalUG7iyb50OIdZvNMM/vA+e8OjpbcNEJx+CIffcGutrN4mPYLOlE0xdiH18MEFqS/o7ejdoAld5qgERHrP6vWDSKUDioIai5lDzbeduLjQExq3PcDNWj5PZo08g9+lJG7aHAuYDQBmYGDHKWU+8sOhv42QGq3edif0Y4EJLTpfPlhtRTbbEqa3yd3TTNXin7s3ruHymj7F/ZrkKYCwi3p2Z83sLekZmRzssNz1kQwetrNuL/pvYPCO3328+aVF0eDjugyDoECCNUqXMDFUiLMhopinyjlNHcCiEB4V9feF49hBRRSiQd4N/jyRRS7iySljS/esmyGSm2cnMmYAwGA8iwFzEZRX4mhf93/rkYXVkOTyah1xolXnGWemZ52RtNboXQ/L9xtwxO1eRu0R3tQLWX4kNBDUMhEi2SVQnSwJLWbEKqGbIxPpnU5+o1TtMvw4CB65T9T0xoUKmOFW7O62RVz6a/cfNnFY+BL3/Guju3zWjnAEKnx63AiofoSwRqYDU8N+A2vbQMPri+bMpW73eyKuk5BrZN0iEnA8yXEAjafYmk9NFf2BUcUo742RKUcpnKjfmbUXmkAJHojFavm/nI/iuEorp63J8LCM15eG7DAtgRZTTWFUe+2wN/MibKaFXYg0KPE4Wh0LcKCP/6wot4+f0PNXaCgDCRYsIjJUBoqPteY5+OlP4rLSpAS1sDCvPzFKB1tXch1tSCi445AicdcCBC6bQAIed19YxgoZAPqXe0ZVLdc6hfBCWfefQBhHxufSmjpPxTUEZ9ouyfbm01CZAWClps68sYMFNgqJh9VRbbw648JGJxsEeQATHPQ9uwR5PYiTKxgXNUOnntWWuDoD1RoIlANFIYUcDLsRU2GGSVhvZJG6c4R9ACpfb3t5N3PbafI3rS8xoK0OTnq7+XP3lfbcEy+cs+1e7+7q1dfVEFkms2lVE7BFUU+fleKsTy+7vMHMJeQNiGhMsLp5uiG7lDqrevENK9OTJU1DYicXaFkP7bpoxG8sIoKy391gDh3PeX4aE5LyDpcSGWSSHldCLBBGzGtFfQBpgU8nIkTTYNtzOraprTTa0Bl+bhkjK6+4ABuPz00zAgnGdVCKkCxfYN9rpbVeMdDUXfrmLV54lYAMgwjkxFTHZk3drtWjScLtk/K+HmeQONLU2Gupw2vYOMD7g2jY/bdtwXNQSYNKF/l21nU/opcJdM9ajr0usJKPK5WRoJSvaRLslEtCXWRBtctXKV+pvJjrH7A7utlhleP+8nD8YstE9eG9ca110iEe+3QigqAqvWltJof4Cwhwate2bN97WSX4pBctoIcu8+1y0Tt5R5S+aFBAjnvvkWEh4y4LyG7s+9kfRYK4FNQKgkj+22ciuESBnKqNuJQV6Xfn5XojI7AeFnbyP2Xx0b1qzM9Vpf7F05r/pXVeh6vsCO5rt96W/x5d/QQ2mj29fYCePYDSAMIuMOYmNzG/72vKGMcjB9MuNAyBtER1snYokkUi4vUm6/gtCysBuJlq3wI4N0LKqh6BzKXBAMI9/vwTnHHYGDxu+KeGcrHHRU6kFkYGsqjpSY5xwy9jHtvfdEnHLKqQhQ7tfqAaFjp8MwDdIOOb3e6pcBgibwMwOom5sbFDQwUKVYiygYWcOVp2Nlo7Q9ULWru0vnpYgLnRMrHzyXMrRWtcMWeqDghnpRrEBEQbxFS+P/szcrUlyojB6vl9Q8Bt3MuHEMRk1NjVQc7YOblREAiSjrxuHERnTGrfvBbNvgwdWYMGGCNhJmvqXKaVURNXQ2GNLrQlRzTKZVKWKG3+61KSqiRHqn+llII8kL50t8hnO4eF9sdVVuELZDN4GQEawhVURqYxbAta+d2T9m0lUhtABhMhgCPH50trUaMY1kytxriup4PJLgJ71xcE21mcfo95p+n2gcIT6DRByRbApl6YQAYVFpEcrLy7Qh8XlyY+R5GJjpsKkk/S6BbVVG+wLCB55/DhtbO+EKFCAWz8KVcaKNmU2vA3HastNsFnn87qScsW+PoNDFTdmNkqKARDeu/9HlGFNRCQerhqSttRmVw7ZYFIXFxaIuc0ad3V9rXy5FLqgwS4DJyoO+kstpzUUz1DQGmawCcti8LZ4iMOfzIpwXFsVIATN/ZwkEyH45kN0SGrArDgSIiXSqxx6l9klhGKtvywgRUKTDIZEW2iYBpsw9k0V3V0zDkinIEQybz+Ya5nlIMQwEjChSbu8vxY9Sybi+QyAQ0ppW4sVKCtiVSQZBFBUxkVAfyrFN5XNSBdnYI/toVJGUiq/5Hb8f563ZVEPeLztpk2srBI68zu4O0+toMuoJEOTyuiTx3tGBQNAvQLiurRt2hTAhGrHJrnOOZ0VlpQZ0b/p4EwZVDbDGJlCwqhsOlxshP4F1DHluDxwdbSj1OlEZcvcAQs5p6ysq87UrhA6g2+XFA8+/gAXvfQhPXgmiaUOX5v0gICTDLhrLwEfbS1OcJ4NEN3uVQkhSDRoct1MEXzKL0w46ACcdeCA8rLaxstDTJ5iR/ZCKycCVQ50pnS//YVWc+SwYIMq2bXo8R4ZESeG0EgoW2FNwZ61pjjlR3zGTGazkZTIIUIXW5ZJfpS/gOB/+jgdpdKwcss+JKrerV69SYkxVfpdLiRTb55NhQcVRUpopiMQxEfwbA15SCmWCDJb52SlD1TcqpB7ZCvcUAyrthII5tyqPDoeuidUnVuq5pliRZ4KFn6kqVWGh1ovXZxIitv3S35qqJftuTS+Zepo8bu1bDMC5fkx/Fyl8vQJqtFcmWSMFBejqJn3PBQ+Tt1QQjsekgMqaDw+CelZ3MhR6cgAdVoVw5cd1cIYisltD88+gMBLRyBnuXyOGD5dKMX/H75WIdqOssgKr1q/HwPJyeKJdiGSTqPQ4UOr3IJIfRllJKSoscTA+s74Vwh257h1VBPu+Lury4+8LF2Pmc/MRLipCLJ1EZyqJrnhMdk5fSN8a8HgRIMhPxpHo7kBpaQSd0U6ECgKqToU8Huw+YCguOvk0RJysgJvkCP2dx2n6VXlw3/X6g3o+/B2rXmYElLENPkebIezxuQ2l02KCUCSLfoU9e9wDiouKkEhSxdkhO9B5WOUjDVv9e0ZYTvR9VgbTSSuZZj7L/pvZn1May8NkCFVLZYcu6BnxmWksRVeHxmXZyugEb1wrdMFsk2GiMBGNqkc/l9ZKW+O/abu8V93d5pqoiMte2cb6rRo1ZI8pov/ntcXi3epdtBM20WgnioqKTV8qe3G1rzl1T7PptD63mUJ5AX+PUJQdf7lo+xlSS5OGYWQJ83EsV26FvVcHwaJTp0n59yAKJ9IFeQKEz77xJuJuP7KkxDqcmsLqyToQ9HrQ1NKC6lHDtadxrm1+uEAxCpVfO2NRxDo7MbAwD11bPsHYkkIlr0vy878VUZntmSzG+r9uxe2LVgh7iiU7GJuVew2fdz1fpdDQbyj3Bf6wExB+gZu0o5d8EUC4vqUD9zz1FNa3tyKdF0Qik0XIHUBXZ0zDvR0eL6IZFwKsaDVvxuDCIAYV5cHPvqpwHlqaOrCltgmlhfk4/7TjMX70cDhinchmmPVkLxP7Hpz46KMVuP32v+DYY4/F+N13x8JFizQwddzYsVJmo+PiBkpHV1tbr+wXG6z5b8oY2+pbpE8wa8sBqCNGjkA6lVDDMwMF0uiowskhwXSgdD5skmYAwA08GAopMGBwR8dDkERnbVPf+B4Gzcz+btywQa/ndfAapEhXXa3bzACF8vsEhHl5YQUQGzdtUtBKmoddYRS1L2SGULe1tMgx0unRGfFc/KzaLVtQV1+PyspKDXlloM7P4/fl6+1NiME4gSivx86MkvbF1/BzCRD5XQ2g5sBnA85sChXfy42a/YiklohuygDCbwbe0jlSiISAla+zq8sSrKFIQQ4gTASCcPmC6Opsl4oY7yHvGasH/DfPz02pvLISTQTXXtPw3tEdRRBOhFMJ5KXiPYPpC4sLvwVA6FAPISuE9zzzNDZ3dsMdjKA7lgbHrjS3tsERcCOOFJweB5JdHQjHYigLBlFZVKhAzREMSN2zqaUWzk/t7Porr0Z1fgTlwTBibW3ICwbxSW0tiimywiqCNf9ODtmi79AueQ8J/hkcm+djZLBz1RlZqWYTP58XwRAzuPZPJT9amiUQw2dDe2Y2mpUw/mQQaSjEIT3TYDBPr+FmTcVa2oJJQJiqiYQsGEh6zCB3Bg4M5otYOaLSXDCsqjVtj5XGyKczBmkjPD+vq7cg1JtV5/dKZ0ylkBlevk7JBqtnl+/lQfsKBk0/Sn+AkCI2qmIGzRxPVTustUC6Hv9OGXUFRwKypFNROCfV089LMQM7q8z1xvEAds8kgzgGUlzTDGYosMIewrVtUVxPyqjbjVgmi1SCCpdphPMjKC4tkfgMzxFW0oU9PATTMYlzcB3FGUhlsvCSjokUIo6k5mwWh8OaQ/htAcL7n30B8xb9E8GiCnSnIBBL/+ZIG9Vkh9OIP4T8LqS6WjGoohhlkRB8rjQ6uqKob03BkUjhnCmHY8oeeyLMIDkNVWLYc02CqMfrRjKTYEMp1m3cgLfeektrnsPjw3bPKGnycMre2PNqH0xMMThmsqCtxYA8Bp6DBlShMx4XwLJp/LaN2r6YSQkGgVQz5DnEVJGPzUgEw65U0Farqqo0yoI+jq+z/RITFwSXSz5cgrraOhx66KGyYe43/Fyez+cN6PX2eAoG1py9xuQc6YddnUbN1Ka68T319fVSJOb3IY2WCRr1XQWZTHSjQ6qNYZpqj/o0v0tRpACNTc0mKREy64IBuUR0vF7NteS10EY50oJjePi5HI/BRFUsljDg088+1m75Gi8FhtrbNAKJFcIeQKg5wgSETgsQ/hn1HUkk3R4lOuKpjOy8qrJKvoAqlExONtbX69p5pOIx5EcKUMv959Oh6t5YN3zd7ShBCmUBnwBheUmJet7thN43CQifX7wCDzz1LDzcy2NdcLJ3LhEXIBR7BhmE2I/fHYU7HkOh34OqyhI4nEl4wj7Utbegs6UDu9eMwMWnn42I0y1AyN5sKWDD9NjRDrmH/uO1N7Bhw3occMCBqK4erOQPbd1OOvH+8/u5fabSTbYC7YE9xYWRQkTjpiebz7RHZCud0b5u1DuNuAoHyjNJwXVhElamVaGwpFTPmr6JSXHaCZ8738NRJ7xes08YO+G10T/7A175cl6nHdOYhG9GsQ7tnTNUGZ9oxBYVRFnpSyQ0g5mjuqi2SUArBdHmFo1voY11tLahuLgETU2NKCy0mCdeKlI3KRlMRk04HNBsRdqq3YdIYMzvxBmcu48fL5tmrMdEBL83r5Xrh7ESk/RUmqaKqfQeEgl9byYaed0GePdWXnWPMw64nVSfdSITyce9Tz4NDqbvBJO9QJKMpFBIRYuQz4vNmzejonog2jo7VFFnUrCluQ2FJUUChJlEHIU+N7LNTRgS9il5XVFYuBMQ5gCMvqrqOwHhlwRofVXSvuTbv/LLvyggvGPWLNQy+An5Ec9k4XN4kOhOiTLKDY+OrDgUQCDRhmMO3BunH3cE8lxeTXhZvmYD7n7wUc1gOuKACTho7/HIRLvgSFuAEC5wKd85dbo2Vw78lQMKhsRLv/XWWwUIKyur8OMf/xgLFizAGg6H93hx5VVXyTFxqCs3muOPP14b/ssv/wNLP1yKESOHyflQxvvss87WBs3gj+8555xzcMcdd+j1pI0cc8yxAlP19XU46qijlf1l1YJBxOOPP45Jk/ZWhY0Vu7PPPgtzn3sOixYu0nlKS0s0OLuqagAOPvhgBUOshnEhnHjSidiwfgPeePMNOcYJEybir399AIcccghWr1qNG2+8EfNfmo8PP1iiQOSJJx5XMLnbbrti111307PlcONn5jyDXceNw7hxu6IkrwDX/scvMHz4cAHfq6+5Bq/+4x947rnnUVNTjbPPOhfPzp2LXXYZLZDR2WnUw4477jgBYw6XHTFiBCZNmiSHzSG4dIQEiNf98v/hqdmP6zP5XWY/+aTommtWrNRwWr73gnPP67G53Aoh5xD+dto9aM044QkEkeZAbr8XZRWVppcnSLhnaEoE3qSfsF/C7TSZV1YIWUGJ1m5GIVIozSSRxyxnYb6eLwdTl5eYCiGlrnuoU1+pQtgLCKc9+SQ+ESDMR3c0g4Dbj9b2TsDvRCqbUODMAeKulmacddwxOOOYI5Vj54byz5Vr8NTzc9DS1ICrL/wBakqKUeBwI9nVpewnEwAfLF2qDWbk6NHa8EPBPGXsTQBJyVVukB5tuCbDnBbgJtCzlRJZZeX6YEBpqsNmlAOrbAwWmFigKijte8iQoZY0uaEo2cEzkwak3kUixbr/3HBZueYmzKQD73G9NSOTwR8BIYMM9qESQKVScUmhE3BVlJXruzDgMdlslyqEDDw8HqvCx5SPVYUTdZPUYlXxTfaWlSJ7tEVuDwpZBeawAaVNJzf/drmM4AbvB7P//HzeJ94H3hsBb/b9JW0AynsZtNR4CQScUlm07UfAlj1pYSOdzmvh92FSxiSaXEh7KSoTVYWwy+VBXP2whpZWPWQYZRulTmmDffowBkCsCrBi4/N5Ees29p1o3IrKoBeuziaUhfwoCjNg5lgVM3biy/YQ2huu2Pe5PYRWhXD6U3Pw0rtLECwuR2ciC7fXh0QyDiR571JIII38QACZrk5MnrgnzjrxGJT6fXBkEvi4bitmL3gTy5euwulTJuOw8XsgnyGnxPfI8AC6E0xkuETBa2xvxbS7p+N7J52EdevXIdbZhSlHHCFb4b2N5OUbpdBsRrai5JLLhVWrVmpW7KrVq00/bFkZBlcPxooVKzB40GDZTUlxCWprt2i/oa0SkLCXmuDHBLYEdi0CSaxitViB9OAh1aitrVNgXFdXK5scNXo0GhsarGSIB41NTXj/vfex/wH7o7SkXNfQ0tyKmiFDFGw2bG3CkOoaBaGsPNbX1moPYpWkrq5e642+luu0umaQAVweD1auXq0qFSvpmzZt0nXTt3JPU2Ukm0U01qVAvbKqUq9huwWHi/M+MfEk0JVIaO0x8WAP5rZZIqzcqwLKOYjdXarAc94h/UphQQQrPvpIFeqagQOMyJPbrCebIkdxt6jThfZPxXb++9bbsX5rC5JUjmQlOZ3CgMoqMy/R6+kRbGIih7L8Zg0ZKqlNGfXFowjEOlGQjKLQ7UBJUaHsm/sIvz9t4asAwh1VTNhD+Mz7yzDjyWfgDYUUtDv8fmRYXcsY35hHcJaMwxeLY3z1YBx/yIGYsNs4+JxZbOlswpw33sQbCxdiZMUgXHDS6Sj0+uFm352lfs7nTx9KH8Nrv+qaazFx4gTst9/+ut/04XwWtM3ddx8Pl8enKvDy5csQzAvreX/40TIMHjRACTC/L6TkAG1/+fIVuiekaTK5RSYPK3DszaMa7oqVK7H/fvth/fr1Zp9gpTMQxscfb5I9m2q6U8wRVaazwIoVq3VOVo65Bpn4G1xdjY8+WqrKsZ3023PPPfHRRx8pQcgYiP6ytbkFo0aO1BriemX8w/XFhAmTLFy3HKNDW2dFm8kVjtLiSAwmwpnAoMgM16vb4xJrheuV666srAQl5eUCwvzeXDsEXDNnzsT+++6nRD0TMEzUsyLH69z08ccCigsXLVQFlH6aY7l4frJXCIyrBlb29rNa1SzNwbYUqAkIYw6XKoT3PTUH8xYu2gYQlhVEkB8IoqywEJ3RDu3rUgy27qeqiF4vOmPdIDGWo7A4i7XCmYEv1o3ySOQ7AYR2xc6eK9pf4N/fmCv79V+1QpgrKLWzQviVYdfnv/HfHRD+ZeZM1CXjPYCQlLt0gtk3lvvd6GhsRGm+D/uPG47Lvn8qws4UNq1eg+LCYlSVD8a9c+bhzTfexmXnn46RgyvUY8XZaMyca+KPA5h+//3YvHkLfvvb3yogDvqCmPHgDGXibv7PX+OB2Y/KsRx99NH4+OPNeOihh3D9ddeJ5nDPPfcoQLz1pluwev06rFy5WhSGe+6djtNOOw3r1q0T/YIbKkHQG2+8jkGDBmPJkiWqSBIUsidk+IjhmD//JQEz0jqLioq0qXMwMgPjDRs34oMPPsCMGTMUzLz88ssKHIYNG4YNGzYokCTtgdTXK664Qq9lkExnTrC659jdsXrTOnz44YcYNWqUwO5ZZ52FRYsWKajl688880x9Pj+TGwnPu3VrPZYtXYZf33CDNlVuPj/60Y/0fa684goceeSRePudtxU88L785Jqf4v3338drr/9DVKf1G9bj9j/frnvCQOTOO+4QFe6+qdNw74N/VdX0Fz//Bf5w6x80Y6i9rUWfw4OA8/unnY6lS5fqPk457HBM3HOvXkBoBfpGVGY9/m/aPciE8+EP5SPDoJgUpXhSVAwG8NzAqHzJ7CPBiCh6Vqa0KxZH2O3BgHAQxY4MIoluqTBynlsuIGSzOjOD3wwgrMedTzyBTzp6K4QhTwDtXV3IeNgjlYQ3nYIn1oHDdh2Lqy64AKmOdqxfsxaDh41EfkkBHn7xBSxatBDnnnQKxtZUIwgHsvG4AN3z817EI7Me0ya7uW4Ljj/ueBx08KGGekulRKnXZnQ/SDFTsGxJeKvxn/MrOzoEFvi8GSgwe6uKXyhk5lw6nejo7MTrr7+uAPmAAw9UskDzqtJm5iVBnVHFTWDDxg0YVF2toIRAkokSZvhbWltU7ZNKKAGhk1vl4wAAIABJREFUm3MHTdWL9/+dhW+jaStnTbkxevRo2Qg3ZAbItCcG6LQ3m14lI3GQahRQ4E0xAWZ/CZ24bnN7oWxBGlbcts0o9o7LsCuGVDXN/f72SAv+zu83Q8l5P2kjnBnHwIZHX3VTWyyKWXVW8rl+5j4zBw2NDQqCOAtOkv+sggWCWEuV0Zv+gJjHB4fXZ6jO3gD8Ennagmi8SxVwggICdVO5SSGRNoA10RVH2ONBideNqpAf2eZalOUFURgKfquAcOrsp0UZ9UVKVCHkWAQCVQHCbAIJimdEuzBu4CBc96NLMJhAa80KVQhrho7DguVr8LeHZ+HI/fbBMQccAH8qA7dYh0a8g5VBVaxKCrDg1dfw0isv4z+uvw4rV63CS/Pna7D6XhMmyA9OnDABo8eMka0+8eRs3Zf9DzwQP//Fz/GXO+/A0mXLsGb1Ghx22GQ9s5deWiAK/ZVXXIm9xuyCW++6E88884wSh8cecwxWrVolEEl/vPfEibhr6lSUFBcb1UMKgrlZuUypmuf1+wTyWQ1hQD1x4t544403cNxxR2PByy8LcNJ+Ro0Ygeefe17fb++998Y/3/1ANn3iCSfg2Wefxchhw9HY1Ijxu4/HB4s/0PDwCy+8AHfdNVWJtqOPOVKB9D8Xf4A5c+bg8COPUJJQMv5OJ3bbfXclGQ+bPBkfLf9IdHwm8hh0M8FBmic/971338Muu+yCWHe3AmHSNBk0V1cP1drdsqUWo0aNxMZNG7Rm6N//+f5ivWbJksUYNWo01q9drQCaQPy8s75vRKPcpkcqFxDG3E71EP7XrbdhbW0L4A/D7eWIAAdKi0u0B3Ffzi+MYPMnn4j2b897c7rMjN08UjY7OlAVDqLC50JhOo5QOomy0uJvDRB2u/yY9crbeOjZF1BUVo7uZFwBvcPrRixN8aFO5Ad96hGs8gVw6emn4ag9d8emNavR3daMEePHYUVLG2Y8PBNlwXyceuxxKA6GlPCwx7CQRkmaIsELq2hXXHW1qI9TpkxRwoL3hYmjSKRAIO+Ek07C3596BmvWrzZqz0WFAna/uv4/FDPQx9Gn0m+JdtpNcGXmv4ZCebJd3veNGzdi08cbcOGFF+LFF1/EuDGj8eprryqhyHvPiuuyZUtRM2wozj77bK2lxYs/xOL3P8BJJ56o+bS1tZ/Id7/++hvYbbexYlUwEc3KI8FtfV0dDjlkMtatW4+XX14g2zn00Ml45ZVXsMce4/HE7NliaREg0b5enPcihg8bqdetXLlCPpU2zf2FyRjGOdOm3aP9bnD1IPzgBxdh7rNzBegihQWKV15asACLP/hAew/vw5gxoxWXTJg4EfNefFH3orq6BhUDKrVOmFxiop4J6mnTpmPk8OFK3gyprlYsdOkPf6Dro7op/a5U23MAoaGMupEuYA/h03j61deR5rgw9r67nKrwNdfXw8dxXpkM2pgA9Xk1g1BpSZ6PzKx4VJoYju4ODCmMCBD6Y93fGWV0JyD8fCylkGNnD+EXu1F9X/VFK4QEhI2ZtABhF3tP4px74xKg87JXwgUkm+vx43NPwyn7TMLc52bj9ZfmYdwuu+LMCy/FPzc14t77ZuCM46dg8oQ90dCwEV4nm+/dyLo96E6n8UldHW688bcCbHSqNsee1NEjjjhCA03HjRunrFJt7VasWL4c5513Pv7+96dUMWB1ZPwee8jB0qkce+xxmDt3Lq699lq8/PJ87H/AAfj7358UyKKTJgXzH//4hyp8BGLMtvE/fg6DSWa1mZljsMvq35tvviln9+isWbju+uvlMG06EYOM+fPn6/106vPmzdNmwWPM6NF47/33FYgQZPK7EQDuvttuuGvqXbj22p/K2XND4bXTIe27775ytnvvPUlgl8HBpo0bccmll2pTIv3kmquvRlFxsZw9gxBWLo8+6ij849VX8etf/wYvvPCCMn7i8kcTCuBPPPFE3Y+CcJ4opBP22gu7flqJfGL24zj4oIOxcOE76kGrLCclJapgh8D1xONPwHvvvaeq4//+139jaHXNjgHhmvX4v6n3IOULwBfKg9/lVna5rmEr6jhkt7xc184sO6l8PT1b1jBpihh0NDYhEI9iZGkRfG2NKA34kJ8XQkmZqRCSLhLJNz2E/QHCXKBhLnRHPYR2hdAGhJ1wB4tEGWWFkICFojLsIwkghVAiijMOPRjfP+pIvDj7KWxYtw75RSU475KLsGTLJ7jjrmk4//QzMH7USKQ7O1FaVIRVq1fh3vvvw+WX/xjVgwbhpQWvYP7LC3DyKSfh2TlztOmRclNSXCZKDik4zPQ+99xzAmUnnniSgkDa+qR99lEWd+TIUfodD26GtB1Spo9jYqO2FkNqavScTj31VN0fZm2ffnqOKous8K5ZswYvzJuPgQMG4ic/+Ykqzw3NTaKE8fzMyJKmvO+++2H0aGNXXrdLlRMCWPWbdrKC5lYChc9y4cJ3sXHDRozZZRcMHToUf/zjn7RWNm1ar4TCUUcdgV132030JgYDXFcrV65SsofDx995Z5Eq4jU1Q/D0009j0qR9ReFkZZ+0zSlTDtPfGFRTrIXVfiYXnn/+eVQNGKAAhf/PRAyDlsMPm4J58+droPL48eMVYPCejdpljIL+okhEFXFmuFklmjBxTw27p1/g+hszaoQy5FWVAzCkZggS8Shc4Tysa4viZ7+9STOs3KGgxlGQHuX1BVQBKIrkG3pgnMp+HEGRhtPjVC8WQRHnYaXYMxaPYkRpIRztjSgJ+hAJfz1A2JP5tebBsmonwRdWCN1e3D7rCby+ZCVcoaIeIQU+y0ySCoBJuPxOxFqbcdykSfjFWWdj5Xvv4JU5TyMQcOKM83+AbOEg/OaWWzFiUBnOPe0UeBIpuNKkZpHyzzY0BlLsP89oePMtt/4Bo8fugrXr12H40GGGjux0ovaTzTjq6KOV6ac/JWBi5W63PfZQAuzCiy6SX1LiQn3RQfmtNatWyCeOHlSNP0+fpudMv3fuuecKeE2dOlWA75JLfij7OfzwKfj972/BPvvvpx7bVWvWgNUQ9s3yvWxJIMODtsE1xD2BLQCRQlNlaW9pV6WWFH2uxcXvL9bnExi9++67GDNylJIMPCfPx1mNtPfX33gdgwcNwtixY/S3F+bPl9+cfPhhWkfjdt9Nr99nn33w4ZIlqlIyyTZkSLXshmuZQjjstyNbhXsRA+8tH3+iJBAZIuq/4/zTZFI0cQLG1StW6X4wCKb/mDXzMZx/wQVYtOhttLe2YdddxmDZh0tx5SU/NAyDUKBnTIpsx+lCwutDu9uJX/3+D6htSyDh9CKUX6DzIp3BsiUfYvCQwXq5Zt+SVmgxHNivy+ReNJkSLZU9smMqSlGYjiGYTqC8yHyn/iqE/fVKfdEewsfefA/3z34aJQMq0NrZBYfPo5lx7CdU4iMTR6nPjwqvB7f96ldwtbVi5vTpSHS24sAjp2Dk/odgxiOz0LqlFhedeQ4K2I9K3qbVw2yGY/Ue1/3HrzB6zGjUVNeor3PYiFF455135KsIhA6dcrgSIavXrZV/rBxYibfffhvnX3S+7IcVaPojagYw4VtUaLQMKF63x/g99Gm0y81bPlZSYMCASlGVi4oiWht1dVtlF9rbYzEMHTJcMRLjkdv/cjvWrlmPCXtNkF9j8rlmyGD5O7aQMO7hc2CssnDhQq3NsaPHCtjSpukTjzhiiphATN6wYs21wL+RncRk+sCBg8VCYczFz29qbEFDYyP2228/JdYJRMeOHStf+sMf/hDvvP0mpk6bioMPPlBrljHdqpUrlZjh92hublEynS1C/JwRI0YqvqKq8MoVK3Hpjy5Tov64444VoN530j5KChUVFGofuOC8cw2rzMe5r4ltAKERleHYCQeS4SDuferveOa1N5AJhBGIRFTdLC+MYM2yj+B3OZEXKYD6w8lkSRltCK4P9s9y3XCMWndjPcZUlKMg0YW8dEqU/8KCfM1J5gxeVnmZBNVM689lL20fu4s1lDu/uM9LPo+C+W1VCHMvY2eF8Kthri/0rn+3CiHnEDqczKAEsaGpHXc99hjqkgkDCKlOF6eUNVtxSQDMwJ1MwBvvxM8vPgeHjN8Vs+6fhndeewXHHnM8Dj7qBCzd0ooHZz6MS845FaNrBiLR1mSUnTgQ1enG1rY2lJSVa/N886230NbahpEjR2hjJ7Bh9mjQ4EECPEuWfIgPlywVlYeL9vY778Bxx56ghc3N1naMlMtX0Dp8uLJkrKLNmvWI5O+ZWVPlpb0dxxx7DObNm49hw4bKuZFqKic5diyGDBkicMi+EgbC3Gwfefhh0Uvnzn1W2dbhI0eICrps2TI5cTpPVg0l8hEOY599JmHTxk2qsHEzn3zY5B7ZfQbnZ5x0Kt5d8k9luZkxfvDBB0GBG37+brvupoZwZuheWvASxoweowCIm9B9992P8eN317lZZRI1JpyHpuZm1FQP0Qaz1157qarEniwG7Px+DDIOOfhgvY90kZ/+7KdYunSJrp9BDKm9rPqy0sHvzPMwCzjn6aeVCf3ptdcKNOYe7LNwRigqs1YVwoTHrx5CcvBLi4uVASVFsbyiQsBXVZRUUlQxBjZ2z4+XVKeWZni6ujC6rAiupnqUBn0oyA/3AEIF9N8yIPQ5vOph4tgJhzONaFsjBoT96qE6Z8oU/HXadHyw6D3sMWEizrv0YizeuAH3PDADZ510MiaMG4eOpiZV5mKpOB6YMQP/8cvrZA+ba+swfdp0UZkJXBhkLl++HK+/9baoNbRJAnQ+q6LSEgWNrD5zcz77rLNUBSC1k5UEbp7cfJkU2PLJJlVfxowZI1t97fXXMGvWLFXo75txHz75eIt6uXiot6ugEO++yx7d3fDSS/Mxab99RTGz1eMI/ngNa9etFqDfc8/xCni4HhgQxLqiOP2M03HyMcdh4ZIPMHXqdNkrg5zzzzsfzzzzrDLpYVYKKivx7Jyn8cfb/qjN9Zabb0FRcZECJAY3o0aOwpChw9RTyKo2A4S99pqoAGbZRx9K5Kmufot+z79TXOfkU07Wvbjrrrtw9dVXo6KiCjf8+gZcdfVVmPnITAUsb77zttYu+3wY1DLAKC6jsEW5pIh4LgY87IksjOTjueef1/pbu26thuuR5n3L7/+AgZUV+rf70wrLuvYofnrj79AcS8LtD8HldKCwuITxMjbX1WJARbmqklRZpX2zf5BBpdvjU9U3SKpYVxey7a0YVlwAT7QVRT7Ptw4I73l6Ll55n3MIA4hmHAKwUrtMdZsKeNiDLgLvsbvid5ddgvdefw3333U7xo4bge9fcDHS+ZWYes89GDOqGscdeTjSnV1wpjNwZTxwUABD80Q5q8sAwvrGBixe+qHW0OTJk9He0qrEGkExAzdSlOmnCIYoFsOKx9qN61Vxow0yUGTQSj9aNaAKLS1NpvcsL1/JEYJ1VgFVUQmH8ec//Un2d+JJJ2HJ4sWyc1ISN3y8CZtrt2Dy5MNAITBeF6lq5WVl2G333fRZZKVUDx4s4ErfKBGyhBHbkHCV06mEGv333hMmyIcOGVyNdevXS3hGvVRNTaoY0f5plzU1g7TH8L489dSTGL3LLtobli7/SHvFbrvuincWLpRNbN70sea0jdt1nMAd6XLcF0YNHymqaSRSqGom1wr70HnvKqoGql+XNFOCQtJBCSTpq+ln3n/vAyWEtjbUoa25FbWbP1ZCapdhw7QnEihJ3MRB9WunqJ5pnxftn9IGr7/5D9jQ0CZAyEA4nz3RpaVKUFZUlok1oNm2pASKds2AmeVGJ5Kk6CXiokTbgDCUSYqK920CwqffW4r7npgNf0EBWjrbEcgvQJyCWhnO7EshnYwi6MhiZFERbvuP65FuacQ9f7wV8Y4WXHz55agcuRv+cs/dSLV34bILLzTVQfVWWhT1PoDwo2UrtC8TjIweNRq+YEjVPMYpk/beG4FwSPva+o0b1fc9dtdd9LzzI3liHYXD+T0qnvRLI0aMkl/jemBylwCRFFL6PVL4P9m8SXRqrgMmlkkJ5jNobmq2+raNeB3tiQCQFUhWzI855ij57bLyEq2PV15ZIDviObjnMpYgOyjaGdWa4+/5b9o+EyQ2RZY2GGOveGEhttZvlQgU1zH3MFYWCWCZVGHCj0wVJn948B5wja5Zs0prlpTRiopysS/o/3mOY486Gs/Ne1G0Vu517Ce2x12wKMBkJb87K/nUjCCIJi2W18YqNa+7tLRYLALaJn+qj9CqENIvcexEd9ZpAOHsp/Dc2wsRp3AZ50MBGFJVhU3r1klUprC4SJRjaTNQvIYiTpw5mjGAEMkEmj/ZiOElRShOxxFOJr6zCmFP4s8SYusPXOwEhDtVRr8Q8Oz7ov4qhBzMneVsKm8e1jW04u6nnsKmznYBwrTbjJ3oAYRZwM9ZOS1bcfLk/XD+yceixOfB2uVLMWrkaMTgwf3PvIiXXl6AH593BibtOhrZZBSpaNwAQs7Q8frQ3NyqrBUzKwx4KRbAg7L5dDQEfAQkDLQ7OroFztTn0daGsrIKQ52jmmIqZSmLJnUeWxxDlK1kTJsmg29SJ1gRoCNmgMhMHmkHdMTiv7s9AloUU+G57cZmVo7sGVmk2lVUVek6CUAZlDO7xeCjqakZvoBfDlsCHh6qJ5pz0nlrxhD7MX0+9Ycw8OD3Z4M6qwt03Ow7Y0DMa+Yh+efVq1C7pVbZbQJDvoejDxiANjU2akOhStnmLZtRUVFpzTIysvyUaLf7rSqrqvR6/n5oVRnWbNpsqhtUfLUGONJha8hzRwcenTkLRx11lIKW3DEcZk5PWoDw9TVrceP0e9CRcSCYX6CM3aABA0XxzQWEdLS8H2q2/7RvkaNAOOYjGM5Hor0daGvFqNJCOFu2opyiBAV56p1hhZCAsKQgoh5CvmdHmbSvUiH8uL0DnlBxj6gMaWYUlMm40wgHfWjZtBYXHX0ULj3xJGS7o2ip24qy8gHwhty444EH8fJrL+PG//wfDCovQ8LqO2P/zf0zZqgycv75F+KBB/+qjZlBWUlJsapmTGLEEyk9R/Yl+QIBhPLCqrrMnz9PVXF7wDCfB9/PwIH2wYw0qxikha1euUr9JdykWZUj0KedkrLW3t6JY485VmCwtq4Wg2uGKsM6dMhQ9b2c9v3vy2ZJw+HxvRNOwKOzHgXVT0d8WiWZNHEvVdG5+RrVN4fsjDbIIOil+S/jwIMOxPp163V9y5ev1BrctGmDrv/BBx9QryzXwoz7ZygYIOhcvHixAuQjphylxEX91npt+oceehiefPJJDBxYJWD51tum/5ZrhTRZrtmVq1bqHnD4MYE5Eym/ueEGTJs+HVWVA7HwvUWiXj85+0lcfPHFsrPnnpurLHdVRYXuEc+3Yf16qTFSkITH+g0bUDN4oNby1Vf9BAOqKpCOdQkQrmnvxE9vvBnZYL4AodvhlnosA2rScCmeQR/ChAcrDGlO8KIkugSAUsgP5gHRODJtzd8pILztoUfx1kdr4M4rBrwBI2rhyCCbiKoC3p2MwhWLY9+B1bjx6mtQ7ndh7cqlCEb8qKoaioUrVuPXv7kBZ5xxIk4//nvo7GwTIHRnOMQacHK2IXvIkBUgpGBMG+cD+gx4cDtcxt+2GT/IQI4+hVXxOMUgsk4pk7KPlokJH5WZW1oFMoxPbFeQaov+0D8z2OTfWMHgs2Il0cw4c6q3jWMHKKxhqihRiXmQqUGQxSQF1wr7oKRUm0wh6Pern5q9Swxw+TuX1y1hJopuqE+W6r1ZoJsKxBQy8hj1Sdom9wUGwsEQe1m597RondNnEzDRP9Pfcw3xnkybNk3slKaGBhQVFyrhwf2M+556c7ujOjdtnNfIAJ/3mD1bTsrlc4QLxZ4SCVFC+ZP9bKy4EsTRnskc4L1PJ+Pq2052d5tEgKXyykReDyAM+NDh8uC6m27G5tYYfAXFcDEpGClGJh3Dxo3rdV0M1ll1lNCOh2MPXFL0ZfUVbo9od+2fbPpOAeHfXn4Tj8+br4pP0kEbdAj0JtLscE/DH3Cjs6Eeg0Jh/OdVV2KvqgFoatgMv9sh/9LQ3In77puBPK8f55x2Gvxe0wPNOZs0cI19ygmeKI1EX0ZlTj2z/ALFHbRLihUxEcI1oJEkTCwmoqisGoC2jhb5cq/bj3giLjBPu/R4fWLk8DnTNihKQ/tmhfC5uc/h3PPOlo3pWphETRiVWIJNPhPGTlRwlWqnhMECstem5gadv34rWw0CKCwqEBCtq6/TOlTsQUXbpAG+bIvh+XjdSmjF40rMMGlGu+P6YiySSllxC206m1XChPeRSR7GUQSHpOHzPRKvcrInL6WxX/Ya5lqhT2YMwmSK3WZAP8F4wO49p711UD09GJIwG5NK0iPgGrfUo9mbTrqolLAJRjk6I2cMBZkZ0SyQCIZx3xNP4pk33oQjrwD+SJHaBLzZLLZu/gR5QbP3krFGCnRh0Mw5DRdE0NDaIkDoZ099Y53aWqoDHrg62r+zHsKdgPCLwZydlNEvdp+2e1V/gJAbfTrjFiBc82kz/QNz5mBdWwtiAS88gTBi7d3ge9lDqDEO7W0oy89DZdiD8049DnuPHgnqEFKi961F/8QTz7+IkvIynHfKCRg+qAKxrnYzoDzLWWVuBUx0gjxIIbOpEARGpKIwC8lN3ShqOlFSXAr2LTQ1NiuQYN8SHUC4gMqWMYFIbtZ2JpPBjwYxc14bA7P8fGWkmA2jA5UaaksLqioNgNI2YGWZCDz4O2WmKJWfSikQ50YtJ9jaYmYKOc0gbv6dm4JEBhJGVpnvJ9iyhS94nncWviM6H/925hnf1wZLwEsHzaBXqqjBINolEhBEU3MT3njdqJuRxrnf/vujMC8fjS3N1myhsIISblB54QKrN83QCjk4nACXvSqFhXmIxzM9gT3LG5SH5vVRzMbMijMAlfeU901qp3W1qrYyGOe94et4EBA602m4CiJ4de1a/Obu6RLdcLh9cGcdGkicTGZ0z1g95TmZUWfgzwCH1KiPN25UgBbMy0eswwDCkcURuFobUOb3fiOAUFUMR0bgnz2wCf4ilI9VWw1llIDQHaQCHCWo3aCctQChywwGdiXiqA76ccV5Z2HiqFHqE4x1pUUBmvfaPIRCAZx8wvEYXFWp701lPvYdMDB8951FAiCVAwfhiClTtMGS4sj7OXDwIGV8adfNDY2oqKzA/AUL1CvIzOia9euwau0aUSoJsvgc+TyYPaV9MAMcDgVw8AEHCdwx+8rqF2lpTKK0dbTjnbcXqedp8qGTZe8PzHhQ2VhW2lgxWb12teir7Dvic2IiYcKeewqQsWrS3NKIk088SZs3z88gnP0fQ4bUKOBZu3Y9Fn+wGIcdfphsvHZLvQLcFSs+EhXzmGOPQmlRsWyKPV88BwNc2iZ/rli1BtU1NRJnWvLPxUrwGPq1SfR0dhoREVYzmYAZOWqkACDvDyuspWUVmLjPJPWbMWExccLeWl/8LqSakuIqlUCHQ/e8pKhYVRhW1DmknPeClRlWVwioCyJ5WPT2QglJie6YTcGdn4d1BIS/+R064IHbnyc5+khREZw+Hz5asQLlpcUoiRSitakFAZ9P6qRevwdbGhqNiEReBK5EEumWpu8UEE6b/QxeXbwcKXcQKRdny5n5rEhxVmwGLp8XnnQS3rYOnH74ETjliEOR72efaqds78nZc7Q+D5tyCHYbN1qVf81n6wMIuaQICAkM8wryRbNiAiuffapbt6KqvEL+jb7Oa80907wvl0fiSzykpOlwykdvqavT7xLpuGhle+61JxYtXCj7YYDMoJM+lL6LlQhW6EhZJoOBFLhhI4arV4p7zdZ6Vlo+wejRY+TTaE/sHafIBqsSBJFU5GWyLZ5Ky45IaSWFbuyuu4na1xntxi5jdlGPH9cfr4EgktQyXgf9Pu2eVGlWXygyRlqdfR8YlLPiyWo2GSsHHXCA1uoee+yuijiDb7I2Kssr9J2YcOQ+xv2MjAHuWUzAEBDy/LRZ7kNetwGeXE9cD1RFJPDYZexo7c9pjlXwB5BNxI26qsv0fjo5j5Dqi6yAuF2iF1930++xtq4ZwaIyNLZ36bwVZUXY/MkmAQKBVY7e8Xp1Tn5mc1uLgL3D60Uhx9CsXf3dAUK3F4+98R4en7dAVD+COKfPL1BGM0060vLheX4PvNEo9qgZiotPPRU1hRHNTN6yaaN83PuL3sUBk/bFWaef0RMDcNwQj1xAyP2LgNBWR5ZiZiCoeyNVYrcLhSXFokQ2NDcr8VFQXGDmSSYp/pUnUMb9lO9hsq6jvQPFJcX6PZMJTPIxBmBSjqCQVEyP36Oks53kXbtqtYAd6aL0sUy80V7IlmJijbEN45POznbt9SvXrMTQoUOw6N2FslH6Oq6B8pJyJVTYOz502FAl0ZmUGTV6lNhZEydMBJWb6d9pu/SPa9du0H0hA8PENEkxjibuPVH/5l4nocHiYlVE6WtIfSUzhmufPYx7T9pbPpg2r2pnQ5MSGvTpTJIOrRmidhs7ZmKLCe8JNQ5UDU2n4WcyOZFUkocqxzwPk+4cYZELCJmg62bLUzCMe594Es+9tRApbxCOAMdjeTQ3u7VhK4ojJkZr6epSLDRs4GCT0PL6sXlrLbzBAPKDATRtWo/KoB/D84JAW8tOQNinYvkvVxndtG7V15pD+K+ibH5FHPeNvW37wfRmDmFfQMg5hGuaG9HldSKWAnxZbt5mhiAXuyPL/5Loam9E0A0cvf8+GBAqQOO69Yi1tEqc4aAD99e8Og6+oogIB6QamWwf4jFbhplD3AncOOzaYw2PdStDTHUrOrjNtfXa7EmdIV2oenCNNlVudNVDhijLvGnjJ3J4FZXl4nWr4djjVtXO8LuDUrXjomcgUVZcbKT6kZWaKQNQ9jixYT+bYqatSU6VGUECQ/5khnDd2rWijY4dN1bXu2LlCp2HGTKbD9ihAAAgAElEQVQG9LxmUixYjWPgW9+wFTVDagSGeE4GPzWDqhHt6lIAbPc6cWPg92CWnU7S5vBPnT5d1Q6O06Dj4gZUt7lW1B06eb6P18dMHwMHNXxbA2yZ6aICmBFxgcn8tbRIxIAVE9KWuOHIAbqNeiUdLzPlzLxx8yLP31a9oxESFHKzdHFQekEEr6xbjd+wQuh1wxvMAyvN5UUl+p6sflUOHCDbzSbTOh8lqPmTAkKqorLROx5DprUFI0oi8LU2odjrEiAsomx5pakQlkYKeyqEkhUncLWFKHe4OszGTkCoDT5DufycHsLHH8X/x95bx1ldbt/j63Sf6aa7RFpFOgXEAAQMVGyvrSgKJgpigJIGXpEOkZCU7hSR7maC6ZnT/XPt9znckY9e9eq93z9+nteLFzBz+v08+9lr77XXuljmEGN61iX00IsAREAblO6PuzwAvVqFrAQTXEWX0Kvdjciwx+P80VPSDWzVqhk6dWmHBPp9sdLKwWalEI9CdgpiRtIqxUCba1W+T6dTChoEKhTaYceEPoR2kxVH9h/Ezu070K5TRyRWSpeEi9eSBQbGK1aHueZEhdTtkufl9eKNyaBUiIuKpEvNIouoxHGfkh5GkRx6ZLL763aLemB6SjJmz58vc4KchyJVhkUYdjn4XKTikFrJfcU9y4ot1zCvS87lXOk28j2xIJGamKwok1KQJZrkE4QVFxXILBSFWMQygyC4rBQWCs2oVZLo058zJnUu31V0z4kVhppaFxbkRW1n+BnYyWXCTXBMUMFOtGKxYY0K95DTqJgts9vD66JwAqI3Fot+Ye3ETKPD4QACHie0FI4J+PHmuEk4W+gAtKyY04fRDi3tRS5dQlJCPOKjs7NBr0983wKhAEImA3T0qwtDoVu6HFcAYZJBB7vF9KdEZWIfRVRG2amLRCQxlhlCjR7/XPodNvxwAD7O0oSoMkqxkIio55ISDU1EYl5yvBVhhxONqlTC9Q0awnk5DycPHETPDl3RsX1bqA1aWHUGlLkVOxmuWYPOKPFbCkRUsGQrRR3dj9EOPlWgeV3btW0r1EsmkC2btRAqJJV3qYTIRPf0iRNSLOl9860yu1e5chZ27t4ls6qMn5WrVsb5C+dlpplgcMrnU/D444/h0KEj0hnr1aunjBS4HA4BsCzG9OzVCxlZWULd5JzhfffeKwIy3ANc2zEKMZNTUlYpwLV2zRrUrFNHKIFcW2SSMBEmBZW0bNJVSY0j44Id8X9O+UJGFcj+oIBG39tvFzo4KcpOh1OEaBQLEzVSklNkzrFz584C+jhb2K1LF0nmSS3du+d7oX+Spkel65iSKEWf9h/YL/F/9oyZso/ZgeHIw/79B2QWljP0Bw8eQElhsQAW0vsNBp2sf3YDtbLu2bmOdgl5HPM3tBbQqOHR6PH6hx/jaHYhImYbdFa7rKHUeCsunj+HBKo7y5kQELEwdii5z8l2cNNeASqYeM6ePf27AaF4Cv/b2P2vrfpL+9Sj1WPepl2Yv3aD2GkwXgdVitcfCxcsULj1FPMBLLTKyStAs8o1cB07yp4ATh46gKo1M3HngH5IinpPEuwzhpJuTNDkYpEyGtPF3C+m5CviX4qpO4Fg7EarFu6Hd959R+jKtOqQ+JCaIjEpP59K5yZZRzt37ZKCoCh75uaJoNXod0ZLPjBh8njJT2g3sXXHdqFeUiSPlFDmT4z9NqsVo0e/LwUMXpvPPh6LrXt+FOX16rWUkZcb27TGqtXfSeFh+owZ6Nunj6i1M09hMYxee3xf3GNnz5yRwgoZJlOnfiVglHuE8ZRrmEWQjz76SB5HQZqhQ4fKur544aJQSgkic3I4f50phVTuj5LiYjkXSBtnQZssDaqsP/7YYzLXzr1MXQOyLLIysxSRM6tNZhnr160n3VNR/IxSUWOxmT6yysUISqFa2E0s2osXtbLWWZ7irDfXpsoej8/nzsfSTdulGBwxWsk9hT0tQejYNr0eSQmJoqzL1zOqtMi+mIPUjCwUUwSIjAWTDo68bGSYjKhhM8Lgcf/lM4RXpzBXzxT+WcD1e1VGr5wrUcAXZVJfmR2++ve/mHr9jh/+1kzk73iKn91F9Tcg/KNfmXL/XwOE0iEJaaRDePJyAT77ZiGyXU6hjLLCDG9IBAVEdlwVhtvjQEKcBQajBiV5OTD4fWh7TWN0a34dbmh8DewGJg8OLFyyGOcvXcRdAwYiOYGeUQowCDChqGB+yUSLFSB/MCAJodmmSG/TGfvrbxbgwoVLAjIyK1US0LZ39w+oWq0qTp05LR2Ab5csk4Bz8dJ5EZfh/AMFBqZPmy6iNQxsrGKxW0IAde+ge7Fy1UqZP6LyJ6t5n//zCwmGBJsMvOSwM5C2atES6zesFzVRzrOQtknjXyYKDIYMsm3btsHq1WskwWWyz/mQnbt3K/MxHjfatmmLFStXiFLewm8WomP7DtKRYVLLYLtr1268NeItOZDOnj0nnZ9yl1MCIyto7NCQbkTBGc6SLVm0GI88+BCOHjuqzEzm5MqBREoGPwuDMwV0+HoUEhn28ito0KC+iOWwkzngjn5XwB5n/JicswMkdJgoSKHfHKXTFcBI9Uulg8jkWsOOrD0OG88SEH6OYspw015BZ0KljMqiTMkOQRZlt4MhqajzOQqLi6Trmp6SLuCFgNCgViNUWoRaiXEwlheLymgCKaNJvw4IY9TRX98F/x4QTpo/F5ccLoS0ZgSCGuipSMbpKo1CqdLCgog/AKshAHXIAbsGyPxpDu/mtl3QulkTWI1AIBLGmhWr8OPeHzCgbz9c27AenG6veEFduUWUA4wmxgTiMfEMhbZG30uXCFfMnjYLNrNV1A4zKleCKSkOReVl8t1XysiQJIyPEW+mUEiSsUR6VHn90qlQwBC99OJQXFKqWBGEwwolm4WGcqcky1wXJp0GRU5F0Ih7MRacY7GBj6NaZk52rlB++LzsgnFeqKCgUB6TZLeCvSauFxEK8vlkPxOEMTGntxzXkcfllKSFgJAFD7/XLx1Mk8UsiRCvMdeFzWSEL+rLxfvzc3OuOCMzXZ6TVg8Eq0yoHVSDVSkzJQS9FCKJ0c0JjykyQXDLJCJWNWZyfMVHMwqirl47StKhCEuw9KWzWnAsvwBPDHsV+uR0RHRmGA1WmGzx4nt28vRp2M1GmHUG+RP2+eFmEqEKI7V6VZS6HPB7A4oC7X95hvBqQPj54hXYuO+IWAn4CQqiHow0plfLGg/BE2ASbIBFq0akvBz10jPQ4ZqmaN+0OWqkJYuB/eoNa7F1+3Z07tgera67TszfwwHS2LhfFEAoSTsl9AN+6RIeOnIEK5cvl7Ves3oNmeVMTEiKGnRrBcBwdpmFHlLR2d3r338gNmzcKDYlBDu8/iwA1r+mvsy2srPGtUY6NGdjG9RvJAnwffffJ4Dz4nnF85X7hAqNeoMB8+bPl/3SuVtX6aoLk0LoqC5s27JVElcWD9mp4yw7AR2LHSygsat9c+/eMjNIujY/H9VBKfDEBHnj+vVSELn1tlsxccJEUSOldUh6Zoasy8WLF8uMNruXMUEdAg52+fgZKBrG52WHnRRnsgQ6te8gcf5yQYHEesZvfodM/JcsWiT7leMJjPec62UxMKtSJXmdAf3uENXp7t27IiM1DQEfd6fSEeQtBsBYzOPqpsq31haHYl8AQ98ZjSJ/GB61DhpbAlLTUhH2u3DmxHEBJzFaHjuv7LAyXlDoS86nYFBE5oLFhf8PAOG6Kx1C+myK5Q+ZIOoIAlYt3D4XEjUmpOlNKD15DvVTM9G7bQc0a9QAlasl0j4TBw4fkuvBdTH4/sESo1igYPGDasFSzybTJAYKyegRH9mKhFLAYosTSvvx40eFGUXWEAsLvP4HDh/E6ZNn0K5tuyv+gowLPIe5ZimSlZmWKd2ws+fP4MDBg6hTv7bkK2fPnxUgxgKqjMjI/K1Fno8UYfoBEjCeOnYS5eUOHDxyQEBaanqKANKE5AQBe1zrXFtU9+TzlhSW4tom18rvEhMSZQ+wu8e/OWvLNcwiNoFyzJ+ZlGV2+ng/7gHuI34+KguzSM9z4fiJY1KgE6qp03GlaM05R+55PoYiMBThYm7EAkirlq2kQFSvdl3pUnJOkh35WOyWnIMc1Ao3Nhgq3vjelJsCCMNBH+KSkhDQGvH5nHlYs3OPCIPBZIOa4mCJ8ThNyr/RiOT4RBEjo82SPqLCxQvZaNDoGhFMKnKUQcVrWVqESjYjqpn1MPm8SLRY/lJRmavPor8B4R/DN38Dwj/2fV25968BQhpzB4Jq6Zgcz7mMyV/PR7bLhYDViIBKC31EA1WIVWAFEKoQhEYVQtDrgkWtQp8uXXBz+3ZoYDbjTHYutm/dgi+nfCbdAB4gnTt0xNtvv6PMRkXpXLE3xd9bjJzFCcIXBYRao1L5t9htWLDwG1SvXksC4qUcKmf5cObMOQF6lFY22yzIv1wowI4iMuyEMRiS2kllu3vvvRfHjx3DXXffjcTkJIwfP16C6OatW+V+DGr8/9BhL0t1kKpWDN5MdCmJ3uzaJkonJxgSqiMP9TOnTotABZP5bp07Ia+gEO+//77QJniYk5LEqhNFcd57/z1JkikOwhvnah577DHUq11HDgjOuZBO+NhjjwrA5IwSD3lSGJk0DXnxRbz26qvo3KWLqJmOHjlKJNtv6toN27dtl24RB70p0cwKN2lxBMv0TORnfvH5F0S4hIcekwgKNfQf0E+oLaQBiX2AySSzjAqN1CVdQAJCxbZAkWQW6gzVuNgRC0agi7Nhy6lTGPX5Zyhjx05LE9ywJFE6reFngJDVNx4yBANCCXH75bBht0UdDioJc4IdBkcJEisAwpSMNPmOU6nsSIpZtBPx22p0vw0Iz5WWATob/AE1jBp9FBDSdFsNdVAHC82uvSUwRnzo2aENurVpj2rJcSxOYsm3S/Dpp5PhdThxOTcPPbt2x7Qpk4WyxOvLxPZnBxh9kWgDYVEANg8w0kv5XRN0Dx/+GlLSUlGpalU0aNRQiijNWjQXsMOEunGja+TaM+mhVQWLAjGVTK4x0pw5n3L46FGZ+1yzbq0IwuRezpMOBP994403ShemtKhYkso6desKVYcAkJQlUnOYpNILjkk2VWgdzjKZE3RE55u4P5jM8vkJxvicLJxw3bAYwuSVSUXr666X+cU6dWuLmE1pUZkkvzzs6c+ZlpqGNm3ayPqaO2+uVImZELEbxH3G7gtNw0+fPilCSzVq1JLPz1hBNUuuMVapOXdGOjMTCO517v07bu+rAMLoBVBingIQ5V/R7sTVXQq5n3SUw0JBiuj0OFtSjOGj3gO7EmGdGQajFUZbPHwqFS7m5SEjJRm0ROF8NAKKqTXpaiqLWTqxkVAEdvoQFhX8TzuEk75egi0HjomVQFCjgT9IuxOODxIeKoBQp9fA53EBHjf633QTbu3USZLneK0OG9esx8L58/D9PmXGlEnp2LEfyqxlQX6J0MBi36XsNE3kZ4CQMZ7XmteDyaPFapNkkuuOnTmF/qmsQzIeeH1ZDMzOvihxl+uSiWeTJo1l9pXdKQpmMYmksm68PQF7vv9eZkZZUODsMtVs0zIyrtB+qfhI6x7uJxbKYsI2jD97d+9B8xbNpZtHGiaT12saXYP9+36Uz0VqNNca9ysLEuxssyBI0Ms9yzgoYwQWq1CVWYzcsmUrut3UXc4QfkYm2+xwtG3bVuyO+DPej0rOLPKdPHVKXotzWPzMrnKH2MCQ9srCDRVIqdBIsEuvOHYsWRSJFWHYYWWBkl2S5k2ailpwtWpVpGDHGULeKgJCFvS4B2SGUKeF2mzFucuF+GDSZ8gpd0nCHOZ11elRo3IloX8LZZ1+mlSAleKgRyh7VO3lz/yRCExa7a/OEFJQhB1Sm90Ok4m2FVRh/Ks6hD8HhKIDQFY0InDqIrK+VeUuGF0+NK9eE3f2uBltm9RCOACcPnMGEyZ8JDEjNvrBguxNnTujnKqlnEv0KywmJXqwpqKWNUGwxzhf8cYOHtdVclI8zmdnKyMqOp0AIHZ1IyFIYZQzrLQD4UhFrIDLGTnOALqcLqRnxONyYZlcN7VOK6rFLHZxho9sHTKfSE0n/iE7gsULPh99AKk9EOKHU6tRVlasMAdCAcmheOO64XnC8yAtNV0KFQRu3MvsiJOVRNppbMzj9Gmq4VaT+UK+dkztnNed+5DsLe4DnkfOcpfM/NK3lgCSnz2mo8AivOg4WCzyelyf3I+8xe5Dv0PuA7JRYmwr/l5yjlhXsMIX/u8AoRT0aGtltaDA6cLcxcuwZf9BlPnDsuZZCDGlJePMuQuIMxkFEJNuzJtZq4fb5RERtlKXW+ZSOUPovJzzNyCs0MD5sx2+P/v4n+8+4G9AePU38jv//3s7hF8sXoxzpSUo1wDeYATxljhGWiVZ1gAGDYUFAvCWleDRQXej63UtkaYGfti1D6+8+CKCkYD47fXqeZPQazj/wwSRkvvsGshsYDRBk3k8mS3UyFA/QUu5u1yR1P5JWW7Kl/+UhIE30ok4I7Rp0xbxEeO8IVW/OCM1YOAA7D/0o1ASWGVm0sggw04eOfNnz58TUESwVq1qVWzZtk2qwnxf9PhbvmI5MtIzRAyBFeXXXn1NvHCOHDkqFE8G9GPHjsJmsUilmNW9UydOShWVBz0PcCbepEGw0kxg2aRZUxHSICDm67BKRulxdtAIaEm9+fbbpVi65FtJrjds2igVOiqQ8vNMnPyJ0KKOHDosSQSfY8L48XjumWdlJoXJCJOSenXqyqwNbQB+3LdPgjMTkIEDBghdicnQ0SNHxK+OAT8lMUHuwwSe3yMrdqTYCr2UVAyfH0aTUQ4KzsGoKtBjhCEWikBnt2HHyVMY/dkn8BvMUnnjbFB6ehZy8wuQV6FDWJifL4CBh1RiXDzOn7kAq90GG+ev8vNhCvlRI94Go6sUCRrVlQ5hDBCmJSTJPM1fBQgnzJ2N82XliGitCIa00Kt1Ugn2qZRZSlKkgw4nshKM6NezO3q2bgXKDuzddQgvvfQSHN5y3DPoLtza+xYsmDMPn02cjO+WLxXfKLfHpSRebLEQPHNWNDqUz0RZgLHTIdfNZDXjQm4O3h45Cj1u6S1V5f2HDghwJp2I3mw0wW7ZXBF5ofos6W9Uaps1e7ZYk7z++uto3/pG6eR8PGG8AMLv1q4R2vb6TRvx6qvDsXnjJlnb7H5zroQglgpzFLpgYnBNg4ZSHOB85BNPPCEH95IlS2CxGKXzcebcedzep4+spZ49emDiJ5MFuPXo2UP82yZMGI85c+dKRZhzr1TzrVmjJu7o3xfTp08TQMh9yep0TL10wIABAjToO0XKkKiMHj4sazLmn/nIIw9i7tx54pvFtc8ZPxZNqL7LSj0fSz8ugtlNGzYKYP5k8mRE6L1WgRFBQ/mKt6s7zEw8WFmO3QjyvMEQAlotZi1ZijVbtolRvc5kg8EWB5dKizMXLsJuNcPCed/8AokLVFn1hnzIltnLBFjNVuiDIbgv56I2VXSdRUgy6pAcH/eXU0a5fkkbJWWUgHDboZOIGMyS4Du8nKeMyGykTktTbS28TjeMADrecB3uvuUWZOg1KM4txHP/+AfOnT6H7jfdJICElLKnn3kSr7zyCh4a/IB8RfThE5Eadm8JsEnR4npnwYZ3iNqVkCbMm5Oen5x7s1mRnZMrgJCzhewWaNSKsicTVu4JmnMzDvH+lM2XLrfBKLN57IQz7m7Zsl2uNWMpzxJS/0jHZvIrBZeo6igp/OLzSeskDX02tTJ3zSSbdHrelyrLpGdLzDPyG2EiHRJAwMdy5IDKpKR1Mjbyprw/Dc5fvChrmkUSgjkm5QQBBLNcU3FWC/KLFMDHG19PZpbKyyQeMiGWmUCdTlRMWViRM8rpFPEj7oPMtDQEQ2HpuicnJ6KkpFQKjBQpIdU/wW6Fw6mIP5k4w6rVweUok9eLAUKqO4vKKMsBpFhqKJJikxW/9fBpTPrnVPhYLExJE3EeRbH1kpy/jNklDo5whFC7bl0UFxbCWVKmiOyYLUiwWYUyWi8tGYlhH6gymhIfj9TkZLE8ICCMi85qERBK5+d3SvP/UuGPwHXuZlJGFUAYpG1oRDElZ4cnQIN5sw6RcBBahwcNs7IwZPAjqJVqkxxm1DvvYc6c6eKB98QTjwuT4aEHHhR13A/fHy1FAn42KZxQTjh6Y2GAN2E2MVfRVKCMOlzSmStzlCrXwWQSkME1p4ie0ApBIyMbwiJS66QAwAIuAbbNZhcGjsNRJpR4Mnb8oYBoINANg4VhZ7kyG8hrrtcbpGhLgM4xEQJSri2bTRFi4d6k6E/A7xWlb4I0rumYCI2ixKkTUEqgJuMzoXB0tECxd+KeZLGQPw8E/LBaFZp/7OcEj8pcawmSk1PgcNCaiOedTu5PAMn3K/sxTAAckc/O//Pf4mtJyjnVub1eeW8s+NOqix1a8Yxl8YBfAGN5BWB4NSBkUYR7Ihjyy2eX0QqTGdRGP3buAmYs+AYFTjciOgPisiqh2OfDqXMXxJyene8LOdnyGpXS0oUSXFruRJnbA5PNgkS7XWYI/+4Q/qvI/WcB3Z99/M8Oc66NvymjV38lv+///wKEYcVgWBNQ/IlCNIxndVBRGV24aRNOFObDbzHCyNnA7MtKVYt+OVo1dJEgPKXFePrBB9GheSNo3SEsmPYVJo0dK1Ludz90n4ChyRMnYcaMr+Qwo3HqpI/Hwu1TggSr8Jx3IB2AMymkk1LtkokADzDeqHp29MRxRZRArxefK4K4TZu2Cn3llttulSSV4IsBPe4nTzfKQBMMERxRGpoUGj6WCS4P5iZNm0g3kUkwK6CkC9HQl8kp5cg5O3Xq1Bm0bdtOgigNei9kZ0tX5psFC+Sw7HVzT0l6Dx46JIksZ7BI82xwTSOhhDZp3kwoegSdPXr0EFU4dsRiVTgezDzsGVzZpcy5dEn+z6Se9CHOjzRs2Ajf/7BX5idvvKG1zCiyG8Kq+wGavJotkjhce+218p5ZsSZoJSWLh8ShQwfl7/bt28kANzs/fD2qgjnKqepqEbDM6h3fX4yvz83K5xOqhlpzRayG9+c1YuLmcbpRpXplXHQH8Ons2di+/wACai0MFN5JSoHD7xf6K5N7ymgTZDPZY9LEBCjoY5WVAkImlF6+DFM4IB1Cs7sMcWog0W6TpDEpk+A1GekJSUpXIkpRE7rav739+w7hzNUrkO10QWPiALwRrlInHK5yeBCAVqNC2OWGDRHc2bMbBt3URehzc6fNwueffIFGTZvhkWf+geq1auLruXMwdcoXyL14AffddQ/eev01xJnVcHkCYpDMmwgP0SspKoutJBVMNyKSnHG08YOxH6J67VpSjeeh6PYpKrfsMrAzQfl7fu/0smRxJTM9Q35PgDdw4EA0aXwttm7Zgg2bN8nBScU7EZv5cR/uu+9+HD5wQOYYWRggfWj71m2SeLJQwmvEKnOMOseiBbvcTz/zjLweFRrZaezTp4/QmznTRBGcTZs3yZ7bvGkT7h88WAArfdMI6urUriPr7PhxZe9yPoRrnz9jZ4TCHux400ORVXq+tijWBQKyJplI7Nmz+0rnhV1QelnFRDg4f8O9xzVC/0JK3PMzsZNEgMhki+IGFDJhNToSBSaxJVMx0RQ5fa1K9hZBLud7OKtI1oHT50eV6pk4l+/A6k2bsH7HDiRkZiFgtOHUhUswW0ywmo2i8qs8Z1hRKowmjxTiMoTCKL14HvUzU2EPe2FVR/5y2wlSRmPzhOxmTl6wVFRGzYlpUNEvzudHUVGhGM9r1ZAZG7/DhesbNcbTD90DSwjY+t1afPLRRwJwn3j6GZlPo7/YBx+8H53FjsOMadNRKTMFzjJ2CUqRlp6G/MIC2OJtKHc6UFJegmo1aiAnJ1sSw7OnT0sngTYTjMlckyygnTypGK5TaZZdgXp1G0in6+zZ0+KXabGZJPFmB5F0Ms7IMYYzflNEhWuWc05kXUiiabPLfCupojm5OUKpphAX1zfjNWMOE052H5jIkq5O0CYdlmhxLDb3VaVKVSkExkRk+Jox4TGeF0yMeSZwXxbk5QnA5Gfh3DBjHMVDSPWnuijFOfhYni2MzxTvkPUtM70KvZ9iJKQNsuPODj3fF39OsRkWb6SrFsEVoMiRB7PBJJ+HHScBLeEIQoEA8vPzlBn5lCRh2NAnk8wPnc6ggBy+R3s8ApEIih1O5BYUo0btqmCkWrZmC5aRhWAwwpaQjLPnLyI+NRkqow5Or0fWdVClFnVHq9Ygn5c0bwQD8FzOFR/Z+KAHdlVY4nd6SuoVDzxed14/fpYoUv19Ccsv3ItCON/tP4aZK1YiaNDDaOPcZwSFl/OhDYdljt8DP+wGAypbbBj2+D9QNdGOEweP492Ro5CXl40ePXoKI4dgfvTo0Th+5IgwZVhM6t21I0ocVP4OCfuGFh9kfPAa8MyiWJSWAmpajXiRktLMG0E+RyJuaHMjFn+7BDXr1ZXvnOdr92498M8vvpBuIYFSXFyiFDFYpNvz/R7Ur9dQWBm8frf36yOdco6cMNdhUSUpMQVbN20W2jZn8phTrF65StYWC8NkUAn7o7RIvFc5H0xPP74+9wBZFlxTUkyrX09onrfe3FuEkwjA1q1bJwUa7jcCQN5oA8aCG7vw1BWQwktSouRuPJfYsW/cuLGwqL6Y8oWMzbBrPWbMhxg2bJg8J685/XSzL12SXKx5ixb4fs8eeS88E3geERByf/J84HdQKTMTXdt2kJnJmMgdQeG/A4Q8N0TB2OeT5+asK4H12UvZqFanDnRqYN2Ph7Bu82YcOXMOSdVrIudyEYkNojJcLGwli/yfHVHmnRRQDDI3Rhilly6gVlIcUhCE3utGalzc/4Qy+mub5I8Cqv90hrDi68dorJK//IYNxm9t7j/7+L8B4W99w7/z9z8HhBtcAQMAACAASURBVCFlZko8GDj/Y5SOyfliBybNmYtcjxua5HgZNC/NK0LQxzRcDaNeA3XQj6a1a+O5B+5CohZ447nXsXjObEwc/xEaNr4Gec5SjB0/EUcPHcJLQ16QJPSeu+7Giy8+j8cHD4KXdhKBkIjH8D2RYijVqHBAKm8eVnVDQXh9AaFOMFhws5OGyUpUXFyCMtem0YhcPS0X2OXLzs2Vg5OVYB72nG0ikGFg4h8+B39eWlwsyaQAJK9PAisTX5HydrmlAseKnZifmlmBoyy0IroiUuk+t0gn83H8mTDXo4qhrJbzcQR1TCoYYClxzk3AoBurlrH0x4oy7yvzBFHVUR5CGlpW6HTyecUbsEzx6qIks9xfRGj08pwy62cwSVWS1A6Gc34HBJrsSHHuhJ+bCYOiQBpEMBRQQKrbLVVMVtCZOJMaxXk3cZuknHZU5pmghqpkpPt9+MGHctjcde8DaNutOzLTEzFj9UYsWvkdIloDrImJ8EYiyM7PkwSMzxP7jHw+seKARr4zFZVQKbrhdf5PAeFnC+fjkssNrTEREZWBSvwCCN1hH3R6FVQuFxpmZeCVhx9G1QQ7Rg0fgU/GT8Ynn36B5q1b4/D5s/hy+lTpED/+0INo3KAhnnnqCQy+5z489eRghAIh6YTzxs5rhBLtghdibXGFNhWSOjTEAmLvj/tkPTdv2UL8y5hc0OaByStVE7k+mYzExIOYYLPTwb0VZ7fLtbp46RKq16ghogairmuzY8mSxaJQy2vMhJZiLxT34OFNDzfOzJAWHUteOPPKhJszWpy1JaijuE+jBg2xavVqZGVmymv5QopIFEEi57a45lq1ug4njh2TBJkJMNcbX4M0ZQqFUHCJCSvFaLj2eT8mLKy+c5+uXbtW3iNpduwI8rNyrpeH/YTxE+SzcoaMhYmUtDRJoEkXpGQ/O90UPaGgQVFhkXQkI4GgMAIMun9V85WEtOJMSlhmc0TwR29ESlIivv/hEN5+6x0UFRTjgYceRv+774BPDazdthM7Dh9DttOPo2dOo1GjhnC4nXB7/VFAphTaRDiIM4xRQOjIuYS66cmwhTzQB31IS0r4yzqE/DixGULGcgLCcXMWYseR49DZ6LFlhj8YEo9EozYCv9uFcNCPjPgEDH30H2iaEY8vPp2JKeM+xh39+uChhx5BmceDT6d8ju9WrUHP3jfjrrsGSDIdZ7Pik4kTJHHieqEwlT3OglJSRMuK8OVXX6F2vTrSNSBw46wZxbgICBlvSWufNn2a+GTeeuttOHz4kHQojh8/hRbNm2P/gX0SM2ifQHBFqvuxo8eEZfLOO2+LfQkBGx/H52JSSv9N2iEwFpN2ynhJKxexLAqHxbuSs9RMSPv37y8FQBYWZs2aha5du4p9itFsxsHDh6Q4weT0Yo5iycP3TPoq/83knQrKfB0m+VR5ZEGGe5rrlWuRhb5YrOP3wz3K90iwx+Id1S1ZbGnTvp3Ed+5tdsf3fv+9vG/uRcZavoaoomZnS1eUasSMBXwOicser2JQf/KEUG45e8zbxYvnBXR379ZFqMz8Hgm4zSarzPHyeVMzUpFfUIZnXxiCk2fPoW2nTnjg8UdRPT0RP5zLxsLlq1Di8uDE+YtIq1IJ3khIqKQBDRBgxyYUhsFPT0MOIupEfKvgzEk0ykxHXMAFjduFyhlpAgjZQeJ3TZErxsEYIIwJg/3OtOVndyMgXLhtrwDCgEEHk90KvdEcBYTs7tJPNgB9JIRHbu+PO9u2xr59h/H4ww+Jh/Azzz8nNjX0+f1o7DjUr1MXz7/wLL7ftRuz58zC/FkzUb96ZRSVOCRMEJTQnoDnLFVnCYji4hMFyFCMiOIvBGUrV6xAu44dUKdhfew/eBC16tbBsZMn5L3T94/XuVXLlli4aBGqVa4m65j0YxYsEuwJIuhSu14t+b60Bq3Q4eMSaWXhRDgQkTXENcLreWf/AVi6bKmwo1hAbtG0BY4dO44JkycI0N25e4fMFzZt3gwjR45Cu3ZtpYs9depUYRrlXsqRMRl+B9x3ixYvFkYJRWYYpxlnmSeMGPE2Bg++X9YNwSTXLjua3323CsOGDZdCL/fHxIkTlcK3zYYxH47BK8NekYJ9ndq1ZbaRz8t9wm67UMCjs7GlpWVSXOH+yc+7LPPwHdq1R73qNaXTze+eZxzPsoq3ih3CmKCM5GG0ALKYYPjJjuzVN0ZiyYplaNOuA266rTc6tG2NvHIXvpg5GwXeILILihHwBZFZKQu5jnIRWpNbMCKqvszjWATRRMIoz72E6ol2VNZrxEIoPSHhb0D4n2ze6GP+BoR/4sv7Kx/67wChWmNGWGMWQDj2q2koZscuOR4hrR6+Mo90dUjNMFHFzOvEvbfdhjvaN8fGZZsx4oUhWLFokcwczf7ma6zdsxO+n6igI954Wyo+7JDs2LEN7779FmbNmI4u7W4QHnxuXo4AGZEq4RxaJCgHORNjJoFDX34ZNevUxn333i8VfB7cCr2LnjyKpxSFZQhm6lavLvLBpNsR0GSlp8MXDF4BbaKUZrXKYc7KFINMjP7AChQPY3bh+Fx6nVECP6tzDMwMukJzDStzJWymMvkgMBN/wWj1VRTiwso8AbsEpVRgTEpWvHmkuqqRPxTGYILOw0Ak0E2mK6CMVURWvunDZ9dokVNWKt9JzH+KlCTO5PE1mQyT0kd6itgSWC3y3cTeT0F+viTe4s0YlX3nwUwqFitwHEwnVZDPyfcoQVgUJvl+VSLNzu/DYFREft4eNVK6sV2798D+w0dQUFqGoa+9hqYtrsXm/ccxdeYcpFSpjBK/F0fPnFE8E0lVIvCOqqTRg5HCFCJZHwZsRgPsqsjPACFFZZiMJXOG8L/QIZw4fxaynW5oooBQr9LB6XbAHfFDrwlB7S1HrxtuxD/69se+9RswftT7+GD0WPgjany9dBk27dsLtUGPF4c8g6qVKssMGY3rX37pJXz5xae4uWcHuN0OsVnh98yuzM8qa1GxGblOEcj1JIUXoQiKS4uhtVvgCfoVGozfL3NOTK6YDPCApGqjrLHojeuM3zWBgYJ3VLIu2EGgWBC71+wWs5jBLjJBP3/vKC2TDjC7OwRnhfkFQtXh62zbvl0SABZISO0jBZuiHTJHE1EOdwoVMLF+dfgwFBQWS5GGCUNctCPDar3QhNwe6drxPYg/ld0Gg16LCxeY8CqG29wLMVoWfRxpi+ELKj6iTIJZle7WoQPySumtCZk35trm3uHzS7cnOn+m06hQt05dKYiQmnT1rSIe5Drn5+Fn5L7X60wY8tLLOPzjIdzd707FUPkns+vXRr6F5GqVsO3wEcxZvh4HTp4SiwmZr6WFAVU+IyF5LtLrhAofUkEXDiNRq0aNpDjER/yw61RIsJj/FCC8ev7xakA4ZsYc7DhyEjp7MlQGEwwmi3RGDFrK8Rvgos1LZiW8++KzKDuXj6fuvx8PDxqEjp3aY8nS5Zix4GuhA956ax/0uqU3vB4fiooLMeiugXh48P0Y+foL8HlpRRNCmbNM6N/nL51XOt01a8o1J/04Ly9flDzT0zMlhrVr304SS3bQqJzM7krNmrUlprAbQpYEgRuBJhNegj5e40sXLggdX8BviDY5Adx+ex8BPWR+sHDAxJAKpixEcH1TsIiMkm8WfiOAkAWOgQMGCrhjcs37swhBQ3euvW+XL5P3xn3Gwhs75ewgUY3w3Okz0uVjUs3RAAJ+dru5By+cO4+XX35ZlEVZ6KAYB+fSGb9Ijybwo8XAieMnROnxmWefEcozH8v7cZaSSTS7M5wf5GtSkIvnAIWXqFq5fu1a+T0TXtrJ0ObkhlbXSaLN+Ud2SEkl7X1LT6xftx639O4lzBjOEjIhN5otwkoIMSlPiMPsOYvx3JAheG/MGGEVZOfnoN+A/hg0oA+OXS7CnEXL8d3mrUipkiWqjIVuF/xRQAgKigVo1aMSOrKBNEK3A/XTkpEUCQjln13ztNRUpVuZmipzWhRjI+MkdouJhvy7/ObXKKPzNu7ErFWrpEOot1tgstgENOvYLA0GENYGkGgy4P3nX0aNOCsG33mvCGV9/OkkfL1wIRbMX4TDh46iR49eeOyxf4g9BPfr0KFDkJ6YiBmffAaDGvLdOj2MW0qsZXGa5zqvP+MiWTAKgHdKvsA5zuSUFMQnJcg627lzlzCh4uMpxJIk982+cFFiLYsmHKFZv2YDWrVqKeuWv2d3m9TPcrdTPAVZGLDb4qUTx+cgHZvfKeMhQSlzAM76HTx4SO5LyiiN6TmWwDlel9cjRRa+H+6zG6+/QRgZLVq2kDjPvShrqqRUutO80TqGQnjstvM+XNP0gY4VDXkf5kPcn9zDXMPVq1UXdgj3b1alLJkTj1FP+RwsJJjNJonnfP+kYfPzkFrP7iw7hkpu4sOqFStlHINz9ZyVpI5B7KbIIl0lKhOlpFKTgHRYUqjbdeyEtu3bo2HjRpg+exa63tQdQ14YAncEmL10FdZs3i5FO07bsrDAeUGe1+KzGYpINzgGCCkqV8lqRBWjFpZwEHEE8XF2EaVKS0uPKtmbojOyv1NC998s/KtFZf7PXSvM8/0efPCfdggrfss/A3F/8PWvfo9/A8Lfc9X+B/f5vYDw8wULUEQfFwtly4Ggi8pQQRHeMOo0CLucuPf22zGgUyusXfAdRgx9CdfWq4cL2RdgTkpEs/Zd0HfgQFiMFhTlX5Y+iM1ixuzpU7Fy+VJsWb8OKcl25OeSuhMvAgyxhFmMZc0mnDp3Bku+/VYOSFatSdFbt3adUIOaNmkuwfjc+fMSlBhkeJj3vLmXVNHycnKl2kQBgj79+ipdNocT+/f/KEGKgZMzWsmpPLR3K3QWrUa6CuxosGLdpUsXsYzYsH6D+LV17dZNqp5MQAwmPZo3byHdEBp2M9gyoDPR4MF95NhRkVzmz9esXi3dFR7+BFxU+mSlkhRUxaBesYxgBZjVM6kA3n23JO8zZ84UfzkGalajGVT73HqbgFAKwVBUhuCxdt06Ago5h0IKFKvXPDB6dOuO1WvWSNJMEZxLIhVNJVRIEGe1nNX1G1u3FuDA98P/85CXTia7nmFI4rRzz/d44cUhKClzYOr0aWjWrAXeHfUu1mxch7Gffoqa9Wph6uwl2HXoELTJiShyOqVrEwMBpGIwUWQXk50TJgc0zKYwR/7pE6hqM8PmURQ9SXW6AghpTG9PgIGD6FHKKGcf/oztxOeLFuGS0w2tKR5h6Gl8BpfXeQUQ6kMe3N6xAwb3uBn7N2zBW0NeRo1qNXHuQg78ajV63z0QnXp2h9vhFMBH6wF61C38egE2bliH+fOmITU5DgF/QOk80T6CHmAxqkUUEMY6hirOvIUpZOCXA11nt8JgM8uBzmvHhJUdYimGRCLQcvjd7b5CIyMYZLeBQjX8PdcyCxfsKLLbzMIGgSCTiZifJIG+UCTNJjlwuR64zhSRAiXBYTLLogkr+6xmS4fcZJQkgp1sJnpCqzJb5G8e5kwEudfEcNivDOtTlZePT0xKki4hEx/Oz0jHWKeTLjz3jqhXRu1PlG56UBICdiJZOCEFj8CZHaeY5yeTIqrVcb3QQJufm4mwKAQScIeV7yMmS05sTsAgFEsWP2jNodGJl6fH7cXu73/Ea6+9JXOP38yai8z0VIx6fxT2Hz6Ejz+fiLhKWVixcz8WfbcOCamJiGjVcAZIvVcEt/iaAXa/qboa7RBqvS7Ek27kKUVWgl3kztOSUyRhJvuB4JzfCd/XH73FbCcqUkbHzZ2PXUfPQGdPgoqm2OEwXG6nUEY17Nj/BLia162Ptx9/AAWnCwQQJphN0JsMOHfpErr17o3W7TugSrXqcDo9cEUTMsrgvzHsFUz88H3079sdgUAEQc5K6VQiIFYqs6O1cOzUMenSlZSUyT4nDZdJKGMPk0t2S3jtuZ4Y3xs1aizght8F10FSUoKsZ1433o+FKVoIcZ2zK0baJWMcFZkJUAgkc/Py4HS7rhQwmAQX0DOQRYm4eKEqcySAwIQeaqS7EmBxvo1rg+tdLIMyMuS1+V6lGOL3i60FzwxlL5qgNehw8MBBeV3Ga4JVdtaZwMdYFVI4CYdElInvVSyDLl+W/cHuKWfICRS5Xoe/OlxAq8wGRr8X8f60WkTshoBY9lGUZhrw+ZX4HF3bZcUl0UQ7WbqH6anJkmCXlhbDarFBozMgOzsXVatXxamTl6RrtGLVagx9dRiGPPMAps5bjJHvj8LrI95At569cOR0DqYv+AaucAghow4eVUS6g7R4YGHTFFbJ+o5RRivH26BzlIooWLJBK7OTFQGhYsau+8sA4aLtP2Dmiu8QMGhgsNulu1NSXApNkEydAFQ6PzJ/ota+/9xQWH5iAD3/yCM4efwY0mtUQXZ+AdKTM/H8kKGoXKm6xBFeZ+oe+AM+PHLffRh8Sx+8O/o1uMs9UvThfCwFhRibWQjmbCVjLUcgBMS5vFLoFXo6Y7xapYineeiTpxU+OQE+wfkVJVPaL5nMMBj0KC/lz/VRMGhDqaNUih4ETrROsZitcv25LiniQg0An88v8ZLrk9eCr01GkYC1oFcKJ3xOjhoQeDEmE3DxHOA+8rqVbmdMOEnOGAqpkHFkscjzcH/w/5XSU3EpL1+Kx3zPzLf4XMxdWFDkZ+WZwJgu84jRuT8+N8eCiopLhBnEc4ivrQjLkJXhlrl5UYx2lCtd8pJiHD9yVPQO+Fw8m/iYmOiX+CDTVIJKPaKgq8R2+lonpaTB4wvhjTffwfSZs9Gle1dM+mQS8gou4+6775QRhFfefB0F7hDe/uAjifsGKg+rgTJaOUXU8hk48y9xlR1C2qJ5nTD7PUgMeZFmMsBKkaq/AeEfPaqu3P9vQPgff3W//MDfU137pUf+S/wwjLA6jIBaoThFAlSh+1eHcMo3C1EUCsJvMcAZCEPlDcHnofFrCEa9GiGvC20aN8bQB++G2h3G9xs34vVXh8FgMWD4myNRrW5LUS2lIX046EUk4JUuSdjvw+iR78BmsePTSZMRn8hBalb6dXBwHiIclM6IKcGKJUu/RWFBsRykN7a5EbXq1MHYsWOQGJcAs9kqyRTpQrf91Kk8fPCQUCE45N+lS2fxeiK1jOpuPGCp6ikeUN8swDffLJTq77333SuH+uw5s9G1203Yum0bXh0+XCgQpP/QK4cgjhQ00vB4wFHxkUGaIJDqb6yI8WDfsW2LzPJx7uOBBx4Q7j1fY9eePVIJ375lG/r0uV2kxPk+6QPICiHlmBn0HnhgsCim8t98zV17dqNHz554b/RovPDCCyJMw9kev8crAjf8GYUd2L2YP38+rm97Iw4fPSLdVHYfqVJJMHbj9a1lxpJVaW7CTyZOwiOPPIKqlRXFOoLo0ydPSTWwR9duMrtAKqlBrRHwyVk0vz+Iw8dP44UXX8LAu+6RmZcdu3dhxIgRqFYpA+MmjMe+Q4cx55tF8OvUeOXdMThTWoK0alUlSLPiRloqZ1p4DcTLjBYKanamXEixx8Gdm40UDZAc8gkgTEqIE2PmlPQ0ZZbQFieHUazC/Jsqo0zMeaCpaZfCoK6Bj+eHGNMX4rNFi5Ht9EJjtopbV8QXjgJCNzSkUbtLcV39+nj10ceRqFJj1TdLMfqtt5GamoK33n0HKqsROpNFKolUZgh4wzDqjNCp9XieXmB6FT7/bBIyUi3we8Pw++hTpahQVryxai8HL1VHKwiTlrqccjCROs1Oy5Ejx6TzwuIHuxB52TlCr2zcpIkoc545fVbmYLnmODfIJJV+bFxv7Da0adtG9lGLFi2kU8Nrzk4gRTmYhC9buhQtW7VCbk4OmjdthmnTpqHXzb1kzbPjx0SYwjGkZVM5gNQ6ihjx56Th7T9wAFs2b5ZZWnZF2H2npxQBI98n94YYekf9GNmNv75lS6xfv0G6nyyi8JaekRo93N0CDKh+SjXVxg0bycwi51FZ2U5Ny5T1zESHapM86GVWMxQQ4QYCCAVaRQUJohYU/P45P0dhEha3CCaZRMXRi8oPHDl2EvcPfgQvvfgK9u87iP0/7MPId95CelYqPv/8E2zcthWzFy2GV2vEnOXLsO/kKZnR01msKCgtltnOopJicuClanz50mWkJ8TDczkPdgSQEPHBxnVus/0hQFhxvVdcJ7GfX5khpNCEVotPFy7G7uOnoTLHwxtS7ILYdUPQJz6EflUIqRYrRj72LFqkWvD9jkOY8uknWL5mJb6cNhU1a9dFudMte0Ot1aGwuES+c1L6582ciaVz5+DbBXPQ8JqaUdGIgHioJqYkoazcISIXFPyiyBQBFM8YC1TILiuRbjAFTRiXxUeVJtFORd6es1oERSqVBnaTXvZwTOqnuIS+lBrY7Sw+kOquCNHQA5MdDun0BkNIz8pA0B8UxgT3EBNgofDbLMjNuxwV5VD8O/keYoVIJuoxD06+F64voaGFlW5vrBjDwhlBQWycwGLQI79YUV6V0YP0dHlf3BuMfSxs8HUyExNQ7PZIF5wFQO4NAjyuf4LievXqiYIIzxdnmQIceOP+I4hNsJhQ5HBJYs1xCgIM8YyNsjm4LjweF4wGHfRc/UyYI0rhg7YJTPIdrgDuuft+1KhVD42bNsFXU6fi6ReeQeOWjbFl51a8+94ojB03AY2btsDC5aux58gRMbDX2KzILSgUaiO/BxY2ZQxBpRbKqM7rgi3ghc3nQnLMZ7NCh5BxX7HNUayLfi1/+c24TmEejR7zN+3CMpqNG3RwhwLQCtgqF2olc4iILgydz4tX738Yva6pi5LCckz6+CN8OG4MXn71ddx1530oKnbAx6KNWKhExAiehehj+/Zh3PA38PyTT2DQ/XdK5+jcxbP8KmGLswq4IKWQ65vaB5zXY75wbSNlTm/turXipUchGHofswjKmMuCB4u+/PvUyTNS6OXsKGf9T589j6ZNmL+clQLCLb1vw+kzp4UC3LNnT4lpzC1Ib2bOwryBVPqYoicZI1yP7ILyurBgtnXbVlx3XUsp8rGAuGXzFina8XVpD1G3Vm0p0rEwzvXasmULKdqw8EHV8uuvv066fyyYbNu2HY0bXyNjBswnSCmtVq2q5B/Mw1gY4esyp+G1ZdGX55HiY0xxOuXsJ4Wa7I8mjRtj374fhdJKWw6VXodbevbEmZxseTznK2nn5C53iOI78y4ySlo0ayJ0UHUoeOUs5bXTaMmCMAuDbcxHk7Bhy07cN/hBTJo0CZ27dcbgwfdI8ejtUSNwW787MPDeu3DkTAGmL1wAn1orNkKk/vsD9K/WyzgT3zcBoc/rFissb85FZGmBBJ0aSXb7fwUQxrKD3wRMf7BD93s7hFcUuH/h+f/uEP7FIO6vfLr/NiBcsGEDjuTlwqEBIlo99GEN3A6PVNF0Og0iQR/sahVuadcefTt3QhWzFhu27MDrb72OBx55Cg0at5XOi7O0CIk0P/a5EaSNgdkkVfxHHn4Yt916K957byiKi4NQaahGx0o9X0+DY+dOYtirw2Wmh5+VoODhhx8WHz4GlZ7de15RKLyuZSsBZuPGjZMAwOrd2bNn0LdvP5Q7yjHu44/x8ccfy0HLRJfKiqT+UJ1x+44dOHXyFPr06YvJn34iw+akwJEiysBLKgfBYL++/eR1Wcl9eejLUqGmiMUXX0xRZKSDfgGmTGLzcnNFJZTAcPy4cfJ4yoNTjIOUjWefe05MWRlMGeh4sLA6vGL5cvlMFNvgZyVdb8fWbeIjOHnyZPTt1xcnjh7HsiXf4pNPP0FJcYlU+ej12K1XD0yYOBFDhr6E9Rs3irok5wa+/HKqqEyyQj3h4/EidFM5qxJefPEFeW/sojL4d+rcCU8+/BiyL11QwOrlApnt4UHi8foxcND9aNGyNe5/8CGZpeDc2IXzp/Hic0/jhtbXoU+/fmjeug2eGDoM36zbiK+WLkFK5cpCpeFBQSWvIhpNV64sYIX0VXaFcvLyUYUzEy4HEhBCujoMuyaC5MQEUWqlbDkPVlbrjVRWq2AS/G/3U9SQPqJS0kkCwgCLpxY7juUXY8bqdThbXAq/SgOfPyi2E5wLdUfcUGnDsOpV8BcX47Z2HfHA7f2QqgHOHD+Hpx5/BPfcPwjXd2wrPnNuVwDpaVnwugJwufxSjb+ck48nn/oH7rprIEYMexwl5T5o1QoNtyIglAAb7RReLZITm19lpZnf16Gjx6SrQPEWdtmmTZ0qXbx7Bw0SKhwLGt+tXo2bevRAKBIWoM+Dmh1gJjmKFUu2rAMmAZxJ5YHHhJR7gdYRnTp2wmeffyYJAwsatGdhEsfElt0Kzuqye8J1zC53/YYNxQeTyQTX/KhRI0X+nFS/rPRMEeZggrF161YRbuC/33jjDQEB/Qf0FzGc8ePGi2AOiwMEfvRwFCq0xSTdeO7rCxfO4+677sYP3+8V4Dd73lzxoWOCRIEEzhpSAZOdQ6oqsnBCUSTlphyxpJDH5MjpN0UlS95EJIKKeyYrPD/NlTz86BPIqlQN/3j8aaGhvvnmmyLU8Mabw5H6k8DGWyPeRJPrbsBjTz+KzYfOYtSECXCpI0hIS0O5yyMKug6XU2IYwQi7jElmiyTMKToV0k0amCNBJFN0I+n3dwivTpSvttCIUYUphODWajFt5XfYfuQ4fDCg3BtCfGKyiMC4HSVg5SFi1kIbDKFjvYZ4rO9AZJp1QrejIA+FsR599BHkF5VApdZDrTfAF4hI8YZz0QG3Gx+8+QYQcAs9Ojk5HpcLKCKjFtVRvcGEC6SDJSXj4JGjYilCUFJaVoqqVarKKIDL6ZH4QlELJqAJCUmSfNLYWsSHAgoIK3eUSgJdpVI1AUVMrItLS+QMYgLMx7LrxphFQECmCS0RCDo5D61I4VNhUemWMP7FxE1Ib+ZjKLpi1OkQn5go4EoBslopwjHRjQFH7pWYOAq76Y1q1cLJixfFLoCJOW+8P4Ehvdl4WQAAIABJREFU/y+dwihY4324XynsRREegjruYybJijiMR94L3zPBlgIE/chIS5N9wz1GSh7PIIKOrKxMOWPYmWenU+j+ej3SkxJQVlICUqaloyKAkG0OLcxWI158eQROnbuIUaPeF2rznDmzMWP2TIx89y20at0KH4z9QLq8Yz+egHN5BRg39UscPn8B1RvUx6WcXBi1RplBFhphagryWXzRamEO+pGsjiBdD6GM2q0WmbfktWfsIahgvPkrAKFHY8Sy7w9h8cZNKA8HUepxwZ6UJIXQkD8k3Sl26mmnckONGrirew+0qlsdNjXw5HMvion6iLdHw0PtAJcPZnscNDotXH52CcNIs9kx75MpWLl4Mb6a8SUaNm6Ar2ZNhUavQeOm1yL3cq4I7pw9dxYBfxCZmVnSwSI9XZS9Bw7E0UOHpQhGKyraRq1bu1aKb/x9vbp1UVBUItd+QL++mLfgG3z++Rd49733sHfvblErXblilYAuFnE4n0hxJ+4H0psZm1k05vok4KLiOX2c936/F8kpiaJYW616TemCk33VpWtXfP31N1i+bJn8m2tm+9bNaNa8mXQAb775ZsyePVvAKud7OZfIwl2fvn0kxnKPcY6X645+zIzh3F8TJk6QuUPuCcZp0muZs7zy8iu488470aVrF2E1McdhLODZf+7MGdE0YGGb4ktkNYVJOTbqUa9+fSnucb0QMO7ZtgNWs0XyFX5v586cwp0D7kDtatUQCfukgMoiK4sd8QmpwmRat2krRr47Bu+8OwYJSanYuWs7Ro8eifvuuwd9+/fFhi0bMG7CREz+bCoq16mBiTPm4rttW1GzXj04nF74glQo1cLrUGY7CQgDHjeqpyYhUJiHSjo14tQRUYn+b3QI/waE/xlK+v+9yuh/GxB+vXEDjuYSEKoRocJnWAOP0yvVdAbGiDoIn6MUGSYjrsmqjIf69UOV5FRMGjcey5avxvgpX8EelyTV2YtnT+PE0aNCA6RRsU6nli7cRx9/jDdeG447+nVDSQnpaJTGDgF6LRZ/uwh79+3D0889JyCAAIRD9OS2M6C5HW7xKmPiO/DOO/H1vHlCfeAB3LFzZ6FeCgXD5ZLZFCaSDC5Tpky5Qu3hAVxSWCTdxxYtrhM7B6pg8b3F1Azb3HijBDUGfHZQmJwcPHAAVapWlYDOf992++1Ys2qlJNsdO3WUxIZBm0PbDIasZLNyTR+2Hbt2ygHfrFlzCaRMBFhxZMJA4Mghdc4EUEyBKqizZ86WRHvOnDki7kEBnBtat0av3jdLIsF5SQ6j39C+jXQ/mdRQjKRjx05i8srgPXz4cAGimzdsFJoqvbYGDbpbAEZaSookKqQ89bu9L/Iv50jngrLiFO5xeXwYM/ZjnMvOw3NDhsoByi4x6Y8rli3BhjXL0blLe5kJW/LdOqxavQrrj5zFB1/+U6jDHo9PKB8EFuxssSrOeQFWt6VDWO5Ealw81OVlSNaEkakKI16nQUJyvBQBmBzy71iFWcuKQQUvuV8NH78XEEIHH+fXSIn0ueFTeRHSBMVnk/5xocJSXFevHvp37YHr69XAO6+9g1UrlmHil59K9/JS9mU4HG7s/n4fqletjXr1rhEZcw74v/TSCxg+dAgevOdWuDwhREJemaWteCN4+6UbaZI8gA8cOoTJkz9FcmqKrBtSdilGMG3adHDOgPNOXK+csf1syhRUq1kdmzdvEbomu4Xs/PHa0AKCVGuCPd4unD0vSaYi/KKTOQge5uPGjxNLFlL62rZrhx69euLc2XP44MMP5CDfu+8HPP74YzIrU1ZeLvdjF48HNhMHdiVZ6ODaPbh/v9iZsAI+cOCdQrtmEkvaHimSja5pdEW1t1WLlrh44SKMJr0cxAQC9J88eVJJRDq074TZM2YKLYprNab6SCop/92la3ehPbMww1lFS3TmJwYKRcKcwDD6fauZMIuKrlbim85gxUvDXkVhUTlGjBiFkiKH7C92W1atWoHpM/6JgXfeAbvdinVbtmHqnBlYumUf5q1chryyMthTkkXpUCTXf5o3pHIsr2HEF4KR9OvSEqSbtKhsNSDJoIXdaPhTgPDqNfN/AOGqldh+mIDQVAEQlsNdXgJoQigP+5EUZ4cpEECm0Yp7evZC91bX4sCOfXj04Qcx9PVX0al7d2TnXhbboW3bd8NosaFOrbrISEtBeeFlDH/xBXRs2xrvvD1M4ph4t0UCWLBwMXbs3iOFg6XLVsocENcjYwD99WiVQzon6dDc35cu5VwxjCfgY9xOTEyWdfDD/r1CRavfoBEG9O8v6+fJp59Cp04dZX4nr0ChH9Mknsbg17dsJXF19rQZ8pxvvv6axBjGY6pCc06U63z58hU4f/6cMD2WLl0mBTl2eY4ePyY+l5w15+3apk0xgv50vXqKbQ/BEBkevG/Ta5tIl5zrhIW8zVs2441XXxe7nvNnzonSJNdmqxuul+Sdc9RkSlDNkOcImSU/HjggiTKfg4bw27ZuRYN69aVQQ1GOjDRldp0z3pwDZheKQJFKqQR+PF8pIsLiT8gfREF+LlITEmTOXyjTLEGR4mmxYuGS5fhw4kSMG/8JVDqDFG94Zu7/8QeM/XA0mjdviv539JVC7NwlS+BWAx9+/gWOZ+cgpWplOQs4NpKUkCj7PiklCgh1WlgDfiSpI8jQAUl6jQBCsgvYAeNZSlVhfi8sdMm+Y4HmF25XFz6unpXlQ7xqBRBSCd0ZUgChNSlJKPQEhOT6kY1k1evhKcpH9ZRk9GrXBp2vvw7JRh26d+6BVi1bC+MlL78Qbn8AF/NysPfHH9GgcSPUq1ELeq8fY98dDa/fg3ETx2LlmuW4cOk8KlWtJB1gxk1eh7JShyLUk5qqjFqwgGY2CQOBMXXRooWi0snRFuoTcE3zDwtwHE9hbkLhppk/2SANvn+wiIGxwME1yzPS6XKIKBG9XNm97tSxo8R7MiwYp9lZ5mszRpIyzRjMs7KszCF2Me3atxVg+sPeH7Fs2TIpUvEMOHXiuBRXuP+YVzGP4nthd5Prkc/HNU0vY9oTrV6zGtc2vlbODOY5fI0TJ04oxd6EBBw5ekQALB+zdctW+Zs2WvsP7L/iD0uAyiIQadQd2rSTGUlStAPhEHxhRSWde53FPPpqsjBy/uxZXN/qOjlfTp48jn59bkONypWhIik/EhImAQtQZnMcjpw6i1tv74cnnnkBXbrdjEIpaEWQl5eD9z8YBaPFgDvu6ItlK1ahY9eeuGfwQHw0ayHW7tyBrGrVJLcRP0mtEV6nUjBlHCcgTGT32OuUGUJRQbdZ/yeAMLYfrrI1/j8qnxXt5H5pX/2nHcKKr1+xQ3h1B/O3Xv/q9/SbHdA/iAv/BoTRBOcPfm8VaGnKDFZAE1QoJX5ArTVeEZX5bOFCFISDCNBLJhgBvCGpmBMQqg0aUWOMt5th8HoQKSlBz+tb47lBd8FV7MHtt/fD9e3aYfhbQ5GX68Tyb5eKGiMPenbRGOjikuIx46uvMG36V1ix7FvUq1VZ5tVYESNXv6AoX6rNyalpQjk6dviI4pGnUQv1rEXzVlIVZYeiRfMWEkQ2btiI1je2hsvjkS4ffYbsPwEVHuD0FhLhFJ9PghkVQkl7YxeCVV2XyyPBtVqVKtKpIEeeQY1VWSYhrIDRToOKbwzIrGyxi0iwWqtWNezcvgu1a1OyOSQB+szJU0JHozDMho0bRZmRNhIen0eoEpUqZUmFmNQjJi5UlaTQAAMgqaD0nWO1mIIFTJ5YdSbIZfJdo1ZNGRRnEkgePy0KWMnbvmsnGjVsJEDlhlatMGv+PKxdtw4ff/QRvvh8igTspPgEmS20x1nlICAljtXG9NQ0oZY4y0th1Jmki5SVkY75C5di3MRP8fJrb6JGnfrIybssh4VWrUKdmslYtmQ5Rr/3Dk6dP4tHn34Wzw19GRsPnsKk2bNQ5PLIARkTCmHywS4BDwUGOAqhmK026VRYgn7xsaysUws9IyE5QeiAPFT5N78jPtdfAggLSBn9FtkOUkbtyoi6zw+X1wW/2oeAKiDfj7esDHEaHYLFpeja8no8d//d0PsieOqxx5CWmYo3RrwlQio8YFat24B69RujZ+9bYDZahI65YN5czPxqKlYtW4IqlVOFqkh1R9IauU54U9T2KBD0c2BIyiUPpOLSUqFisuPCbnW9evVhi7Pj0MEjkhTItdBqUKdeA6FqZlauhKXLlwlo5PXetXOnHNoEhxQIoMAH/0/KGgE61zVpqLSFIVCz2GySNHNei4I0N3XsgM+/mi7rK6NSliQEpMENuncQ5s2fL3uHe3rnrl2yPp968knZO1QV5dwV3wcBIi0C+H4poiCFjLIy2V98z9xv3bt2E1W7xKQEqU4XXs5DYlKiUKBIqUtJTBVDb1pcsNCSffGSrF+xQPG4RUGRn7GwqEDWFmlFigdeWL4fenYxEaHaq/iC0btIoxbbE9KNFixZhtHvjcHYjyYgMSUVHreidsz7N2hYDQsXLsJrrw8T4+XBjz2B5196ATNXbcayDevhZ6fJ50NEo5U4xJgQUJG6FhIKsTYQQLwaSNapkGHWygzKfxsQfrpwIfacOAO1ORHuoOI9R9BGpgYVDANaFbxBLyxUYy4swnU1auONp55GhlaND0e/h5XrV2P6nFnSWdy5dx/mf70I9vgUXNu4iYB9LSI48MNefDh6JF5+6Xncc3dfoegeOXVMmA4/HjiIHr16gSIPBACkvzFZZUeCoiyk0TOOsztN83hSSPl7Jo2kOffp00/W+pw5MyWetmp5Pbr1uEmKC0OGvIhOXTtKHGeHkQkrGRss3FHpkIIUFIHJysjEG2+8JskxX3P3jp1iRs8i3+rVa6RDQeVQjgw88/QzyLmcix/2/yh7hJ15Anp2TP/x1JN47NFHBVQWFhWhb58+2Pf9XqGwM+nm2m7ZoiUOHDyAhx96WGblqPw5bdpX4sXK/VWnbh0povB7IAWUu50KtWSoUKyJZw+BAz87E3gCKZ55XMtc56RUx+bJOZdGKiILRCysPPLQQxIHWGAzG/XCRKCZNum6vO6MbwUlJbjz3vvw8GNPim2O26+wE/jbxo2qYvO6nXhv5Ds4euQQuva4CRO/+hS7j53CJ3NmocDtRYnPI5ThshLF35CUbM6fkTJKyqw1FJAOYZZB84uAkO+PgiJ/FSCct3kXlm/fjRBzEYrQGVn8ZcEtJB653PEcTzEYVfCWFyNRr8GD/e9A39Y3YPGC5Xh92HB88cWXaHV9Mxw9eUHUKM/nXEL1mrXR7sb2sFP13O/Dgw8ORt0GdfHOyDdQXFaI3Lxs6XLT1oPf94Xzl7Dvx31oUKeu5AY8S6kkS7CWVaWKdKSVeTudqCl36txZ1gyvHQsCBHkE+mfOX5DOHPMK2um0a9tBQBDZCSwiMNchm4evwXyG15/FFa5RCiAxtnKNEFRxZl2nN0phulbtGnK9KErD5yNrg+uxvLRE4jxvLMxwFpKUVSbqPBtYEKlTozou5ubJOUTrF4rEEAyTrcQiOr8HFi34mNiMLOMxvwNaZRFYiidncpLM0rMAzeIu848b27aR90yBtB17dovVDNlcnMkPk+Lt8aBh/QY4e+q0fGeMEZwtr1entowgkSjEojTBIDQ6eAJhPDtkqIw9PfXM8yj3eEXJnAXGypXT4XQ7MWbM+5gzdzaSU9Lw5cx5SK5aCSMnT8aJ7BxohU7tgz8QgUmrhyqgeJLGAKEx5EeaUYvqFoMIhNlM/x1Rmas7hH8Dwt+HcP4GhH8aELKQFhbbCQUQhqHWxmYIyzBu9mxcpJplciKs9kS4isqigDCMiF4NjzoIrTYCYygIEz3rikvx3P0PoXPzlijJL8Itt/fGK6++httv64EDh05L0qczmFC1anVYbFYUFBfJPNawl4ZINW/29C+AYBAWvRYFRcWykQnsSHchZY3zbBVvBEjsbDHQMuDycGIA4s+omMiEuV379hKs2JEyUDba45Eq3rx5c3H06DGp0BF4MbCbjLSWCCLkD0giycDFxJXPTRUsKsrRb4pJnk0MfSOIs5vg9gRF0MIo8ydUpwrJH4I5GSoPBuVv2lbwudRaDSqnp6LM7YXZbITT4xWaKWmuioqoBa5ypzL/FI4gHPXiiVWQqfJI6Wsm7lRZLCwokOSB3RfOUfbq2ROp6anIKyjEylUrhZp06623ChAmv792jeooLimNVtdYSVXMmml6ywBI+hQTrXi7FYuXrsHb747Gk88NQdOW1+NCzmXY7PFC5/O4HHA6CpGSYMaQF58Vue0nnn8RZSEVxk+djT0nT4gIAcl6TJBj8zc82JjwCz1Y1rBaVBjtkZAAwiy9Wjj6BAb/TUA4fu7XPwOElJZ2epwI68Lw0704pCiuMmH2lZbBEorgsYF34pa2rXDq0EkMGtAPQ4cOxd333oUfD5/E3v2HULlGbZEjV1NAxemSTspH77+HfXt2Yu2q5UiwK3NLpcUlyiwuO2FRo/qKgFCSJjXnoRQhA66n+LhExVg46qdHmxYWA/xRYKnVGWTdevwebN+5QxJldj2YfMZmkfi9c16EyVl8fJzMNsUZTShkx1YEBVyytvi+uGZJ6RVD7oQEUY5j4s0qN7sbRpNJDL15I3WZN3ZmqIrIx5utypwVXyM2j8X9wX3L/cZ9y2SBxQF6BcpMGE2mOdMX9MFiNEVtTxRqod8TkJlXJircAzaTWfYjbyww+b38vVcxhqf5dwVAKMI4HPUMh4TqRMqzPM5qF/9CdrZHvvchnnzqOTRq3ARlDr4m7WACil2FKgi3uxzPv/A0evfuhReeeRbn3WF8/M8vcejcGRHe0FD5lV5wfoLOsIhO8aaOqMUbjZS6VINaEmZWmxMt5j/VIbyaMkpxESYPjJdejRZjZs/Epv2HYU7Igj05HSXlSscTPg90Br2A2ACCEge0AT8MTjduadMWz9zZF9oA0H9gX2RWycTH4ybgcnEJ1qzbCL3Ritp1GopCMG0n7CYTNqxbg4/GvIfvVi1D3RpZyKPlR1G+2HDQJiW/oEAKZ0xGeV1YpGBCSPDH2ExwQ0Ck1Rtx7PgxEaygmiE7BSwC8T0XXM6XNVuvXl0BjKRr+v3K/qFaNDs0GZnp4s8mc1Q2xYeMa5ivw7kp/jwrPQMXLlwUBV6uYXbVuCaZnNNTMCE58YrIEWMTiyXValYT9WcWM0WdOiF2H845qhQxklBQGCAEiPRpYwGTZwLXD+/DJJlFPZ4/FMwgfZXvjXT4vLzLstYICCtlZsl7qZyZJQJfPrdb3j8LZ6TbS4GopAQGk6IszefifuBrHDhwUGZ26eNLj1m9Xos4ewI0OqN0eQc98AB69L4FXXv0FI9Urz+MxIRkKVDRHic1MR4fvf8+/F4f3hvzATQJOsxeuQbzVq+Cl0UxnVaxnNIZ5frT9F2OKKihjYRh8LqRodeisln3q4CQsYPg5q/oEM5ev11EZdQWM6ypSRRnFgEhnUYHTVgNdZBK5CGENSFEwl4EnSVoUqMa3hsyVM6ZMaPGYf2atZgxaxb0FhPWb9kkM5LXNmsuFli0I+C65Lp9ZehLeHf027ilWxsQQjkdLgT9itm6XqtFWWmZrA/x1w0GZd3K3tdppZjFNcxiK9cPryHjGU9AAhyet/ybdMeU5CQUlymAmwVBrlkWG0iB5RpkbGTMpQiLWHRFZ1NjeRHvpwgNhWG22GC3mOR1Vq1aLSCra5euslbFzirguyJUJvOpBH3Zl6RYVjUjUx5XXO5U1rjbJUJQ7ECyYMF9SPDJdc73oKQqLIApuWSMvcb9zeII6dcUh2J8LykrQ0JcHIodnDNWLL3s9CJ2u6SjnWihGq5yRvI982yIsQbi4204ffoM4hOoJKrkWVQvpqDXK6+9ibzCUrwy7HV+8cjLKxBxvdLiIsTF22Czm7B+/RpMmfIZ3nxnFFq3vQG7T53HiHHjZOY6otEjpFLWuBZqmChcwzMjajuhC3iF8l/NrBfRJKvB8D/pEP4aHPqjHbr/tENY8fX/7hD+PnD6/+Ref54y+nNASO8VldokHcJzJQ6MmzUbFxxlUCXGwWSNR9Dlg08UocJQmbTwUzFRHRQFJoJCjcOJBllZeGbQYDSunILxkz7DmA8/xM7d30sX6OCx48jIqvT/sfce0FXV2ff4fr2XNBJKCL0ICKIoKCJNRQFFFFFUioAKgoDOqKNgGR1RUayIotIU6SAiKBaUrggK0nsJhIT0l9frz33uu+GB46jznfZff+9arEeSl5v77v2Us8/ZZ28cyz8lWR1RBasoQ3ZmBkbfPQwXtm6JKS9MRDSakA2KKlkEggQMDA5YGTy3bM5FmMGA0BG9PlF+YxWKNCLSHakCxsWWlEUqibF3hYb0DBYorsGs8YU/CdEMGXIntBqlJ4WLLkEhs5nM3jGYJRWFwS57UajURUDL4EYEB6j4KKIpGpSeLpZeNwYHyuZdJouhqqjIqgsFDxhkMwggvYzglQGQqC3qDRI0UD67Xv364htotyjqi1xseQ2l5eWi8iibRvXiHpEAjQa6DES4KemNSsBC0MBAhXQiXkdZMrBgD46IJUQVVUQuxvxMoqRnN+PgkVPoN+AOCSL63NQf5RVeWJwuoQ0xa2m26JF//CDenfYqunfthIcfeRRB6PDa9Dn4eusP0Lrc1YAwdYPgPU4FhMxg07ibgJCiMqwQ/icA4ZSFSxVRGYtTgugEAbu/CgljApF4RER1dBpVtCINofIK1P5JjezPdw3DxfXrYPob72DW229jxtwPUKtuHo4UFMHL/hWNXipWdrMV+jiQiAYx9t57cFGbVnhh0kRYjAaEgj6p7nJckT5GYKNWrdTFhM9EjNLjcQF6ND6XQMqoqH4SdHJskZ7IRAZV6Ng/tW7jWvEzZK8fKyusOqjWKjw3gxI10ObYlop2ZpYEHLwO/k7+yROSFBCRjkhUgiJWJ+6mGFG9eogThMYVmwbaVpB2xOC3+mBPiF4nYFYEDpwOGWNs1Oe4Z1aZ1UGq5/HnFF/h+GPShQF+UXGhgCpeX1qaS/GTiyYEjDLhw0CElTgCQR4CDGNIihd4hJoWpTKllT9XvDRJUSPIZoWKwRcBBk3s127+HiPvG4ee19+IPn1vhN5IBT3FBubYsSOw2ow4evQw5s57D/1uvgG33zYAlaEw3lu8Aqs2boQhzYUKnp9eWbE4YmE+9IT0MspzSgGEmUYNcs16CZjTacT8O1RGf62H8FxA+PL8ediway/MrhwY7Gmo8vkVQBihqqseUYqdQIOYJgJtLIZ0WmdUejD0hj4YcEV7bNy6FQPvuFXm9e23D8JRjm9/SMCExcD7HxcVy6qKcrw1dQryjx/Ge7Omo2YNF/yRsFQpFOpaJewup6xhXH/4z6E3whdXhFYyaYdRUY4KrqtWm/wO6Yhc6ySg1OlknbXptDhyqlDuKZ8/e3W5VnNPsJt18IWVxAPHEPsGCdRIj2MVgodJr/i88hCgb6LvraJuKP6FyX5EXid7QKkQzfWQoq+0FWFwynGf0Gqlbys9PUvUIYuLS+RaBRwYDbJX8W9yjpGdwoqNVOO9PrRq1VLUdvl9Jgq5n4gHr0HxW+O+QYDBOcdxzu+JIqNWK8lYsSZKxAXMGs0moerxfTz4PZvdCrtdMawnfTczLQtH8gvw8PjHYXO7MfjOO8WP0p1eA94qJRFJkSAqD09+YRLycmtj2tSXENMBU+Yswg+H9uN4RSU0div8iTgiMfYlamGgsmRcASWpgDDHoENdm/HvAkJ+DmkT+BcBwrlfb8LCL74G7FYYHTYBhKzeGrWkymqhYWmHe6SOgCUEqy6OaGUlbuzcBaP73YiEJ4qbe1+Hxs2b4aUpk3HsZJHsxTAYhDZusrllHaifV08YTM/+7a+YPv0t9Op+GQLBGHxVldAiIYk0jp3DR4+irKxUvOvIBGJyjeIr2bVqyvjgveZBujvXvxOnCtCrJ2mNJfJ82RP9yWerFHZFepq8ktq5bt06qX7v27tX1jd6BNLKgs+9Z89r8fHHK6SCTAE5rmlcBzj+7DanJBkaNKgvjCYmN1m5Y0KG5+baxjFDsTGKzbBi2LRpE4kV2LZyRacu0vNYWHhKxO4oIENbE+WctFTJkLFNVgbjJLJD+NnsLoewsTh2Oa947UWnFVbRgf0HhD7upH0F+7djUUkO8fdKC0+jXm5dbPnmWzRu0BCtW7SE3aIoljqstM3Si+gLxzjXFovdIn2fBqsNk1+dgoVLP8JfHnkcNWvniQgWRXbEI5rq0toYVq5chm3bf8AzzzyFeo0a49P16zFv5UoUh8NImK3QGC2yd0cpMhSNwxxVRN5SAWENo1Yoo5lG/X+sQvgHIPxt8OqPCuG/uEIoZpw6K2JaCw6XefDh+vU4xGwmM/g2G4rzC5OAMAq9xYRwIo4EhTI0cRjiURjDUcQrKnBT96sx9MY+SDMAd9zaX3yKZsx+DwePFqC4tEKpNgajMFjNIoOuS0Rx7OAB/HX8Q3hp0vO4oWcPeCo9UiVQAWHQFxA59lSeMnvuCPC4AfNVGvhjMcnScWF3Ot0CnD5avlxUFrkQEazRtoJUP6NOh++3b8eExx/H6NGjRElz08ZN6HBpB9m0uWjedtMNeHPmbFx7zTViTbFi5QpZxLt074q33pomWdt2F7eT7Nmu3Ttw5+AhKCosFONZUihIh+KiNHvWLPQg3WnHTtSsVUuqpaQgsb+Q1T0G4wy0SangIstFm3TWyzt2FCVTgjQG5Rdd3E7EPVhN4Xv5mVu1bCnGsmadQfr+GPhQsZL2DAaTUkUSg2wNM8ceCbp4TVabGZqkeh6DncyMLMlKGk0mFBSUoNt1fdDj+hsw/O57cKqoVBZKgkF6PmbUyMDJgmOY8e5UjB55J+667XbkVxbjtXdm4HiJFwmLC5WxSDUglAxiTMleKqA7KrYXvKb/FiCc89lqnPAGoU9SRiu3oACRAAAgAElEQVRKiuHxVkJj1SJGPzujTXruLG5SShPgz3NcTlzStAkeHDoYdbTA3YPugj8ewVszZqCw3IN9R/JhdWdAR6pWKCKUI/YalBYV4J5hQ/DQg+MwdOBt8FQptEuCfwq+MPCkfLdaJVQzvbxvpDXKs6vyKZlWtRIdpcy4XoLJTz/5VAQf8urXx5XXXClZaRoFk5LUoFEjTJgwXhR3WTHfuWOHCEJc1LatVAvZYzhw0CARQyF9c+CQwWKwTAXCevXqyxijuih7YCgExaoKhRIY6FPsiNdOs2P2Yg0YMEASLgzqW7e9QBQM6f1EA3IGy4sXLET//rcgw2bH27Nmis8hfTAp3EKhJNq53DHwNqGZfr16tfytli3PE8AZDcf+CUCoeIfRc5MUMgEEvIcEFTYHDhw8ioF3Dkf3Hj1xda/e0m9FyXLOD4KS3LqscBVg8uRJGDFqJIbf0g9HSgsxa848HCgsh9buRgUVlE1G+KNUKyWIVSqEnFvy/BhAJyuE2WYd6pj1cOs1/yeVUZ73H1UIRVTm009EZVRnzUBEY0RpeaUCFGKKd54ib5SQSgBNMhAKwW0yIvOngOvPdw9F80w33nnjZcyZOx9z5s6TdXvr1h+RlVMHRpMNAX9YaMZMJvCco0YMR+NG9TBnxlRhN/jETof3M6ioxkbCSnU3HJIqH4EemQNMejHQzGvQQKFAilemUcYQg09eK8cWq4dcZ7knMIj2+oOKGmdVlRIA263ydUVZmZyXFWaKXDAZ2KhhQ0RJCff5JVlDoEmAwuocKX3sw2VFmxRq8WKrkSVgsqDgFDJrZMh6xeCZ9GgG5Ty8VX6pNHNdE+82ro9erwi8cF6xqs75zcQIEzYEkWSwcJ4zmC8qPg2dUQGo/DkDZgJOrtE8pyUJnrMys8QHMSs9Xa6HlGv20VJNlICQVXYeFBIhnbCw4ATq5dWVa2bi466RY1BZ5cNjTz2FIFVdTWbkHz2B0tPlYgVis1rw8isvo0Wblpg8cTxOV0Yxb+kibNrxI3yaBPRpLpSRGWM0CJ2OiRnZT6iKzCoXvXXjSoVQBYSsoNBiKrWH8F8NCD/avB0fb9wsgDBuoFp1AKWlJTDqjNJDmIjrJOkW11C5NgIjYki3GBGpqMSY2wfipgvPxxcr1+DRx8fjL4+PxzU92S97GgePHYU1LQuBiEEUdjk+szPcmDTxaezduR0fLpqHujlueCv9MoM4p5i4m/3eeyL8dW2vXrj88o7YufNHrPxkpWgFUHCLNlM89uzdK8rnHBsUjiP4oh7BRRdfIn3n7dpfLGuqUIkzMqT1haIyGzZR5fN8mUMcR4wPGGOQxszv8f/sK2XFjSBs5/ZdQvNkEm/q1DdFnIjtJveNHokjR/Px8iuTpSeQ1E/GJaz4kr7J+IQCXbfcfCv639JfFMzJkMrPPy5JDZ6bc4Dzk4JlFMsZP2GCKGtfcUUntDz/fPmc7PujkB/HebPmzSSuoPgX23hatGqJV6e+hm6kzx5VbGPS7E5c2u4SvD9jFkYMv0u8EpkE4bygqjrnhNVhl2QN5yp9Xpnwf3/eQkyZ9jYmvz4VefUbYfeeA7DZnfB5fPBWVsDltGPVqhXYtfdHPPvcRLRq3ggLV67CZ99sAhwOlIXC8Cc0CLN9KqpBiIWRXwCErBASEGaZDH8AQtU+K4nX/ugh/G3A9d/2rn9NhfBMD6E2SlK2sRoQzvp4BQ6UlyBssUifTSIQRcgfkIoFJzcrEwSD/CdS7vE4MmlXEImhZ8f2GHxVV5SXFuLaXr0x4PbBuPfee7Fi1XrYHOki158w6qAxaKGLReG2W0TCfOY7b+OtKVNwTedOqAh4ZUFgnwP99tg8n1oh5ELMTY+bMTOr5MBLxdBbJXSbODSyQH6/bRsOHz2C6/tcjz379kkP24hhw1Dm80l/FhU4s2vmQKs1iEgNs7e7d+/BV1+tRp8+N0iQSkuIDz9cJhS8iRMnom/fvti4cYNQWpml5uK19MPFGDRwkGTqZs6aJaqkvXr2RHllhaiVvvTiZNx4Y1+RFn/zzTfFbJh/g7TDV197Ddf06CE0PwI+XsfcufNk4WdQdN99o4W+dOrUKezZv098CLkBLJg3H0f3H8QtN/VDx0s6ICEUJaVXiguoqOklgw4CZ7UCFAjR080jAbL80xnlXmZmpmPvnqMY/8STyMxrgFtuGwSTySIqXvwMz78wCT179UKnzpfjtSmT0fHSi/Hg6LtxuLQEU955B/lFxQhAD53NhZhRUehSK1u8Jj4n9bn9twHhm4uX4YSPPoQEfHppHGf/alTPzHcUuhArIC74Y2FJNBBAs7pijEdwc/fuuLVTJwSKitDt6qtw+5AhuGfUGHy98VvY0nJgoBF6NA7rT8b1Pk8ZstwOoYzOfPctTHrmKcnssr+OYI7mwVJpTvEHZMBKWiSBC6sTAgR1BqmUsQrCKgEN1HmsW79OhC1IuaOIR0l5CSw2q/SOsnLNSjOz0wxo2WtCRVIqzV3aoYMYdj///CQ89Oc/o0njJhJkcGyzL/emm/uBwSh9LWfPeV+AG8fiiBEjMG/+fAFNrc8/X6ikYx+4X1TqKDLAPtjzzmsuFRD+3a1bt+COO+6QnsQVKz4WqfTrevXGow//RewqmBz5/PPPcVX3K3FDnz4Yfd8oMflmb+uypUsx7v4x0tNFQMygnkEvX4XiyvVBKKOKnyF7aRXKqF8o50H6SrE6ZCJ9k1Q1nZIk0ZuRf7IAg4fdg0vad0T/2weJvxj9Gr/7fismvfgCxowZg+ycLEx67m/oP6A/7ho6BEeKS/H85MmQ9iuDFbbMDHhCARwpKEBaVo4EKeEQx4/Sq/jvAoR/z3YitUJIQDh18SJsPXQMCZMbvnBC5NjFEzIRkf4v+gdSOp8iMJFYRER42JPDnzevk43H7xqMdGgxZNgQufeL5y/GN1t2iidtbl4DoRxK1UpPD7ViEWH4y0P3o/c1V+PxCX+hMwnolcexSusUDRVI4wksXLpYknhc09kjR7BP8H377QPFIJ3sDfYpMSF34uQJoab1ub4P3p7+Ltq0bi1KhBTKolUAA2VWSEjTZK9pk4aNZDwRmN3Y90asWL5cAFjb1q3Ru2cv6WtigMtkBnsDaU3ESjWTM2SVcD5KxTozEwUnT4raqt/vFVsX/ozAlD/nPGQFRqobDerDbDAKuOQ8prIzA/DuXbuKRQqTGt9/v1X2iauv6SEVFVaOjp08gVZtWsuaTtYJvRUvv/xyHNi7T/zX2O/I8zEAnzlzJlq0bCHURAb5Tz72OHJqZqOivFwsgtRD8QwFXHYnApEY7hx+l9iFjH/sCVidDgGS3AufeXoiLmvbAbffegdefu0V6G1WTHzpb/CFoliwdAm+Wr8elnQXEhYz9A67VIfNpEFqNQj6qALMSqHSwkF2Ben2ZlJG9UqF8D8BCGd/vharvvseGiaFE/RapU/lGUCo2m3QP5ACYYiHkWYzQx+Loa7Dhb8Ouxt1XBa8+vpbeHf625i/cJ4Ajt0H9sOVVQt6R01UVAZhQAJGHeAw6vHA2JGw6TVYNG8O9FoymaqEYkua5CGas4vdSlQqe1RG3rr1OxGHo0In9RC4HpNGzbWYz4rrPBO7fG12nlJVZPK3dt1cWVfZHsCxykTEzt270Py886T/kF8z6af06u1DkyaNq6vJHJ8cU0a9ScZwx46XyzxgvMCDY2zTpg1iBUSQzvnF81HVm+wixg+MNRo1aiK/w0Q0/5HZQcsJVrvZh8jYiD27/Jz8vPwdXjvjUjI/qILLxEjbiy7E0fzjQi2lgnDNGjki6lcjJ0dE3H7YskXUw912B+rl1sHxQ0fgdrqk6smkEVVcyaSiX6GLHsYBPxzuNBhtZrw9YyamTZ+F4SNGoWWbCxEnG8tsxzN/exYnjh7DhIcfwt6dO7D846X42/MT0eGCppj/6ZdYuOIjxK1WmN1uBLU6eMJRhOkdG9dKYYCA0BiTHeNnlFG1Qui0Wv6gjKagm/86IMw/cjDFtevfhrv+Z06sUobOBYK/FRiqQQQpTOqR2kNIzj20ZkRgwuHyCkyZPx/5pG5azZI5N2uMEoixmZfURnLCyeOWHqdIVKhwNIM263XIMJtw34CbcVmjhliwaCGeeOwJvPbSm2jY6DzsPZKPrNp1pAmcogY6TUyqhCZdAi88+wwO7tuDZR8uQXZahpJpDgalHy8SDsrCqfKY2cfA4IGfn1lkybTSGyopMU6ePo1OReBgx3YRuiHAembiRFzXtw/Oa9lClOaOn1BUupjNvvHGG4XeRPrD6i+/xpVXdpes1h13DJTg9JFHHsHTTz0tC+j3P34vFBjSk0Tef/MWEYphUM0KX+/rr8Nll3UUoZydO3dKtoyAkgswA2QGJPy7ebm54otISkirn3wdqZrI149XrhDwmJGRKYp6S5YskYCcvSgdO3ZEg7q5mP/eHATKKtGz21W4qmt3ocfSw5GUKKpmMmttdbsQDAVBGQNmqwkwqnwesYGgSiQzcJVeHwwWO46eOIl7Rt6HVq0vxOAhwxHg89YaZGGkiMfmzZtweaeOeOfdN3FekzriO1kYjGLSlDdR6A0owhoawGi1IUo6Y7IqSBDDZ8TMZyogJA2Y6QRSRh3x6D+kjPI6/zlRGSVwYV9Jte3ET35ar8ydh2MVPl4sonEtjGQYaeIIICDei8EKnwiCSFCvVRQpQ5EgjCYtXHoNHhx8O9rl5uGjj5dh7OixmP7OLFhdmYDBgQgpSzSQj0VgMelg1mug/+nzTXnlRezauQ1LFi0QqjTvB0E6Az8Gy2qFkMEjq8YUDGB/pyI6o5is86hWlExQ1TGOxYuXykbds3dvfPnlF7DYbLI583snThwXIQ1WPmrWqokft/8oCQNWD7mJU6CAdg4iMLRtm0imUwGPoJEWA+wZob8lhWMYTCv9sFHpX2rQsKH0DzLjS+ElzgdWMOlfReVb0rK/3fIdunfrhjVffS00VlKgZkyfjvdmzRZfNPGmdLsErNSokY1tW7di2J1D8dHSJaJMSFnz+vXroaKiCjpSoLl+0SiYcvqxuIA4ArAIVQtpp0DbGgaBWqpVJo2TRZlWK1Qii9aArbv3495RY3F+m4swbPi9og4aiobgznBgx87vsP/Qflx6aWcRT6hTpxYee2IC8svK8dK0GThwugoZ2TnQRPxifRBKRIV6GeI5xBMuJIkP1bcutUKYYzGgjkUnKnUZv5Myeu5GlLruS+9gSg8hAeErc+eK7QRMbqkQsjIq6yWiAsZCvohI1VucNhFTYd+xx1cpz8Gmi6Fv10twa7fuKD+Rj55drsa9I8fh+htvxfGSKmgtNhEuIbD0ez2wGPSwmbT4+otVmDTxGSyY9x66dmwvVTxep5f+h3qd9L7Nfv99Ge+svFD1+IFx9wuIY+Vr/8GDkuDjGpFfcEo+E71IOU84lmnX0LVrVxEpUlUQmfgYMniwjGGuyxR74Vre69qeMkbZT8hkS8dLL00Jbm3Sx8VkH9dqJhZYKWTf+N4De6WSwrngcLskaGY1hDRVdZ8hVZrJFQb3PFgBYs8w52rjJk3w9rRpYh1AITGxHNq1W66Ngk9Ucvzo4+WSvKiZW0f85Ogdu2b1V6Jaqtdq0bbNBThx7Jj0Gq5cuVKquK7MNNkLqDY58p4R6HBhO6GcU6yDQEOMxLUaaRcoq/DiT3+eAF8ojAceHAeb0yrME7PVKte7ctlydLrkMnz52ZfYe+gw5i6eheIA8MGHi/Dp2tWyP8u5kkb0rAKy2sjvlZd7ZGzzOrnWc/1WAGEA2QYtGliNSGfrhtV8VoVQFZUhQP+tMcsvBV+0nVi47ju8v/JThAx68oFlDvO8ZMpwzhGvcl6wp5JJD64AtOLgtRrDYVyQm4sH7hoOmxa4685h8Hk9eP7F51FcWQKjLQPesBUxjRHxcBDGRAIuuwGVp4swduTdGHRbPzz04GjxVi4uqxDBlrjWILTscJQiVrRUMuNkQb4wL/jKNZNjQMzpqzwwmq3i+dqocWOhkHIdZLKDPdx8nj5fEL6gHxqdTsYg1aj5vFkhZ0KCXnkEcLyv/D7nlIigJLUWouGwJA+DPr+8h8kZjl++p6AgX14JTPk9VihZSSfVnnNOtA+YxNFq5HqpeuqwK/Yo3KM4F6gUz35Wnoc0bb6yws/PXr9unvQGayjmZTXLuGElPx4MIo1U71BY9gm/v0rRY0j2dae7XQrN02CAxWqVinkopLRD6I0mCClOw5gwjtenvoH5P8VEQ+8egS5XXo2C02XQGIzw+gPYv+cA4uEIav20lrD/c+bMd9GmXVN8vuE7fPDRUsRMBhjYI55IIBxPIBDXCJuJdOpIMCJ6GkYKLrGnnZRxjploSHoIc406ZJkNcNmsoprP5BWF79j2YLGwDegfj+9ze/+oFP73DvV9qsruuYDr96p08rn9nt+pjrOTF5cae0tMdA5D8VfP/Tt9E38v8NL8AQiVW/ZbF9dfA4QMmBMglejngDAGelZppG9Ab9BI9pciDtwoSQOkWlxODu0LfALKbNoEWmZnYcJ9o+DWavDCc5OwasXnWDDvQwTjehSUlkrlxZ5GOkAlEvEwHJT1NRkwbswoocu8N2sG3GYrghH27VXBxInGjCRBIYNnNg2Qhx6JVotUSNAuQhaKqTCpDszOspLncLgkO/v5l19i7fp1CMfZg2RFt6u6S+Zr6ZIlcr76jRrKYsQM45VXdsP778+RDNimDRuFIkoAyAreJ6tWSvDE7BVpmeWlZRIksEeCm3KT5s3QpXNn8VxcvHgxaiZ9ssSvKBAQpTs2aQtNyqQ025MuJBLOe/cIlbTdRRdh2/btkhn/Yds2NKhfHycLCkQpNBIKIOoLIi8jGy2aNJPewIRei7hBJwu602JDwOuDxWET0G6wWkTaWUuDVX5NT69EAuVllfjsq6/w9YZvsP/QMbS5oB1uGTAQtbJrYe/e/WLVwY3UX1mBjDS3qMKezD+It99+GSarA19s2YEX35kNd61cAYQU4KCAT5VsCAZJHnCTIAjhpsPgTqWM/q8BwhhiCOtCsFNh1OOHkQqRFCigYh1i8FG1zm5CLFCFJhk2PDF2DHKNNjz21BP4+os1+GDuhwiEtWKyTUq1w2mD11MmYkkOiwEmbQLjH/6zKLTOeX+2KAJyDHFDZcCQCgg5FhkYEAwS8BDQpB4eCj7pdBIws1JB+hfPw01pyw/fy5xh8384HBLlOh4UreC5mHXmBk7qKDf1urm50udSdKpQqD5nRD/iKDxVKEFIWmaGVHI4XtXAmIEGj0NHDldntnluVliYOeb/TVZFMIPZXlYc+X+pfB89JkklJjg4v5g0IZWwaePGMvZLCwtlk2XvCwMDVqqpFCp+guwdg9KbKz2U/Jo9syad+JhqdFwpIojGIzBoadJtxOET+dj0zRZ8/uVqHDhwFFd07or+tw5CjOuaRg+Pv0JRJAyXIR6PYNZ781FSUob3Z00H65Cvz5qDr7bsgDW3KWIsw/jK4K0slnvjSE+HPxCCj4JUkWC10A8rvP9qQFgdGLDEnnJwLktFPmlMfy4gZJWfQJUJOLvZIr6ZVCI0280oKiuBO8ONqoBPAn+7MYEaljhGD+iP9rmNse7L1Rg14j7Mnvchsus3wv7D+SIsxX61AM3rIwFJemQ4HXjnzSn4YPYsrF39ORo3zBOfUQaEtjQXvH6fBK9UDGT/IfuQ6BnJ/YP3as3atWKLQ4Eto9EkDA6VvsvqDe81aW2q9yD3NLYL5GTnCGDMTE+X8c8KBvupaeNAWXtWkwn2WFWR6ntAESqaNm2aVEGYFOG6zGRFzZrZMib37d+v9EGmueUuszLN/Y49rjxI2+f8kz0oqSzNa+Dn4LrO63Q5nTAajHA7nRKoa5NrM70v12/aKIIhXCtZgeG5G+TVw45t26V9gJ+NKrslZWUo81TCke6W/jSCAVYqLRqD7IdcFUg8ZW/5mvUbsXbDOmz9/kfk5DTCPSNHSZKjrKIYaW565VIcqUroed+s2YD33/sAM+bORVadNExf+DG+3bMTJ8uL4RYfyGi1qT1p/UymcC0qPl2qJMhoR/U/Cgi51lDcifeZatVUk7U7bdIvr0EclFqxRaLo1akTbu3ZHScOn8TwOwfhlltvxoBBt+Hg8VMIwQ1PVQhGjQZ2iwGIBEVNdef33+HZpx/Hk4/dj/79+6GMVUmzHaEoxS6NiETiQmt0izpyiQBjirlxv1XXS45pm8MlIE5pF1ASiGKT5feL4Bg1EAjiOa/ZViAxiQh4lYlYDd8vwkOhkOgdcA4xQcNE77GjR4VuKj2eEUVEhiI4fD/nBgEMhWKUlhxFO4D/OMZZyVMFlLg3kY7KscnPxf2J7+MRDpOynS30bbJHyAbhOGa1r3WrVmCbD8dHVJ+AxqDQ9E1aPXzFJfLKvV9st0JBAbd6ox7BSEgS+ml2lzA6yvzlsFudwkqLx3X4bvNWURlet2ETThQUYtiIu9G8RSt4gyFENXphDVDMiu1AiUAEjzz4EIYOGYThd/bBmu/344OPlmHPyaPIa9YMZVUVkjDQUELGaBQ/YsZFYX8YCVGq5b6gAsJoEhDqBBCyAu622/4AhCn7zx+A8PdC2P/j+//dFUICQo3WjHDChIMlZXh94QLk+72ImJkp0wKhuFRRDCZm3YCqSi8y0rNkMZMgkA3utHWIRGCjwklFCW6/vjf69bha5PsH3DgALZqfj25X9UJGdi3o7FaUeStQPy8X+SeOYOs3m9C0cSPx+Ro08HbcN+IePDhuLPzhkEgRs5bEzZUHKwOpmRVuXrwOLmQ8eA2aeELAKSX62TtCKgAb8RkIl3sqhc5DMRc2UXODY3DJIJoZOfZmVZR7JPvDhY4BCH9GOic3YyWo8AlNlYEGhWwYLPPvUlGPMs4Edjwv6VESUNiU3j3xKSIN12CQgJzXTeVTRdUwLM3T5N2zesiAubSkVPoCJPtpMYtfIQU13DabsrBGYqIgKr1AenJbzDAZTVDkNJTjZHmpBAz+UEAEO/bu34/1G9YjGAjj9OkSZGRlo2nzVlIZvKDtxajyBGA1WeU+EwySemc3GbFsyUKsX/s13nmXlZMaCCGB9TsO4rXZ86BzuAUQsupMvx+pDvwDQKhjUEGRj/+RCiFl2v0hHwwOvRJhcYNn5TCmlVdu0v5YCHqnFZpYECZvOa7p0A5Db+6PmN+HG6+7CXm1G+Lqa2+EKyMLNgngGLAlEA8F8cP3m1ErKxMN6uWh/803YNjgQfjrhEeVPhz2KIrya5KGlawEMptOAMeAk85d7KPlweCSGyfvH3tCOR4pMsOxxTHE80mgGokgHAkJhZR0MQa4rLZrtFrFUiEZHHNOyP+9PkkAaElfTWaaA0kxElKhGWCpSnocvxzHaoDAADEUich4ZvM/q5SkvVI0h4ENM80MUgSMGozYvHmzVMvZv0XxJYfVrlSOqNgYjgoTgRVuoTcyycOAhBs0fUp5aPVIS3PI/SM5k//KA36cKilERVUFiopOYfeendj2/Q/wlFXC74/AanGixXmt0aVLN5GXr6zwwWiwS8XRajXiVNExmE1RfPrpx9jy/Y945fXXkZlTC1NnzsLWPQegT8tBUTAOd2YWKgqPIxLwwmI1welOQzgSQyAcgTekKFqyv4VHKiCsZTOhjkUPahRnOhy/S1RG3T5+CyAMGPR49YOzK4QM6gkI9do4nFa7ZMJZwedz8gR90gbgi4Tkup1mHcIlx9E0OxPjBg1G85p18PBD4/Hdlh0YPvoBWJ1psNqtSsXBZBDPu7VffwGjVoNuV3TC6BF3STVgxfJlsNnNiMQTQtVn/yDHj4zToEK9DNK/UKuVNZ7rIRNpVEn0+YMSCPPg+9kywDHK8cC1kGNCWhiSiosiQhNTqiisMMgQodgXzx0MVCvdMiimWi0BIEXF2OctVRdWd7l32SgSEpEeRAatXG95bo5zEUZiIZrVMVLMIhEJevk+edbcJ0W4KCYG7FKxYZKA6yLnk05Rnmagzs/gsjM56JffFR9HAj4KfOl1MmftTIYw+ObPJcURQ0l5qQAM9lWxGvrD1u9RXlImFU6qhhJItGl7EdpdcrkAOp1RC6fdjIrKcqnMUKFx7Zdf4cOFi/DQXx5Fh86X4aPV67Dw00+kHy8svsMcKwlJ3PEc8gws3IO0KC4uVdgPpAAz4E/2EJ5bISQFmXsY2TNiTO9yCXD5V1UI569XKoQRzrNkhVDUwrUGqV5y/2cCggmz0vJSYf7QOF6AtsUMb1Ehzsutg5uvvRad2zTHkqUf48m/TsC4B8Yio1Ye7O66IrLH9Zvj+8iBvThdWICru3bHO2++jLVfL8ec92eiZbM2qPLT31IFhFHpReW6TLYAFdQlPqEgGPdnLmtUCI1BwJcktaIRYVowEcc4gl6yO3bsluoymRf1GzaQJDPjFb6P8QstiGizxeoe7SyYDOQYZtKbFkH0ICZAI2Ds0aMHdmzfJmOYfrT0FKTuAFkgZCQtXrJEKnjt2rXDs88+hyf/+qRUL/n7TM4xcbFo0RK0a3exrN9NGjfGiZPH5W/xa6rgMqnIKj1V0q/s2l3GviQMdBqhy3o8FTLeE8Ew3DaHVNSzauUoLRCaBHR6I/wIocxbLv3qPGiz8dlnX+DgviOIhRMI+EPIzc1D/XoNxXqIKtEHDh9CTq3aYjNhMiug+cTxfMyc+hYuvqANHhs/CvuOV+DFqa8jZNChMh5FkAreCSYHdMLCIZCP6w1KhdAflHtJoSURemKVmSq60RDSdRrUNen/AIR/VAjV7fi/9/qvAYRnK3Wm+hDq4wbEEjrpITxQXI7XF85Dvr8KIfb7MewKxWASoRJu0AZ4K73ic8RAghUgaa7mRqjTwW01oez4UQl8nvzT/biocSNsXP8N7h42EgPvGIa8Jk2QnpODnLq14PVWYsb0d/D+G2+i07VX44kJ4w1Kn7AAACAASURBVFF8uhB/vn+cUBIH3dJf4vPiinIJmNlPxY1KE9cIKKSEOF9VipbKzSdokuppEuxRppwbBhfF9MwMeT97DIXykJQVZza44NSpZCbaIVk3BqkMGPheZo5F0t5kkkwrA3UJwKMxyeaqlEj+XO2X42LfoH49sXrgz7k5in8Ts/VJeoEsQAz043HJpDHLTSBAMRwCTglGGBwnAyQGRVykaMAdTwLdiBYI6wC/AQgnYgJeaUS7Z89uVHg8KC0rk8CcGzP95lgZat7sPNw24A7odGbYbS5Y7W6iSlSWecSXL81hR2V5GVo2bYL1a77EKy8+j0ceehDXXHslqgLl0Fhs+G7/cUx8413YsnLOAEIr+w5J4yGFjgqZcQGzHCMEyHx+/4uAkBu7LdMq1MNQIAx9QgdjRCOVQgLCYCIGU5oNsZAfxmAlnLEonp/wiPTOHtm1D3cPG4Ebb7pD/Bpr5NaGwUxVRQNmz5yBd954A60vvEAUGQ/s3oUnJzyCiU8/iZuuv07UQUUBUirgSdVXBl2khFLZUMY5+wjPrhLKmBEvStImNdXZYo57BtAU0KAxL+Eh5yUpbQRpFB4SyneSxsExzr/PQIbVAwZNVFglzSgRjQoA5d+IUYaE1MRkQCs9qsnz0FxY1EdJX2M1Olml53kZfIsiakRRfmNgEwny7/mkqs7vsWJEsMDEi9CYK8sl0E5zpqGsuBhGixWRRAwRxlQmA0xWO0ory7Htx+1Y/+0m7NizTyjihaU0da4QFVxWG7mju20ujBg+EmYDew0jqFO7rvTF+bwB6PVWuRZWuOrmZmPjhs/EV3PK1LfQ9vw22HE8Hw889iRqNGyGijBQFooIZTToKRX6JauWFgpbQC+VAT7LcCwkiR2RYE8RlflvAkL2EHLekcLMvjMajNO3zcwerChNaLUIxiJCKU+jaFjxSeiDPowZdBu6XdwegUofbu13O5q0aIOOV3SDzmxAg6TH2cb16/DQuPvhcjsxe8Y7yM5Ix+h7hqNblyvwyKN/kTWN45jBJ/cKBrdStUgoohyUludYZ3DGqpsk7crpUWqT/jomI8Tyh5l7+gPqdAIMuabxIACUwI4Ux+QaKmwRiqgYyOAgnc8rz4TsEY4vdb7xWiiqJabxBJrsp7RZJRlBpVImB1NtcxjcqnsN6WHcQ9W1XGmlUPZCzmMCKDMFYLyKNQWvg+/h/8WahFW3aEzmKvcpi9OB8pAPZpcDTp0B+b5K7P3JjHvn3n34cu3XOH7yhAjoUNyL18qeyXTablRU4r57Rsm9yK5RC05nuqiI8vrYT0ulRaoo00qIzJJ7R4yUoP2RRx7A8fIgnnnlVRwtL4E50y1G7wR/tD6qZiWwj99uqwaEvFYBjQz4/0cAYYiqkFRlNZihh0aSrKUUxdPG4UpLk+dUWV4uNkuka8c9lfAUFOCqDh0w7p7hSDMC9913P7bv3I57x9yPUMKMRo1aJJW5i3HPiHtw8shh/PXpp3FV18vx8ot/xdHD+7B44ULUyqoJXygIL1XYkyCPYI9JLY4VPnOhiRqMkoDmeK6qUmx21OQC18CXXnpJYgz2jc6du0D67yimxHPUqZurVAEtVqk29rr+Ony8/GMRNuI6TLCfm1tXYhUmsPPy6mLatLfl/5dccjHWrluD2rVqCzWbJvQEg12v6CwJ73nz5gkQJZ2ZGgns0WVcw/5athVwPJMt1KtXLxGxadOmjayxpFuL52K9emJJRL9ct8uNfn37CjtL9idya6TKaZX9iHObvcestHNOny4vxebtW/D5hnU4dPIYQrEwTpeW4OSu3WjWth3q1MrFicP5GHzHnbjg/Iuk8pudmS1CPgSMpJ5G+ez1eqGb8/yTn3seu7ZsxcqVS6EzA1NnL8LqzZthzkxHOXvFzZZk4gaSXCfd2JqWJvOSHtDhQFCSCnL9UkVUAGEGEsizKCq6jI3+oIyewUN/VAj/j9jwt1I91T9zruz47/19tXdQG0/pIdTGEdEq3jGUaw5HmB20Yf/pEry6aAHyfVWI0AOQebJgFEatFtnZ6UIXMOj0OH2aVTHFDoGZWU5GAp6ApxJVpcWol5WOvt2uwLXtLwHJZZNfexszZ76PBx56GHnNGkNrVqwRFs6bj9denIwevXrKZpWR5sSyJYuw7MNFmD1zOi5o2UoyqQRJpKVyQSSBtJrnnNJbyMVXKC1J2enq+0dbhYBCd+AiwkO9h6pJODPJKgBj8Mo+EFKO6NnGQFX1GaSpPVXjpBIp1g6KbHgqz1qlgfDcIuaQzHTz+yqAZmDCgIRN2CIZnWJOznPx91gd5Ht4MLsq101hH51WgiK+L6bXImzU4EhpEV6fMwNrt3yD4ycKJLjj56lZI1toevQpZE9Bh0vas10OJ/JPocMlHdC105UiMrFj2y54vQFc2KIV7FojHFajNE77KsvwxKMP46qunTB0yGDEE2EUVZbAkp6B7/bl4+Xp78OcmQ1PMIi4Ni6LPylGaoWSz4OAgJUgAkJFvIGVgf9mhfADHKv0AQZWviA2E/5gFWrWqynG3ezh8JRWQBcBzAbKvcfo2garyybCG75TJ5HrdmLkwFvQoUlzkEg2+fW3MP3d2XjwkQlo1KKFVPE4NyY88biA8w6XXYaxY8egbq1sLJ83F0vnz8ULLzyPa3tcJWCGAQIDA276KjBkdlnGc0qFkGONQETdcOU1ptg28MEyIcHgV/Hls0nz/lkLtgBMpaKuPA8mWZRxSkl5jnN1PKsVKSpSph4/6yFIUhhVRVuen4eM3XhCzqv4XylWF7R8YOVelf7XS5+fckiQzWILgSkFc6lqyKDHqIPWasa3B3fhi7VrsWr1F9i1f6/YWjRo0gx2px0tzm+JtWu/EjBL1bqTR09AF0mgU4fOuLDVhbBY7Ph247fwBb245ppeKD5VJn1HtbOzEA97MezO/ujT5xqMGHUf4tDh27378cr098C+pbDehBABnskIoyEBfbI6xD5bqvB6qujj6FWoWpqzfTbpQ/ivBITq/Vd7TOSeJQP0gF6Pl+fOxabd+0RUJgaj9Dmy9y3NYRU6JQMrj8crVV+qRkvyRpMQuq8+HoElFID31Elc170TRvS9QZJyu3YdwMDbhuK22wfjkisulex/eno6ln+0Aq+8+goaNWqMkXcraqMnjh7Cn8eNxd+eehK33HyTJIXoJ8iElFLVUyh96rgkFZifiYBPxgB7mVjJ8flEXVYFcNVj5JwNUf291HHJscuvxR8tWXVn9VF6cynqEY9Xe1lyTVYSiMo4J/CTtVb9+mc9MGcnZ7gfkd5MEEYKs+q9yX2Sn1W9FlYOqQJNMMhqhNuiVCyrggFYMlyI2004VVWBeR99iJ379oraJCvPNpcTTVo0k+dTUlaBH7ZuxS0398ep4wXwVXjQvFFjDL5tkLQAFBeVYPeu/ejUsSPMBj0CVR5kuh3IzcnGuNGj5XO+9fYUeENxeOIJjBs/ATGzETGzCae8HqmYZLnTZQ8VgTKxPEoXFgMrQjLW9Fy7/3WA8FzV3LMWm3O+4Fw8t0IYDEclieW0WFEjLUMq0P5gEBX+SrEnIGDwlFdIkshbWgaXxYiT+/fhslatcM+AAWiQ7UZxUZn09zc+7zz0uqE/auTUht8fQhmVSceMEcrxnx74E27udwP8FUW4Z/gQXNr+Qjz7zDNK353fL+OJbAi+suKrHooPKhPaShsA0aJaHWbryrEjR1CzZi2h2nPdpt9lcWmJrMnsPSRwO3z4MLp264rDh4+gVu064p1JURoe27ZvQ/169ZFXL080EFixa9XqfDGwJ0WUXnxc79evXy/94lRBvbV/f+kj5J5TTjsrgxGrv/pK/CwpWkaaKlkmpGVPf3cWunXrKvNQbDD27xGAyd5VMk94bu7vjFEIQjMcLln3ZW/SQpJNWqNJRPu88Si+WPMVvlzzNT5fs1qEuWxZ6XDVyEB2HfbjZWDpBx+gzw03S8uGt9QjtP+Btw6Cw2wXBdFdO3ajWbMmcg3BgFf+bpNGdfDxx5/inTemYMGM95Bdy43jlT4sWrUKa7dtg61GNg4ePwF3VqbEYOKnqtEoFl30YA4G4K/0IejzSRJFXVOlRzYWhisRQ32bGWlJlej/BCD8pXnwqwDsnF/8Z3sI1dMQ1Kf+zT96CP/RCvVP/Oz3Arp/ByCMauOIMuJillVrQCisgcbowN7CIryqUkaTgFAX1QhllJQT9iWRSsjNIRqJycJBxTNSwjhoSBfxeyphScRxz4Cb0fWC80FWeDAQxeBBw0TgZNyjD8tCQT+p40fyceL4STRr2hw5WdkIBjww6ON4b/a7+GbDeixb+iFq0yg+HhMQykoCqTjnAkLeUwIPHqniORJgpABCaZ5W/cuSdE5WT0hZIqDlK423CcaE729jdlT5vKrsODOAKu+f2apzwSCD+9RnzMyh2nNJmhR7UAgCGZgwc85zSMaQVL5kAMPsNpvNudjy+6mbi4nUHlKobDZEDBp8+u06jBr/ECJpFtRs1hCZOTWFOshqQKY7TSTif9i8BaXFJWh/4cXISq+B1q1a44dvt6FLpy6omVUbE5+aKJWDJx+ZAEs4CotOh/p52bhr2DC4rWZMe+NVxCJBxDUxlPs9SMuqjRXfbcPbC5bBnFEDpVVVsqiSKmm22qqpi7wPbB6nRDo3QaXKpACd/x5lNAkIKSoTY0cao8c4HJlOQBODJgJ4KqpEJdVoNCsm66RMOq1IkK4ZCULrq8QT40ajVd08pNNwPZLAHXcMQlUwgmdfehGVrDDojUIn3L57D7Kyc0QymzLmadoYprz0Inbs2Ia3pr2Jenl58ng59vhcVRongZoEpimAkMFzagBFUKACQt5RyRjTvzDCPjFddeW+GkRQFEKTBIQBVsnoZ3g2IFQrIakbQuoyx7GaevBZynUmxW/4jGWzZeVGo5W/x6yrWqVhtpuVQ1FYjSRpoMkTcq2j6DEPPYsnCX6tk2D542/WYNzjj0DjsOH8iy+Unl4CGYfTLQkmWofs3rkLR3fuQf8bbkKa1YUmdRtj2zc/oMulVyC3Zi4efOhhmK0mTJo0CYmQDnaTWQLER/50H3JznHjiyfEg16syHMWRkio8PHEyzFk14Y/GUen3CVi32kyyBrK3kSq9rMBRKIS0Y/E6TChJHFZZVNuJ2lYTci162DT/d8ro7wGEFJWJS4UwhnQne4JZMUpIv004FhHww/WQ6wUpdvQl1Pv98BbmY1D/PujesT2cWoopGfHcXyeLzclfX3gGNWrXETsLAojtO/ZIJaRlq5YwGbRA1I/vvlmPZ558AjPefRs9unSVCgqDXd4fqo6y8qwmGs4FhKkJjUBAMQHnOFD3QSpdyrqu3mV1/KWMy3MBIddV9SBNlV9zXWWQrhpr849Ib5F6nuqJdq74w9mAkG8j+FOp2KLCTdGj5D5wriiEJEf8QaSb7Qiz+mk2QJ9mx+YjezHy0QdxqqIcOfVyUSc3D5k1sxFBQtSLK/1elJZWYMNnn+OCi9qjRZOmqJVRA2UnC2E3WtG39w1YvGAxVqz4FC+/OFnWNZtej2b16+CNl17Fl6s+xQfz54nqqFDnDMDDT09CSTgooLCoyiuKnYaEBiYygIxKhZV2Kny+Ys1RWQmNxfg/BwhZ/XNZbUJ7Z7+gsB5CXhnXBGes/tTPy0OIPnYGDUqOHUPbn4SxxgwZgmyLBZl2I1Z99jUGDr0Tf3p0Atp3vALxmFZ6037ctU/WyIsvvkQ8CEmrriw9hQfGjELvXj0kYcrKF/tqeX+4bwh1P5nEVRQQlEOoiAklUcFDWBbRuDBAyopZBbQoFgtJz1iCQn5P8VuukleKbLnTyUqiJZdCjebcoqYBK7hca0W0LBiUqmBZeansBxTqIvOInpOsvjOxzXMzNmFiug77cYsKEY8lFOG5ZDsQVa6Z3DOZ9PD72fMeFLCqtCucadeRPryAkujgDOG4Z6KK5vE5OZk4HQtj3ISH8dGaL9GwZXNk5NQQWzN3dpbEd2QrMLbasGadaEhc3bk7Mu3pcBjs+H7jVvx57INY/9UaTH19KkaNvBedL++I8rIitGzaGHt270b/fjfg3Tem4voru+J0eRWibhtmfbgc8z//HK7adaS/n/eAY4NrDtsXyFSg7QRBJeMfVluRbE1QKaOWeASOWAQNnVa4tRDK/x+A8EwE8KsA9Q9RGeVmnQvkUheFsyKq3/vFOaICvyr7StUkhifJCiErOVyOonolcDFqTAiFE9CaXdhTUIRXF80TldFIkjJq1ZkVLnVSzl1RjVR6OHhwgnFh4cDITM9AeXkJEPBjRP+b0OvSi4kGkWO2IL+wAlde2wPDxoxAgyZNYbU4oNcYkJWeg2AwBE95ldCa/P5ilJUU4MMlS4Re88ZrryqLVmmJBMuctGcBwuQmrlbRuEFXb9kJJSurUHloJK+ARrXn0Of3yTn5fakEUo2Tm7teJ6I1fGUlhb9PWoIsyJUVijokK3Sk/EgFj/1ZycA4GVCogQV7Ufg3uLmqvYQGo6GaAqueQxXsIH2B18Br4/eYWa4eO6ycEL/otEIv2nXsEPoOHwhLbg1ccv3VqNBExCy7tKIcQY9XKDS5ObUQ8vqwcd0m1KqRjQvPb4v2bdvDojPjo0XLMXbUGGzdtAX1auehdnoWIqUlOL9RQxw+cghDB92GBe/PRsvmTZAIB1BUdhrmdCeiRis27zuOp197C+m59VBSVSXglrRBrUl/1tgnIOQGSECoZPsVNTYVEKrG9HUNWrhpTp/uFtEJZjf5+ksqo2qF5Nzpo+SvKYv+SyqjZwNCGdtWI7RWnTTgm8IaxCMJBDQJqa6IkmM0Ls3k8WhYxDm8pwswfsTdaNekEbItVunbzD9agN59+6LfwNtwyWUd4Q9GkZFVEzZXugDEhN6AmL8K3pOH4Dbr8Oyzz8h1UryIfafM1HJe8ZmrlFEZWxoqZlLuXQkozs2o895yw5cAIxmE8P/Sx0JQlpJQSKVX81molW/+vlop+SVAeC4QrB6TSSVWWfMY6JMCyOo5aYA0smYFiCAxObdIH2LwwqoV+1fcTkWsgwcTRaQ/yxxNYkWzy4ndBcfQc9jtyGrWAK07dkDMpEdJWakEEnsOHkLt3Now2W0wxIH1i5ejQZ16aN+mHXp364mqwgrs+3EPrmjfEQUnC6CzGZGXR0PkElx2YQvs/WEv+ve5Btu+XYeaOWnwRkII6U04XOrDfROeFsqoP8r+II8EelZW1SilLpRxetHVEKZFOBaW8R2MKGwEFRDaYhHUshgFENq18f97D2Hy7OdWCNnv7U/2EKoVQlEZTY4Jl82sKACKDYcG4VhU/OkoeMIssAIIEzAGwyg9eRQD+l6Lru3borbLBVMojjSjEbcOuBPmdDtuGjBA1BUdrgxYbC4Z6+w5Cwc9MBhCKCnMxwZWAZavwCfLV6BuzdrSxyWg0MC+3LMrhELTUivNWtIdlQo3r5cZPZXiLPNa9cFS318N4OhBdwa8SdIpRkmoMyq+imov+7gUKjSrejw/r0cq41q1unsGGP5awKMG/EziqVXJM/NRK0kRFQDwmRF0RYMhuI0WREMRWLJcQhG9+/EHsXHfDvQacAuCiShCrDx7q3CquARmCuvQZiKewP4f9yDsC6BdqwvQ+ZLLcF69hvhw/hL06dELJadLpY/9/JYtYYUGbqsVeTUy0e+66zH49lvRr//NqIpFESIg/Ent8cGnn8HpQBAxixFFHiZjTbAZLEr/IwWvolGp+nD/4tgm/VYRMDpTIbSEgqIyWs9mRJbRAIvZ+Lt6CP/ZCmGMfcd6juOEVJKtOqOAIZ6P4CQYo6gW1zX6QUZQMzNb1NA1iYj0ETarkYO/jBiBeuz5DoRhNurx7uxZmLVgIcY//hSgNYgHZ1xrhDOd/rsnpepK782grxz5R/bj5ef/Ji0AfXr1RJD9uGRehKh4Hq+uEqqMCekqF2E8Jn+TLI+owpig2i3vL/e64sIiSZgxHuH5+D2OK8YOfDXbqDZKxU/Sq+kpaZG1iAJiCttIYRhVV9mpCBzwyvqu9n7zlYqh7D8VyrZOL7RO0j25B5H1RR0FUsuFPZJkeLAqyFiMAje8XibYCS6pI0FWEgGhLpqQGIXxJvdOc7oDlbEwXp09A09NfRl9Rg2FT8SPdcLQoa4B+2Z5XofVhuOHj+DQ1h/Q6vwLcWnb9uhySSd8OGcJLmrVFg3r1seJI8eQVydXhH608QiaNKiDJ8Y/ilDAjykvvQBdKAI/lbrTHPjLa1Pxw8kT0DvTRQmWbQPUTicYpBI4LYf0drtQ1NkmwusPURk5SRllbKACwkZOa7VK9H8CEP5SfKNWX8+Ne37p63+2Qqim0FILHvwbf1QIf+udP+d9/9OAUJNSIdQoFUIFEJ4SUZljFJWRCqFeMj7U7dcZdRIUqXRFLrKktXHj5uJFiiIXDDYlG2NR3NilE4b2vBK+8nLJVDKzMvej5bhr7Gg8/dxzqJldFw6rGzazAwFvUHqJIqEqWM0hRHzFeOG5v2HJki8w5ZXncPc9IxFN6ESamUIQMkhBSo5GgrGElosaI+YYdHHdWVVCJuMo0U0KjBpsS6O/GlhRMIDywqQPqDSjeKIa4BGw8fsMUkgDrO5BkX64JJWT2WBm288JSITil5Tb5t+XxTf5OwR+6rm5QTALy1dpto4oil+8rtTfkSpMOCILqNZqwozF8/GXF5/BkIfG4mB5ITyGBCIWEzwhZVGzmywiPuMwW+Et92D9omXIa9YKl7W5GD2v7omPFy1Du1Zt0aZlG1HXDHk8cGh0aJZXD99t3oAlC+binbeniDhKuKpKMqURBvYZWVi+7lu8POM91G3eUtS+uBFTOc8focDMmcmgqo0SEJJ6JJxVgYWK7cR/GxBSOl9r4M6lQVl5CdL1dhj1RvjicXhCQaFxchF2s7pM0+dYEOHKUtx5XS/0at8eRp8fWXYX9BYD5n+wCCP+PBZPPT8JmVm1kZZeA1qTFTaXGwVFhciwm5GpCyJcUYjXXn0BS5YuxzvTZqDfgEGIhUOyQYWldy+BIHt3KURBI94kIEzNNgtQTVao1QBUocMlZOyEwkoFUA1G1WBaqul6vSKAolWCVWaAVbqoamVwZn7EkUj2WXGMq/LmKkBUrTnU91dXsJJzTDGzTvbUGPRyfQJGKdFOn1H2HyfjeAaboSQgNMWU39PZbXhx5lt4eeFs9B54K3zxmPRbmdwOBDRxBCk6otcp4kxVfhi9YXy9cBmaNGmBS1u3w+3X34IFsz7AxS3b4IILLpReQzEA15vRuG4tLHpvDt579038sHkdPFVl4lOanpOLDfuP4+GJL6B2kxaIE1wkeI80AjDUeyaJfg3FqNgXF5HkEamjyj1QKoQqIKxj1sKhUzLM2ZlZIrpBLz6r1Zak+v68TzR1S/mZ/Hhyjqn0pl8ChPQcJDWYvZJVlRUS9NOknJVvVu6pXMjbTzVZCYBiCRQdO4Qu7dtiyM19YQ6FkW22wWUw4sih47huwM24pk9fXHJpZ5gsdlhtbjmH9AfqOasrYNGFsWzBPPztyUkYOrAfpk19BxqjE/7yKqGQUYk3ASWJodcYlSp4EthR8ZciYKzqiKhMUigsdb2WsZx8v/p7Iuoi+8KZQ5J2KYBQFTZRqKTJhBFTFgSD3D9SjtSq+j9i9VTPg2qWR1KURRI0PweEYDAajsClU2xc9G4bVm5ej7ueeAhdb7kBUZMB5aR603D+J2r6aa6ZBh3MJqus4+FKPzZ8+TWivgCuv7InbujREz9+s1V6nnv36I2yslKp8IU9HjSoXRv+0hJc36sHNq9bh6waLpzyhlARDaMyHhfKaHbjxoibzCirUAAhRWu4zqjCPLwlkvyI0fNPj2Asqghb6QiOojDTRkOvAMIMk0EUlLOzfruozD8LCOMUKOKk0LJ32QZqr5L0RNsFJrUiiahUwQW8RmPIIospGgFiIbkn9X9KRD0xdizqOF3QR6KIBgMCDHrd3A9mlwt3DBwGg8kGV3oW+MzEQsmggUmfgEUbwfZN6/D0+Adh0ycwd94HaNqqNUIRwBsMC9BRk2+y3ScFeriu8/9cL3gI6A6FqynTBGYEtdJfa1BE79SYQl3rKTxEIaKaNXNQUHAKTrtdqnmcM6RA8n3qfkBgl5WVIck3xmiMX5hsJq2VIl4E+6oFBa+H95GVQ66PZGCQ8kxBF6mqkSngdsn1CPU7yWxSp4zENzR2pyI01WnjWkkeJCg0p4li6Nj7EMq0wX5+QxQFPDBqDHBnpKPMUyGCfkxMcZ7ZjBZs+no9KnfvQ5ce16HLBZehbnoONny+BnfccjtCgYD0fjsooKcDaqa7MXzIQIy69250vqwj4oEAij0eVBgMeGXOHOwsKBLKKBVheZ/cDqdYgoWDAQHRtJ2QVgt6EvsD0msrCVnaTsTjMMXCcMajqG83I02nkT7UPwDh2WvsP4RI/3+tEP4SADz3Zv1eyujPbvY5FUJ1sfmlhyJrplAplXfwOtnnEtX9/QqhqIyKD6HSQ0jqlVAANAkBLBUVZbKwEMwUFhWKhQMbzyXDZVPoDtqAH1e1bYP7B92ChC8Ih4nZsZgsEPc++BAKistw/30PwmZywaKzCu+f1cGMND1KT+3B0nlvYsPnS3Bx24uwYe2P+NMjT6PPwGHw+BjkJlBUWAqDMQ1OV4Yo2MW1YUDvE0VSfdwEbUJZcNVD3dCkSphUAeTP1H4//l8Fg3KP1Iyxmo0+J1BQA0K1qpL6TNW+P5XOwb+hZgmF/pQMwvn/vxew8xr5s2rwmqSXyLVyP4kqGVHYTHhj9gy8OONt3PPgOMz75CMk0u3IOb+JIjCjUu/CgN1gko0nWFqFLStXQx9J4Lru18JlsCHT6sb11/ZEZbkHRvZ76bSSdXvpqedRK6cGho0YDL+3EvogNykzvAkDKqDB/C8/x+LVX8FVs454nVmp8qbR54QBPAAAIABJREFUgrqnqtolbxuBL8eGYrPAIFD5bKJ+WOVFlkGPLD2Qq9dIhdCd5vq7FUK1AqwEg7+8BP3eCqHdbBJLjpiBvU1RBHwB8V4iVaqyyiuZWI5/OwUsNAn4oz4ESopxeZPGeHHsWOhCMSSqfLBmOCV1/vCTj2HT9m14ZMJTsDszhSJE1cSi0ydRN9uNUP4BfLpoJpYsmY2rOnfAmq/2YPjw+zHsvnFCV6QEd2FxOaBzi1JuNEofPgU0ycdOzn/Vk5AUJQF9GmVs8eDYU8eXWslPrXTwfRyn6ljke85kspPnS95iEUjhBp+kKouAjNCdlN6r1MqhzCEVqPCakqJPqYbq8vySgjjV1Uu150QDEY/h+81J5qUtIw3PvPka3vp4IXrc2Ef6306UFcNUOwO6DCdiJiOCoQisRhOqSsqQ5UhD5akSfL/hG+j8MfTtdi2CJR40yKmL3j2ukf5FBq3MFjdtUA9vvvIKAt4yPPXEIwiGAwgyoDLbMX3xSnyybjMiRjMMViscdqPMO1YAOL5jsbBk++npV1xWKoEEe2jZtymPiYFfPA4nYsg2G0BASB/L9H/Sh/CfBYSsSFHsRxMNS/WGVE/SAdnvxsCSwTMZBxTW8lVWINNuloA53WjAm888DVM0AaM/ALckRoAFH6/CpNfeFH/CunmNYHWQKlcCq02PGhkWRDyn8P3GVXhl8njUrpUJRlaNm12E556bCYM9Hd4yL0JRPyKaKvEo1Cfs0CVMMAiDJY6ILo64iHLEFdoZE3IcM78QWKQCQlm7JcGneNMpYPBsWrIaZDPYlWo212cGpCl4UAnmlW9okj2uf3ffTqmOs09M5kWyxz113VdXK0URWi8JVjsMEljrXQ6s3f0Drh8xBL0G3YIT5cUoDfoAu1lE2MQnjSCaStQRIM1gQcIfwrdr1qMi/zS6XnY5MiwuGd+Xt7sU6RY79AmlotSiaQNs3rgec2fOxLQ3psDhNKGA999kwMZDB/HctLdgTc+Ew+WGKcG+4hB0FiahFBq9rNlM/DJJFaU9TkJ68qhabbTaEQsFYY2EkMMKoZXG9D8HhGlOl4iiqYnRX165z/7J34unpIdw7bd4f+UqwGoRY3qj2aIwlCjWw/68Kp8IAkU1MaFNEmgQQNTIzEKY4iZ6nYxvYyiIx8fdL4qjbr1efAnZ8vDjgYO47qZ+uG3QMHTs1B0WqwNWhw1V3lLodTGYDVGc2LMd7zzzJNIMcTRukIONW7diyepv4EhvgIKySlHaJj2bY4bWUmf2LJZXSbVUktZKIo6m6GyDUZK/7Kn+e4wj9e5w3U9N8pF9UT2+kmsvz6VWvWl1pB6patZqu4vZrCi0q+syKdmpc419hCrdm8+Ra57MM7FEUg7pjUzGmJKXT9JFZS23WVHqr8Lohx6ArX4tFFqA0oAXDhhRu24uEg4LSsP0BTYJQKNPqdNkxeEfd+PEN9vQMLch2jVpBWfCiC4dO4uSdyUpru50pFvNAgr/NO4+PPb4eLRo0Qzlp8vhjcVRFI9jyvsfYM+pImhtdpgdDlhMNmEqMU7U8H5rIOu93mhGVVm59AIzWcM+Zsaq9MlmhdCViCPPYkC6QftvA4RqTPNrjIR/V4WwmpJ/zjr7axXCX7ueX/08v3VB+IX3/c/6EP4vA0KZrMkJ+zNAyB7C0JkK4RQBhH6ErSaxnXAYrDDqTVKF48MN+r3SW8eNgg3PzGSpgJA9fl6vF76SUlyUl4txgwaieZ0sBMrL4XZSkQ8o8fnRsUt33NR3AO4afjdKThXDQLAYqMC2LauxZN5UBEqOYvSdPVC3Vk18+skWLF25A4u/+AKN2rZHyO9DKBxHWXkY6Vm1fxMglKpbckNTgZq6wae+qiIE/2gQq4BNMqa6M0IckmVmZikpBEOwlwo4U0GhOrbVoEHN6qkLvSpAw3Py3xlxGcpqU5xGB6PTjuWrP8PjL7+AXnfcgq+3f4eAVY+0pnkIGJRKC4Mcl86CkIdVCy3sehPStBZs/GQ18nfuQ4bBjjZNz8NdQ+8SlbNTpwplnJzXoDEeGnEvbup7A3r36wmvrwqGQEh66vw6K05HY3hm2hvYc/IEDM50EZKxaRQj+/BPnnvcjNSDCzCDOhVkM2PKLKV4XJE6hcTvAoT/CAzK5vQ7KaOknrD6HdaychGW/iq3wy3iG14PhYwoZw5pNudrgJtXwIf6dgfGDLgDFzVoiHB5mfg/6p1mnCorQ++bbkLLVhdixL2jEWNTvS6OkrITKD26D3NemohE1XEMuLkLWrdsjVWfbMOy5esw78NVqHdpZ8DvQUl5AIGoBWa7E7GEB3rEpHqj7LoK0lebvblBq4BQHS/ytiQ4PHcdVTPXHL/qmE0d76lCHBIkJHssVJqT9IGJWBADF538n8GiEhgoQXj1+FaTUCm9tgxgeG2pgkzq+/kJuREzoFArhJb0NHzwyTKMePJh3Hb3UFSQCu2248fTx1GnVXMEkjLh0QqvUEYlgI/EkGlPw45vt2Lv52vRus1FCBRW4MFRY9CsSVMBHqQH1a2Vg5F33YXxD/0JHdpfJObUMbMF5aEYXpu9ALuPn4I/QRo0waBCg6WKLh8Fn6sEzlqdrHmxpMcnKaOpKqMuTUIAYS2TBmkG7X8cELJCyEosPQNtFrNy/5ICKAz42UfDZ0kzdl9VOTKdFpSeyEctlxu39e6Dq9pdCF1VAA6tXqi+cRMwcswE7Nt3FO++PR2HDu9DRpYTemMIP363Gp8teBcHfvwO1/Rojq5dLsMP2/bh7enr8NhTL6Lf8PsBfwJlZUUIasukrzYRs0Eb1UOfHN4RvTIG1ACZVQc1WJUxdk5L3y8BwjM9h2cDQuVccRH64JEKCNX5oIxl9Q+p1hI/z0LJ3iGgUFutqqz0yyaD+uSekDq+OV5IzTWzahSLw+h2YlfhcVx310C06tZR+mWZ0Dt4+iTqNGkMiEhXQn7HYTSj8vhppJms0g+1d8cubF/3LWo405FhtKNvj+twfber4a+skj9ZMztL/CGz05x4YMxIBCKQ9cmclY53P1mJpV99hZiO1FkLMixOUVUO6SGBOQXkWMFk4J8aFHLdYZ+kxmhiiQuOeOw/BgiDOjMWrEkCQrsV3lhElFHJTGErCe2YqN7KeUmVUSr/ksrIhGRWerpQkK1mvcQnhnAI113RGXffdB1C5T5kmq2IRAPQ2k14f+ECvDblLbz8yhuIx3RwuZwIhItRUnQEq1ctxmfz30OnRrm4tXc3BAJFeHnaJ2jTrQsmTVuBQCyG8gqFAsoKHCtuqWNWTTxQhbh6XCRp/yob6FxAqK7ZEnuk0Kbl++cE8ApzRAGEnBvCLkkFhee8n+JJqftGqu+tOjcIEFllVIRxlHWfhwoKJWGYBIJqoZ09eGE9oKG9hg4YOW6MMJgcrZugIh7CsYNH0fS85vAmIjC47AjElaSkJhpHNBBCpsOFUHEF1i77BNHiKjRMy8al7Tpg+KhRqCwtg94XRp00N04fO4o5783CY08+JlTlkrJyWDMysX7vPrwyazaqmGiymGEgW4p9lnLdFDwjFwGICCssAdosqVVmYRYkbSdI83drYuJDSJXRf1eF8A9AeG6k8tu+/v8MIDy3Ff3/XBlM3p/Uya3slP+YaqRuoinLz9kVQm1KD+HJIiiA0Iuw1SKA0KI1iVIgxQDEGD6ZfWXWUKES0GvPqkjf2+3weH3wlpUgU6PDLVdfiaHX94CvpAxpVrPw5cOhOL5csx79Bw/CpMmTcE33K/D6c09ix4YvQOX/NufVQucOTVDDUYWTxw7D5q6LuUs24ECJHm9MX4ys+k1RVeKBzmyDxxeC3mSQyUtjdGY19Qm93BNmgdSDgEqhOdDe4f+x997xUZVb9/iaM73PpBd6E3tHERXFhgVsCNgr9q5XvfauWLA3REWviKgoioqI9V7BLtjpEEpISDKT6e3MzPeufc5JJhHb+77cz/v+fh7/CCaTyZlznrOfvfZeey2tctcBBEtm/5jsdq+IbCqh5vsYkuPG+0kHRb8+/J3ShJd0Cq2bos00diTMDKS6txU7aQaV1aD1aR0UjdZndHFog8DuDGWel61bi9FnnIyeu24D96CeWNraiGCf+o4uC4U5HKkiVixeIjOHtT3qRUFuj+12Qm5tC5oXr8ZLzz4vMwAHHD4aY446GkHFjgqbC5dNOBtXX3kVdhi2vUj1K+kczHYH8l4H3vz0azw2YwbSlJKXBMgKl0KFSzPaIprxq5ZUafMSBICdcxOsOFMqQYFbMaNMMXUCQpsimy9nB2tqaoWGTKlumaXUN6HS2anu90brov25GUJWjOnZRUCYKdBfTIHNbEMhUxAKDA/+aQJCrvVYMibVZEs0gsP23AsnHnIYOEavFPJSGLFaTXjz3Q8xYcJZuP/+uzFs2K64666b8N77r6FPpQ179qvC/kO2RnWFS+xA3L4avDDzXfy4oh1Tp78Jf78toCYKCCds4MSl1aZCoc0B/ULlZLSL2wEIu3WxN1XoKE0oJGQYyovdRJG0zbJzvkteqwNCznyUdgNJe2LCwIO0T3YOjRmtLveltIJtiCZxvrAbnVX+djdAyO85AwEsXr8ap/3tIlRvMxAVW/STBDo4sBda4jFt7slih9oawerFy9Cvb3+kKaJQUYZtB2+D0NpGpNZuxKzJz6N/dT0OHzUaew0biv49egm96KZrr8U9d96BsoAf8UIWCauCr1esxNMvvYGGlghspBiJaJXu8SgzZxog5LXm2hdAzueSs0Hsbum2E6REO3IZVNstqHGYUGazSEJRVVGhU0ZrJHZq6/u343inxomuhvkHKaNcz6Q90zKFZtmk3bMjyFjDWStJQs2KBgijEbgdFsRb2+C3mNG3qgY3XHgRXPki7JzHQhF2txPr12/ASSdOwI7bb48br78ar706DbNnvwAk12JIPzf2GzoIAZ/WpcqqDqxuzOH+x+fiockvYuih46RDk1RidLqBxeyUIhfBPC8e/fDocScdQhGh6hTukudbvxASW/S5WmO9GXReWUtGt4TrT6epl65Lo9NdSo001rOxxzKeMwEuLZgY8cV4L9Ld5BlQVbG2YPLvdDg79hdDBKfj9VwzBW1Gll0ia5UP8VweZ199OT5dswRDjj4Ya9IRJEX4zYxAWbl8zmhbGKE1jaj3lsHjcMLqdqJ//4FIhSLItsXxxtPTpau+83Y74MJzzxO10Cq/H1dcdAFGHzISY44chXQeiORVrGprwx1PTEY7/SCLCije44INPm8AyUIOGbEN0uxwuh9CJ7WQOpoX/0lHNo1qm4KeTisq2SG0WbtQRv8nO4SlgNDs86I9mxRgSu8/UkVtLMKSlsn7YcojpWsHcO+hv64oAJtNmvAdxU7+7Zl3w7kXoJcvCHc+j3gsjJqe1fL7Z1xwMr74fBHefesTfPrpfEyb/iCWL/4UOw+sxb7b9cOIHQYitHYJoKSRVjy45JbZGDvhLFxw3UPgSDcN1F0y/2f4kpJOLfzVLt1oI+ZqfptkeWhFNiPOG0UK4ys/Q2n8/gUgLCl4MF5T8IiHsS+wsL+po+sIgEajlvhf0HwUO0ShFK0wZojdyUykDgalyaqnNyIQRi9GRYEv4MUjT03BNQ/chaOuugCrUmHElDzMdhssJgscdruMzLQ3tyDR3CaUepPdij49e6Ha7UchnMJnb8zFV/O/wLY774jjxo7DntvuhF7Bckx74klsXL8ON992q8SzjMmMrM2KR6bPwHuffwGTxyPPkcmsg0F+LBGqoiK0gkyR89852Bi4OW5R1CxBtA6hNkNYbi6ijgqjdgvK3JvHmL47IDTi16bYNaX37/c0RP7oDGH3DmFHDleS05auo45z+B1K6F8dQv1K/e8FhNws1U7KaAkgXLy+GY+/MlOM6TMOK7ImM2wFs5b4kVrDpFCXUTYoJJxxYlLDgOH2+hGKxiQ5tqWTGFRZgUtOPRl9yoMwp+Jw08wwW4Q74MZlN9yI739eiIfvvgXPPHwXIssX4dyTjkFV0I7Wxm/hQiPSqTDi6SJc5Vvi73e9jH5bD8f9z80CinYk2iNI0vjV5pQk3ljAhianAQiF267z3nlrjK5d95k/IzBvKlh2X9QiyU0lOYIJVnxLRGUkidDtFkrB3qaDcGfg/S1AaIBUggDaIIjEcyAopsXXP3APXp7/PnYffxiai2lkFJ3uUCDtTkEQNnz52eewl/tR1aseRZMZFS4v+ngrMHK3PeEsmnHppZdi0ZefYeBW2+Ouy6+FLZnDkxPvw4P3T0J1v1q0JzIiNECJ5lWRMB6ZNg0NlK1WC0jxHliscJjtQhkV0YFfoXQy6Ntsmp8kAaHf7oApEka5qYAeZgiljjLZrKxSintzAMIHZ0xHQzspKi6oTESpRGdR5HnIUWVUKGJUN+GmoVF8JPGn9YFSRCIZFfqokohj6x49MWH8eGzdowZqUptDYfLtdZpx7XW34sMP5uC+e27GO++8hNUN3+Cs40ejLNUCWyqEQjaFRCYmxQyrtwZ3PzgDPQfthpuffgnI2hCLWxBKpGB1cQ6pKIBQS4j/OCD8tWBsAESDJl3agWbhoUsCbFakAMGDFWLjICA0FHXZbREgKZtHZ8FDXluyYRjv2yFg0w3MamIVWmdbAwiA0+eTGaqJTz6Kl/71LgYfuDcyZS40JiOiEKdm8nArFmQ3hPDtF19hl92Hwl9RjrxdO9cqdxCHDR0OX7KIm6+4Got/+gF77DwEZx13Egb17IUpDz2Ka/5+pbAeYmoGbeYCJk19FguXNMDk9CJvooGxVTpscihmDbjmSR3VCnJSIZepWBO8fo+WgOk+hIi1o8pmFkDIGSsmFJsTED48/UUs0G0nKCqTyeXhdrmAfFaePc6pMkE21GhLAWE8QguUvABlq5pHud2OM8cfh2Hbb4NMJA41EUNtZZmorL779nu45Ybr8cCkO7GhcRlef+05HLn/TtimCijGVsPvMYl8fsHkgtVTj+mvf4Evv2vErHe+gbWmN/L5BNa3bZD5Wt5vLZFUkDNpdHJJZLie9FlUY+3wWShNTIy5WgMMGgwOqd7w9sDoXncF3MY6FfpeB9Vau5dGMiwdkKImBmIcvwUIpWhXZFPPIgmuFre7BkOuEX5WWd9FBYlsFr66Crw8921cfu9t2O3EI6BWeNAYDcFJMbWwZuxNQPjzlwux/YDBqCgvhynglgS4zOXHQcOGo5+nEvfeeAfee/sdbNl/II4dfQROPHoMLjrzTJx3ztk4cNju+Lm5FUW3EzPnzcUrc+fJbFXRbBMV8GwsrXXAbbooWAmI5l5nFPS8Lo/Mq7XTS9RhhxpqFUBI4+6g3QKvw75ZAeGMjz7DtDnvwuL3oT2bQkExi7gJi3d20tj1Ih5jOTudjCekb1LATjwULUWkOE/H2d94AgfsvAsuP2U8Uhvpd5mAx2+F10MRvKU4+ohjcPxRZ2PIrjvgwYevwp679MM+O/RHsBADwmuRiKxD0ZSC3VeNr1eouPaOD/HMK//A7gcfg7b2JCwON1K5ora+iyzssXD0S0DI+EkKt7GuSwGhse4MGidFATu+t6kOod65Ezo0tHlxY33LuuZ91feQjvfU17cASH0OsZM9ohXPme+xCSDeuFLk1W00WAzVASFtsWR+UEYl+aQU5f4Egh6sbt6IvceMQv8D90Rwxy3QWEggns/KyEq0JYT6qmp8+fF8lFudmjdtfZWcJ62B9t5+F/RxleHbL77BI1Mmyz0eu9/BuP7iS3HDJVegrrIaN914JTa0JZGyKFi0ciUen/YiQjxfhw1Zduqpe8XnscMmicDaBPo4097Fw6IZqcX+Mok9ou7LLCWVEGXwWs5//wUIfyEq8xdldFOZ/aZURbvJs3dsKN1nAH/l/Tpe3w1Z/oIy97sdQm32rKPSYNK8sjpmCEsoo4sbN2DKrFlYE48h5bAgxepQjrx2a8esiTEjwdkMCRQSBEhLKMq8lGbZbIK9kIVTzWKH/n1w5vix4t2WbmtFdaBCegFJ5DBixDBU+s148/nH0L50EZqW/4B8LoFCugnVvjjS8fVIMajbq9CaqcWkJ97CcROuxrHnXw0k02htawcsDiiktPIcWQFkAsBuod4JMbp2xqZeCt7kNbrhdqnoS0d1bBMzhIbQC3+XnS+j22hsmMZ9K1V8lCSF1b8SxdCO+6vTivhzo0NpdAi1QN6ZyMjskiQZBamEsmO3LhXDsZecA3OfKvTedVtE1JxUeW0mM8qdXqhtcaG05VxWWHwumYljcsEKdZXbj636DsDS739Ee1sYG1c2ILpiHbat7o0auweTJt4NJWBHayyFtmgMZb2q8Pj0mZj/7UIk2RVSuMlaRaqa58m1YYidlIJCwweSG7ff75XigdEhpO9ZoKiiXinCR1AY8Ar1g4CQwJCiRZvqEP7aY/N7HcLugNDM7o65CNWSl/VDSiD3TNpPMKnv6K7JN7WuoZ3dIho551Xsse22OH3ceDjUAiz5POwWM3xO0qkKGHXICDjtWbzx+lT8+N1HaFn9LWqRQa61EfU1FWhtWQOLK48srGiJuHDn/W9h/Gmn4YSrJgI5N6LZAqLpKBQLk0iLAFSlhJJZOkvya9ejQ+FQnz3RAEAnpc2Yh+XvG6qjxrMia5u0aKoxSnOys7POCnH352RTgPAXs286w8CQ6e9+3kx3SivN9CF0et1YvHoljphwEnrsMwTugT3QymlVu10APKu6PtUscyBmyrT7PGhOhEWZkevclspju8qeWPPzMjSsWiFzn8s++wZH7TdSqM633XSzAPOUGZg27w1Me2sOshY3XIFKhGNJ+L0+pKKauTUTHIN2z2hDoQiZ+0FBEk+X16UJ9hQVeLiWElFUWIAap4KgTasw/ycBYTKVEbEvm75+swRYwkrQ4o3QXvWDBQ925CwU2SKdsaCi3h/A2SefhC361AnTo9rrgB2Q2clbr7ka06Y+jo/nvQavJ4+FH89GWTGGgJJAKsH5cojPXpIMLXsZXpz9GZIYgAefmQXVbEGYYlWFrPjD2qUQY0Gh2AkIZX5QFyQy1ppR6DPirkEZJcDVfA71Doqxz+rAxphz6koL1boB0tnVZ6FKO7WSQFK4rLTIUTKTWMr60V6rg1VFExPTjm42Fbp1jAGAqWTsq/AiUSjixEvPw8LYRmx94J5IW4Ak7b0piV8sSDE1n8rAbdYsKGzVQbRTDTydkc7gkH5bwaUqeGvm63AVzGj8/mcM33EXRDY04a7bb0Pf/n0QzuUx/6dvMeXFF9CWyMBkdUsXq2VjGF63T/YzCsZI7JZuGlkvpg46LKnHAa9HU9Nl99uswBSPotpqQg+HRWasPC7nnwKERnzontdsqqjIDuG09+bjhTnvwlYW0BSBKS9HWr9JkW6YAQhJGaXHJvdM0njJjCmYzchaiiIy42GOQsEkqw1HjBiB0fsMQ6ytHVYlC6+H4jFZfPXplzj2qDMw6a5bMWbMUMx/fwZsyWZ4cmG4ijF4rRlEIo1w+quQUXrilXe+w4JvN+LleV/AUt4TCdWCRFZbk9aCKqCQoMk4jGePa8cYsyAYZJwtFfcqLUgY4kcdMVrPX0rjaEfxhLGbAK0kbpeKJ3V0GvV1a7B5uvy9ohbzjUKLsZ90MlH0vcEIIwSMkg/qDQQLrZDy8HmdeG7OW7jqsfuw27hD0ewqgsYgSh5wmiyytj0mK9wFRbtvbhuSFHFLZ2DPFbBNTR+Ue3x4b8E/YSuY8Pnb72PIoK1FRGzcEcfglBPHIJYFVobCuO+pKfh21SrYy8o1MEhGiskqOXCG7CTOwupxhYDQbKO/tVnUe3tW1YrKKuWI7ASk+Sw8+YwAwv8NM4Tdi7ybq0NYWnToUhDrjmv+6hBuOvX6RQD7PwoIn3z1NayOR5G0mZFmJTPPJJQDaRap2CgdK7CU+qhVnqj6WShYJcmwFFVYilmYUhEcOnxPnHTkkSizm6Ek06LW6PX68POSr3D4AcMw6frLcMReO6Lh54V4/6P3sejLL7F1D2DsEXtAVdsRz1nQFPdi2QYzJj35Tzz70izstOcBnAhGezyjgVCzVVOKM5EG1XXuoZN20blhawmA3m1R81rXSk+OSjf6TQVa6Rh16wx2JCybAH2/g/nlxwbQlBktXQlyU4CQn0A0DEl1KBZhCwbwj7dn4cZHJ2G3UQdCqQwiZ1MQirTDbrXBBasoV7IynBW6SV4SW3NGRZ6zQRY7TPRdW7YUW9T1Qm5tK95+8Ance/u9uPSS89GaLiCSzyGay+LbFSvxyntzsaapSeTTbU6XCBFo3HzNX4zJlXSeDEobk85CocPzaGNLkyQU7KdQubDcokiHsI5egASEfi+qq6tQV1eP6qoqMcf9nwSE9017Hg3tccDm1jqEXLqcezSroD8ngSqBII1x+SE6Nk19hlYoU6z0mlQRDVHSKRw2fG+MP/gwVLitmn9eoQiP1YSfvv8Opx43GpdefCrGHz0Cn8x7Dau++Qwfzf4Ug/sAY48+AC5PBs1tIeRRhW9+2ohnZ/2A2x58GMMOPgHpohUtyXZZH1RjpHIbOyRGkmzMZW5qfXVWeLsay0oRpGTW1RCWkb+hdwINIRqhLOvJMivCXYBit3VudNy7dwj/LCCU57KkCJbNUOHYgvLyICY9+xRuePoRjLnkbKyItiBmKcDidstmbs9p3SSxzbBaEcunRG01n1bhNVmR29iOWtKslyzGLltugx/fm48v3nofd1x7Cy4/fwKiKvDOJ59i6pyXEeZcnbsCjc0RONxelHGWM5WCqmaERm8AQjITFIXJBP2/aFBuER9CFjx4rzxmC7zII6gUUGnHf4Qyev/zz2PBj0sBRwDsEOaoqOp0waZQJIReoprFg1EoKwWE2jrSqG1USLWyM5RLY6fBW4p1QZ+acjjUhBRCgp4Aku0tOGX84ehb58XEO6/Equ8/x/cLPsbHc+Yi6ALGHDlF6XWPAAAgAElEQVQEZUE3+JB9t2QZnBVb4Jrb38Mxp52N8268B7l0DiF2etUcbGb6OnJejp01TUxGijH6Wvg1QMhYRrzGDotKoR/DSLlL4VXzHTRifmeHXGO/GHT0TsVcY27RuE4lXe8SCmp3QPiLfYMFnG5U4C6vobAIu6A6re6zn7/HUZeciy33HoL6bbbAukirxHI7FbjTGbSHQihz+xCsrMKKjesRqND8f/OxJKzJAnxWB779ahG269MPpuYw/vnabAzfeVc8eO8DqKkux6K1jXhi5gtYvLYBTl858sL+sSIST8Hn8gr1m1YkxvrWikBmKfoSDAYDAcQj7ZIwZwoEhGZ4iioqzUC93Swzsj63a7MCwqlzPsSLc+bBXh5EVM3IyILslwq7gIpmy8RCtVKQ4ikBIYszUtwTuy1tY+L6ZhHPruZQ5/fh2COOxNb9esFRSMJpyaPcY4fl3//d+vebMO+dWZg540FYsRFffPwG5s+dhdi6HA47oAd23KYXzIoFqzekkLf2wOPTPoLq6YMnZ85D3lmOdu6zWRW2fEYAocEqMOKw8dUQCZM1uomZPyP2apNv2pxg91hZmrgbnUHmCaXFavktvUjSCQiNwoj2jHQHHRIVSoBs52s6u+n8O1w3dipHs5tIBc+cCp8vgLZwCL3ra9AQacdhp52IkNuE3ceNQqiYgcliRSwaRdDpQZLCdiaudzda4hHYvS64bQ5Em1oQhAV+nw8/LF8qBcAtK+rxyevvoOmnBrw5fSb22m07fLeiGa9+MA8fffs1gj3q0RyNiXUU6KsJjeVi+IQaccXQPCClOOD2Ip+k7UYKWbLczCZUuuxwZVOoUQp/AcJN2E781SH8lez+9wDhL2b//ghK2MQQ/ebuED4z+000xCJI2MivVmAhIKSfH9MEAsKO2bxu1DAGGZbZ85S+NyFvzkIxZWEjAFFT2H/oUBw9cn94rUXUu8qQLSThMhXx+vNPY+J1F+OlKQ+iV30Fjh53HLboW4N0YxPOPWkY6qqKYnq+sjGFYJ/dMOXVL9DQZMJrr30M+CqgxoFYKo2cKQeTjWWfXJdZvo5KlgTZrj5TBn3USJApPmNUmDsrYF39BXnbSjss3ZOA35sF+q3bzr9tBN5Sqkfp75RyyxnsinYb8mYFV950HT787ivsMOoAtFnzyLpt4vkloIaQ3uNGPJsW2hgyGXiLFlRYXYhs2AiHzY5UJom2hvUY2nsQJv9bYXTyTXfjjJOPx5qEigiK+HbFckx/YxaSZpPQzmxmu3QJqPro8fqF/hSJxzpsOYyNTboQJYCQKrUCCE0KfBYr/CigDPlfAMIePXpIp9Aw5u0+Q/hr1/HPdghpxs0NMmdWUTBTtl67ZhpFs5MuJkBDTNe1mSStk6XCwY4bQeGee2HkXntKd5BzNG6LDUGbGa9Mfwa33/Q3PDP5Lmw9oCcO2fdA7DigGpHGZpx5yp6or7YhHg2hrS2Lsp7bYcZ732HhyigeemoWagduj42JMJLpJOyKuwsgNNZKqXDR74UUSR6ZOOsztVLY0BVJ+bsEUAbN2Xgv0iXpiUkRi0QyKbQyLbHu2vkonbvqch6bSCSMv9ul8rjp0RbpPjMhJW2u4LDg/Gv+jjcXLsABZxyLNbkoikGfzMzS5J4KdWQp8H1ltjirwklKeU4Vu4dIa6uYS7ctX4MDBu+CKTfdjUfufhjjx4zG6+98gjmffkgZR6xpb4fZEUQ2bxPQQvVd0oSj0XbkDJN0MwUemBBpNHqH3SqWPO2x9s4OodmCKocN3kIWZea8UKJrgsH/aIeQXUyKwdCzK0U/Mrujo8esMRe6Xnht/pGz2JrsOjsbTJ533nYbjNh9d+w0qA8cnKFOJFAd9GLZdwtw9CHDcesNF2L0mINx0WmnIh7eCEu6gL13q8H+e++CXCaBhvUNCNRuge9XF/D48/Nw3+RXsOPehyCVTiKSTCKb43k6RbjJAIOlCa8RZ42OoNEhZHeW1C+CSgLCjsS1I6nW54ANi6CSmXGxuzCXAEKjiFuaMHejjJLy92cO+ohKQi3q3lolT7o/Ip2qIC8+i5oaJemaz7w6Azc9fC+GH30IrDVliJrzUpCjOIqH3sBRFlQLMFmtyOhCaQ52yIoWbY7f7cLKhT9gWI8B+GDGqzhk2N546Kab8Pmq9Xjq1ZewNh0R2wmnw4t0IgcrfRFzgNvjQyweA9kcvwUIw22t4jlLn0R2UMqsZgGEdTZNNGlzA8Ln532CF9+ZJ4VQzvxSnVLoxex8s7vNWh1tJwgF9WtuAEItcJk1RWahcRaQjoQRpL+ey4VzTz0RW/WohLOQF7aH12KGy6zgmNH7obbCggefewhP3Pk3vD7jXfQrA2o8wInH7As1GRamQDimQPFvizsen4l9jzkbZ15xI9Imu4B5SzYuc2t0wiMNXUAVu2kCtn4Z/CgGw4NsK6PIwdezW2x4aUouUtr9M9gXLFbrhTyDUm08P2SHGUcHICxyLlCzvTJYSt3XeKn2QScg7FThle8BSOQzgM0ssVD8lBMpUe8ka8JfHsRXi3/C0WechAF77IJeu2yD1ekwnGSPxRLio5gsFhBNJcWXkP7JTrNVBJiKpLFToMYKNCxdjp52P9p+Xo3yoguT731UVIpffv1NfPzd11C8bqTMJpnBz5GizaIdqf+KGW1tbfp11WbW/wggZIewqqj+twBh92ve/Z7/UVGZvzqEXVfm/xlRGXTrEP6vBYQlxvScIXxh3lyZE8u47MhCgUXVomouT1oDKTyGaltXQCjD/nkzFFXrJOSZYJvoTVWEkstATcYwdPvtse8eO2OHQVvAY7Kglia4iTacddIYRJuXYcqj9+OO22/C0oU/4MTDdsQe2/SAyxZGKhNDQnUAgb5oK9Tj+olPY6cdD8AdDz5HGSvx/4mk48iSfwBSYjutCToSCRpkdwBCjeZqCArI+eoceW6q8jk5SyLUH60K1lGhJg2j2/dKl2j3RPnPJA9C4zLU70qEWLq/B7cR4zMmkxnUVZRJ/WvcWWfhkw1LcdCpx2J1MgST34v1G5qEdlReVy/Gy/lCDg6YkG5qQ8uqtdh20JYyG5oxqciEorA0hdH8zRLcfdm1GLHPXvjopxX4aNEi/Oubr2D3+WD3OhCLJpDPFWC12JBJ5+ArCwqQCoVDv/Bi5LmXUkap3sdrzO6K12JFhVkRymj3DuGvAULZeP4bthOPzXwFa2MpWJw+ZNQiTCqV9FRkTBlkhW5sBpc4ASEH3mVtiJoknwMdEIr4iSaLT383JFNwFYF+VZU4cJ+9sc/QXWEzAX6ebC6Nv513KtYu/wa3XHUZ3nplJhZ89C4OGFaPE47ZD+Gm5XDYzVi3diN6DRqCxqwfV9z8GLbd/VDc/chTyFisCEUT1KuXbpTQiXRgJwmDvha7r5FOkYCuKoktLS0dKp8Ed6T2GL5VmxI3IZ2P/pFV1VWItGuWBX8GEJZSpCQx1v2r+OxtanMzKs2sLXGNyO+oKpw0ina7EUomceplF+DzjctlnS+Pt6JdTYugB+lAdb16i6Fymc+PVDwJr8ONdWsaUFbmF2qZ1W5BeOU6+MMqPpn+Jt5++S1su9UgXHPHJDSlonBV+dDQ0gzF4kWBdWWTRkMr9/vQ2taCDFUMdesenh+TeVkHNotQRplwsUPI3+P69hRUUan7TwHCp994A//89kfAEUSmaBGATNBTzGUQZ9Xd5e4Agb/sDnauIhb+ZNYNebEXIJ1qyLbbYfetB2PXbbZGz9py8W8LWHN49J4b8cg9d+HVFx/CNwsX4JknpmPngcAxh+6DoNMM2q6tb9kAh78G8PbBMzM+RkOTGY8/8wqCdT2QM1kQiRdEqESxskNh7DHaPJK23rSHvgsgpHsYO4TFotx7xvAOijSf15Lkt4tnrN5FYvdLlJ6N2dhuCg6dCbPOLBGaWbdC6O8EeGM/MMCJ+CXqAJHvz2TVYaOwjvY3bFYTbnvkQdz19GMYc84piLsUxEwq4mpGfC5rglWyJ9utDnkuOCe3bt069OzXHyarWTweVY5SrNiAxR8vwPXnX4oJJ56I6yY9iGUtG6HUBLGhPQyHxYVYLAWP0ysdVpfXg3CYIkAapY7rWEBJsVNB1eNyi3VJIh6nFIAW4xSgDKrI8rtRQMDn2awdwtc++Rovzn1PKKPsENL+IpVJaRY3BIU5zd9X2B5d9gmtSyhsJ1lQmvUA8xmv24X2UCucKODIEXtjr512Qn1FFaqdNljzGSxZuACH7j8C9955Maqrnbj71jtQaQNOPHw3bNk7CAv3DjWHaNqEorMfPvl+HZ5781PcfN9TGLbfocik8zDn6S+cR0qxyno3QJXB9ihdRprNl5ZzaDOtBj2/IMrumhUQyxmagmiX/EQXzSsFlCKypxfESxsXpYwPeiByz2Dx7ZcdQsY5bWSiC7CR+emSi0wxFpsmeGao0yqKVdYLCxWcDeRnm/fZfIw/61Tsd+xRcA/uhXXRViTjcWyMhFEzeIDYQBTTWYn5VrWIZHsU0UgYAwYNRFrJI9rSAmcsi+/nLcBhO+2LKTfdjOlz/oVpr81C7aB+WBNqFS/JWDqtxT/pHlvks9Eyheq+PHie5Cqx2GtXrKI8XR0o16xWGP0VEzwowFvM/gUI9Rv/CxbE/3XK6K/RAf9o4v5rghl/9PeNgV7j9b/HAf7F+/7uzOCmz0Tmj1jdVowZQu2hoEGoYUy/eP0GvDBvHpaHW2Ci8XPRhEKSdB6bJGdU70M+p1UoN3niChSR/NQSZm2Wj/LH5O3nQIl/j2LFgLpe2G27HTC4rh479q0Q6eCTxh2MIYPrcf05J2LVog9Q68mimGmWGaxEJo2CLYBo0Ys1SQeiqg9XXTEZt95+M8ZeeBWS4TSieQYjG2LZlHQMeBp8qJn0cP5CTGvTKelwkldvBGRJOPWauXhykXOuxzgGSdLVuMEwyTOkpPmVM4dGVY3/T6UzzuqVlZWJ1w29hahkx7mG7nMpxt+WjZcCNXyodHloEahgkO2Ya/kl+uG9MAy8zfkiXKoJvTwuhGIJ7Hv8UVArXNh5/30RMxexaPkKNIVCGLr3XsjmMyL4Y80DTatWYWCvvrLBBGuqkLEV4SwqWDd/IcrTCp664yFEYylc/9RjWLqxGXa3T6p2hUxGMy+22pFIZaRLyFkTSn+3RyOdtMKSoqcAwGJRqJ+cCzQoo04m0ukU/IVsByAMBn3SGewEhBpllHMgRhCX6/croPD3OoT02VwfT8t8WCKVhUjCmQrIc4bQQhPmPDKpjHQH2QUVLzPeH11lsuuy1+h1rPzyx7yuAYsDfWtqsdfQPbDH9lug2gGEVi/BOeNHY9i2A3Dleafip0UfwG7fAK9bRTTUJhtUj/o+aGrPYXVbHrF8APc9+jLOv/wmHH3GhciqQHsyg9ZYFDYasJPymdM6FbwuvLaswPIrq7GbAokdFeKStS4bJY3Ji0VJNvkewbKgvK+m4KixAkinZvdQ8igRGNCeB2MutrtMOl/DeVl+5e/ytRJrrNp7GH6c8nd0irHxNznzJ/N89NJUilKI4rNLqX1H0QxqxbTEozj20rPRqEax95GHorF9IxrWrUXBbkH9loOkc2fPK3I/1jeskblPigLV9qpHWimKKfjydz9D2w8NeHfm29IlOfuqK+GrrUEikxUpcmE5yCLTBBSCfi9i8Shi8WQXQCgqz+xMKBSvsMDmsIrabKw9JoBQiUdRbgEqrEWhzFd4fZu1Q0hA+OE338PiqUSKF5LJJGOLmhVqtBT2dODE+96d0VDKQNDYIOwxah2VYkrV1nddHbYZPBC7bb8lBveoEBW+Gy47Hz9+8R6mPPJ3LPv2PRRCK9GnKgg1lYPF4UTWYYajohpL1rQimQ3g8cfmoFffXXH/01NRdPqxLpyE1evDxkSLKETKc8aE0+jo6fuK9Ez0ZLj7fJ4wPYyCmo3PAWSvogk3fUW5non9DKEau83ZRRCMH5JMBAJoetixY1YRLO+yoZb2xRnfDT83I6YbM97843KeemLfKeyhdCT0xs/ZlaHyMhNgr5kWJ8A5N96A1+fPw+ETjkcYOXz2wzdQnE706tNX6LrpUETodGsb1mjqz1YF3qpyhFNxVCgOVMVz+GT663j63oewx6674owrrkaCYCHow8Z4DMkEBbA8cFDorajA6XEjHInIdSqNrTK3rusEFHIqelRVCbW8ORRCuc8HJRGFN5dGb7dd5q3Kg37UVFahrr5e4ji7PvTBFPXMjvv2h7OlLi/kDOE7C3/G07PeFEBIBkxjWxtsToc2Q8jdPZuT/YX5h7Z6DREi3vjO9dT5xowWWi5ESqc1l0Slz4ddt91B5sMH15Sjp8eO6U/ci6kP343brrkENd4s2lfPR69K0vipTl1EKF2EI1CLiGpCsujBq3M+wYKvVmDuh9/CXbWFeEeua21HzueS2VCVVlh5FW6h6qqSL/B70hlLafGS8/6aL6DRJdRmIo2OIa+noSJqxH+xrOJ8d0nRWlgMAvZUuQeM5Xy9sS+Xl5eLIjBBnxHnJU7r7AHDcpAEXFnnJawP2toIIGVexeKKVQO7/FuS0+gCVvSLJtvHbbbJDPI/3ngVf7/rFgwdMxLeHpVoWLcaoVQKgf59ZfbbmS3CXjAh3R5HrD0Cq9sGi80Ks9uJoNMJSzSJha+/j5P2HIUrLjwftzz2HD5ctBC9txqMdS3NIp5HJhMpqdwrvbRKK/HTZHzJFQsyY8gcjEUZFr3KfQFZs+2JGGwmbYbQAIS0nQi6XAj6faitrUF1dY0oopOSTysf4zAo6Zta5Zui45a+zugcGs/gpkYufuvp6f7+f1RltPTc5d4b3+imMvp7T+7vfb7f+/0/+/P/dofw/4+AUJJWMf79fUD4/DvvYGWkHUqZDxGCoEhSHhb6/XBDzXOQO8NmfLcOoV4pMukZhVATOipKGlWTw9z0UsonsmKeO6CmDmceOwY79y3HR/PewjVnjsPfTz4MB+3YE21rvoZNiaGq0o9M0Yw1LWm89fHXWN6WwjEnTMCK5Q2Y897nuP2+57DVbiOxbF0bZn3wMRpam8T/Rnz4RN7eDDVLARB6uTtEIU8LalpgFeqdLvrCIGqoUMmsHimyYjegb2ZmbU5OkuFCXoCKJMgUE9H/bVTrYrG4BF27xaoFzJJKnpYwa50emrUTXHYvFHCuRJLkbp1mbl9U8jT82ixqEe68CVtV1mH82EOweMN6HH7SOJjK/Bg+6hAsb21BOJtBZY86pDNJeN1O8SNctWSJUFlq62rhLgsglIuLuXzr1z9jkLcGk6+/FTPn/hOPvfM64qTOuPywFk2wsTuVU2F12JFMZwQYMngREEZi0Y4KfYdYAD9jLidVOlYJCaJLbSfcuex/FBA++srL0iH0BKvQHk0iHY/CbrfC4rFJyZuG5al4WpOEV9gf+S1AWBo6OXcIWLMckjfBalLQI+jDmeMOx5BBvbB4/lz87bSxuOTUMRjUy4FCsQGqGkLA64PZ7MCKlS349ufVWN0UwaFHHocly5rw3Iuk1s3ETvscgp8aGvDCm7ORou8fO1269Dc7cKXiIEbVWM5sEzYqhk+gQYGVREj8qrRCBNcxkwMe3BhTnIfTK8dWqwVGJZnfF9sZvdNuxFVj/RvrtrSbKTFAVzE1ujKMIjJ/KAmZBqoZQggIWdjhxu6jAlwshXKXGxX+AA4ffRCWbViH0cePQXX/Hthxr93QFA1jIxVge9XJXJEjR1AI5OIprFmzBsHaCgSrK+U9PbBh7b8WYauKXrjzOqodr8atDz8Ee7AMLo9PKvmZTEqSY48vIGuaVOvWcIuARK07z5jG2EDjPK3bwOSMFia0nFEzKuwFPps5mSGssBWFUre5AeEjM2Zg/g+L4a3shXhWA4A8ONPNpE2Ev+j7aszodY8veqFFmmUl8VvWSUGB3+IRA3v6uZkLKZwx9iiM2mM3xNavx8lH7Iv9d6/G2IO3hSPZiGx7k3jYQnEgZfdi3vwvsfCnNdh+xyEYPGBP3PfQ8zji5LNx+iV/x4ZYHtPnvI11sVZk9eBBSw8BUvmCPJeMvQTvkvCyuFkw4niJUAdVas0mmK0U/GJXiM8HVWG1+WbW2fjZCSaloKcLZhjx3ua0yfeYwMZisc4OpQ5MKR/EQwqH+oyjJF2GzYUxM9iN8me83hCzkD2oWIDX7QEtB7hXuC2cybPguPHjodpMOP3is/D5su8xdsKJWBNrE/82a8AvCaiSVGGHgnBbCCtWrURd377o0b8vWqJh1Lg8wNL1SDdswD1X3wyL2YHLbr4VKSbUPq8IsXDmkmx5q9kqMdzpdiHUFpKZ09LDACA8f9Ja3VZNPTWaSsFjt8OpZuDP59DDocBTyCMY8Mns9+YChNM//BTT3nxHAGEKBUQzHIOwCUVRwBG7gzkV6QJ7Pxog1GKTcd90Dz3jQ5ascRGGogooPfHyJtR4Pdhrq61w5tGjETRn8fcJx+OHz97H/TefB39uOSyZRqSSMdjc5ci6avHFzyvx9rufYfDWA7DHPgfh8admoLrn9rjz3qmAuQJzFnyB9376Djk7vYSZF5g1Syk1LzmA0d0mcOLB+Xy7Xft3R35e0qXjOjWsUgQk6gqgRjfcEMorNZqnV7Sx9qLRGNLpFBws2FAIS1HkWlJEzHi/Tm/m7vmeXlTveC50iiufS8mraOFEYotZcqpkLiOKoZxzHb7HUOw+eBDunvYM7nz0bgw79AD03nIAfl7bAFSWwU4j+WwRDjLTkmn89NNPsLrt6NG3t+ZdmkjAr5rQ8NkiXHrYKThy1Eiccu3tWB4Ko2ZAPzS1tUqM4EysxWaX68qRA35GY29jEY9rWwBhsSA5LoX6nBab7IE8X1KK2SH0IScdwr8A4e/Dtb8A4e9fo66v6KYy+p/oEP4RQGh20u+rCdPenYs18SjyXjcaQ21QMuTmm2B3uODxegUQ8sGi7HpHTC1JKrosiO7+T+TmM2k2WxFnJT6ZxNCtB+Oqc89AtVnFMxOvxnvP3YsrTjkEu/T3wqy2y4xJKu/EA8++i6YIYHaY4PbaceHfzsNtdz0COLbEMzM+RMblx3nX3oaG9jZRaMuKewDBGoQKQJlvAkJjY+4IsExADUqgsdEbgih6544JHuWYSZfj72cynFXJS8eDVWRRwzOZxCaB1b5AICAec0yYSxMII5GQ5ErvAHYG+k6QKjTFjspmZyuMiahGpetMnh1MSnMFGbQ+5shDMXr/PfDVz99i3OmnYuvdd8PAXXdEFAUklLwMa+dImSCtJpOG107aUAxWlwPpYh61gTL8NG8+du09GDdecjmefH4mZi/8AgWPp8OCwU3hjEwWLgZYUpaYWJYAQiY3PLpW0guw2qzgZmR0WglsvWZLlxlCw3Zic3YIp855C6vDcdi9QbSFNIuUYlEVH0LOEJLiUlALUkApqBpdVBIKw3FXv2Gbem4l2dNpS5qSXVFmUq678Ez097jw2MTLMP2hBzDpppNQ52cnshnZTAzB6j644bYZaE/JSAz69OmBMUcfjudeeBNN7eV49vUPkXB7cfa1N2BxSwvyNodeBe5cGyKfr1PaSiuUhoy+AdhKaULaHGIeVsXSkQhwI2WiwMPn88q/uUFyjpAVa4pLkHrJtR0Ohbt0DmV9lxQ+jPMwEhQWAgx6Kr8nyrqkKJGCqV9XY90YQJFUumw6I+qFqVQSvko/TjnheOyz9Vb49ucfcP5F56FqQE8M2H17RCwFZL1OmU91ZxXYVSDaHkF5ZQVa0hGYbBY4rA708JbjhXsew2lHHIfLJ5yBx6bNwrtfLIDVF4CTc1oijkWRKc1nkF2nTQFCrnJ2meiBRrEtn8uDRDohBQ+7xQFzNot6nweubBIV1oJQ6jb3DCEB4dfLG+Ct7InWaAqpTFauLLsfFL4xKZqtgGFz86sb+Ca8+/hMUKjKabejta0JVbQ+aNuI6y+8AHtusQU+mTsTV545BhefsjdG7NITqdYV8DvN8PlqMeXZj/HlNy2o6OFBIpvGmGPG4afl6/DC7E8xbfaH6L3dUNw79R94+8svxUusM1ZqzBbDSN5QTDSSfNG0JjiTWK9q8v2kO1o0WXztOSUQpH0K5YcU2b94sFhYyLEDpikM8/X+YEA6qQYglAKLodTI6ydkjk6aHimrPDhmwLWcFaXTfKdqpG5D1FEo0emqRgdH+2x5KQza2GbOqBh14IE4fewotESTOP/yi/BjwzIcdtIxWK/GEXbRIgfwWVxAMgOv0wXahbBwwa4GRUd6+srR+NnX8GcVPHH3g/jwn/Mx5cWXYQ2UI0tbCd2bjufNAkFeLcDpdssznub8RelhVuRZJ1AoCwRRZOc0FpMxBMryBywmVFlMKOOcrFVBwOfdrIDwlU++wqvvfywzhKF0XIrWci/Z/SWg4VwoRyDyWaERG4Cwwwhez782xfQi04OgUFNlV4SuWGgP4YITxuHwvXdHProWx43eG9vU2nDp2L3hLTQjHd0Ik92L+Yvb8eyLC9G3rx1NLRkMGTYYW++wG26b9CwuufJ2HHHSZXjnXwtxy9RnkHLQd09TKFdVrWBjiLFxf2Sc5cF/M75oD4MWITvPW5+NNejP+iiL8dxIDqHTP40iHH9WXV3dMQve1NQEt74n28jrLjkMFWljPMb4UXcatZGnyN/Vu/oG80l+Rt9Cu13rRurzyFsP6IfTTjgWPSsrcd9Dk/DktKnYb+woFIIuhM0m2LwuoUWzaUCgL7PrLoe8V7g1hF7lFYitXoNln3yF6RMfRyBYjdOvuxF5rwcOfxAt7aGOa8h1y+vIzitFbsLhkHYdSf3nRIdZkdxEgQUeu0PU2ROJhLDLOFxb6bTDjxwq6Ef4P9Ah7H4duz5snfOkf3UIu1+ZTf//Xx3C/wJl9BeAUNS2dMpZgSqURVhcZR2AcF0yAdXrxOp16+FzeJBKpIWGRZNwbn8MuARB2WAqDwIAACAASURBVFy6C3+dt8ygMxgpXunspKYCplWps6RX2SyING3A8QcfiHOPOASudCsmXXYqvvvgTUy8ajyq3HmkEjGEknlcPXEejhy7Lwb164t/PP80Tjv3KDS1Z/HA4x/jytuexu6HjsGND0zGwjWrxYuGnQC63bEKx8omgWgmqVX9JSDo4jBM+IxkmTQ3o0NoLD9RKdMTAH5uDkozqWVXkCAxmUhoVb5CHn1690Fra6uYTjesWSPAyaBlaZ0U3bNM78aUXhtWsDkwLjQkeT8tUS7taEsip2iBl90P0uvsilmCXSgUhlLM4JSjD8Go4Xvhh+XLMGrc0dhi152x/Yg9sTGflFkr0m8DQR88VjuioXa5LkwqXE4Xtu7dH/dfcyv+NuECnHDkEZj4yFP459KfkHc44XJ54Hf5oCY4P5iRTgq9euLJlJy3w+VEIqXRDnmUAkJWKAkqvF4vwu1hbXOAIkIdQQWoQEFsJ/4TgPCF9+ZhVWsEZo8fLa0RpGJR2B1WFG1FFCk5SiElznjkSMNUJdETQZsSQPhbRRxKZlOohTRrlwkIr1mBEw8/GCcfcRDqLCpuuegkfP7ObNx+xQnw25LweIrY2J7EOZfPxelnHoKBfXvgyccn44LzjkQia8Okx97HlXc9iyEjD8FNz72ID35YghQoBU/AoiWx4ntm06g77N4aptvG81gaSksBIf9tdBTZ+SuluBkgjkmix+1BW6hNOoZC+3G5ZZNl0YObqdxvnYZd2g03AKGR4CQTSQFL8npFkXUudgEGjVUHhobtBBXnKOgi4gTpBFRLETlamf67YHXd6WdhzPbb4KMffsAJZ58GR59K7HX0YdiQjYmxOZ8PKzQF0JSaBRxM/vPoVVaDA3fbG5ccPwG3Xnk9Dhy+Jy6/YSI2pOLwlFWKSBKr8i6XQ+jQGzZskHMlUIiQMprQKKMEEAI0zJp4DWcIK8vL0dhM/9Q0vG4vCokktqithiOTgK9IWfUC6srLNztl9Ktlq2Veb/UGraPJgx1CsiPMNnsHWGEc6w4IjXhDQNxl7p0jB3oRK6tmYbUqyFGkJpfF0G22xqlHHoWtqsvwwctP4L6bzsOlZxyIXQaXIRVeDZNqx2MPfQy7PYhzLjwXdz9wF0YctBe22nkorr/rWew+8licfdUdeOnDT/DU2+8gZepMTmORuCR3LCbxKynuXZIqfT9kCY13RJ4JsUox5r61mMvuNunUMhOnxygaYodDET3GarNEVdUVknim00kBPozzBpgThWHdboXfI12bz4lRZGSsENoq47h0bLR5LOMay8hGqc0HKfMOh/wN3gsWHuOxCFyKgkOH7S0081XrW3HyWaegNZ/AyFPHY5Upjmg+g4pAOVLhKOVVZV6Warx8bqjgfdxho3HHRX/Dzv23wN3X3oFHpj6Dj79ZhKpe/RBKpGVWkyMfZcEK8WBrD4fhcLkE9LWFO6+vJPk0oU9rir11NbWItbYiFArB6nQBuSyqnHbU0IMwl0KF0wqfx71ZAeHL//oSb3w8XzqEG2PtiFKgTPz4NCBnVyyy15D+T8qgRiE2CgNakbh0by/dX7WCWl5UiwuwaEq79Hq0KLj0zJOxy8B6LPvuE1x/3njs08eLcSO2g1sJQbE78NK7i/DWu824757zMWP6C1RkwlkXXITHnnsdoYwHDzw5G0sjeVxwz31op5UIu4J5VWIMY6+MRRDIpnM6xb6g+SuyOCVryFBO19RTpWRMBojeFWQuZXQLjc9n0JlLn/GamhqEeb8dDjSsXi1FbOYs3Jt5OOkVUyIaJqwOnTNKxonmOat5O7MDR9EvA6TyWWCxnwevu4DSfBFev08YF+lUAh6rGcVMEoN79sRV55+H3i47bn74QUyc8gAOOf0EpN12mH0uQb5SfOc8H0cW3E5hNFmzBZx69DH48JVX8f5Lr2P+q+9iycq1uOWpqXDW1iGdVRFuZ4HELXkb92J2BekzS6q8QZOVwi07l/m8rH2TWpSCB6Hhhg2NAEcpshnU+jwCCMvzWsGj3OP5b1FG/wKEfwzo/dFX/e8DhAZA20RFdZMf6k92CMUcu+T4cyPt2i92AYS6IIKqGSEJDSinKrC4y7C0sRnPvj0bDbEoigEPYumM0DspHUxAmEjEZR6HmzPFSSg/3TmD0rn5aQFIM7M1Aq7QBoWmQ6dAE9KsUprM8NutiK1fiwvHj8Fx++6FzJoVuPikUfCoa3DZOWPhtqXEgPf1Of/CN9+2SKK3/Y5BHDRqGHw1A3HnQ+9j2z3H4oyLr8HLn38nptJZux2wW6E4bDK0L4GTlU9Wa80Wkflm+qBR6jqtBbRA2HU4zUhqSylxnKEwPNsYZEoDLgMsK0y8Nnx/8pqYRLDzUip9znkB46DxNylOfF8GWoImK9VDSUUrMZFlbse5Kt46ek+5SMFwumWgnSa9uWwMtR4rjh99KI7cfSje+/ATXHjNlfD2r8Xgg/ZEyF5EgjmRRYFJKG0mWFM5lJkdYm7cuHQlJk98AM8+8QzqevTGjXfehbXJOPIWKtjlUFNeLSIsBLoUGzHZWEzII5lJCyCMJ5NSbRbhkG7CaQTTTge7NxyMD0tiVun3w5qIo5oqdRbNmJ6iBH+kQ/irAcNQCNS/ausbgNuHxS2tmPzqTGzMFODwlWNdYzOgqjL3BVsRiWxSEnx2kdg5SCbT4tnGdawBgE5LhNLPZ6wR6eBaOHum+TIyoaC3ImIhnDh6JI7dfwSUcCsuP3ks8q0/4+/nj4PPnRCwM+3V97F8eTvUGHDQAf2x664DYPdU4+FnPseAoWMw9tJr8MZX3+PR195AjgpuJYbDsrGlSP3hzElR1hoVXw0D+F+7VtqcoK6iSwElvdtS2k3sTjsKBAOyqSbiCSmCGPYrxjPBv8XkkQJDQj9SzJLscjaRVC5DydcAI/K3Sqr2qm6rwfVN+miP6lr5LK3tIaHRRUwZeM0KyhNZnH/cCTh46I745MefcMoV5yMfsGPE0aOwNtwCd2WZdEwIYvPZnMwRJ5tDOGzIcGRbY5h8z8OYOvlpeDxBXHrtdUjbzPBVVCGVyooUvyRoVot8Tn5erskNG5ukK26oRUpk1WcIbVZF6OFqQZuZZJeZM4RBSpfbFPiRRcCqbPYOIW2Dvlq+CnZ/DTa2J4QCyITT73YgGY9KISZPYKMoSKVSJfFOo/Ub9iEEhDwolMPKOg8qtxaEcqrNobObQhXpTFsY++4yBJefdgrqrMCtf5uAD9+agtuuHIM+FTmosRiWfL0RH8z9AWYn4PBacPjYgxDs1R9z5q/AwtVJTPnHB1iwvgnXPjwZTcm0dKIZF1nQY/GRhQSKxgTLyuQrZ66Eeq4njsbz2WF3oz+vxv5prGkm+0acl7htWMsoGhPApANJfj4Bc7phuPE77AiW0vi5tkiftjs10Mq9inE/m9corvKMlez5bocT8XhCzoEeq6Q5slsUprKtzUqXUuSiMdRZnHJNzz5uFNa2RHD2pefjp9Y1GHr8aOScmkAGKa8MbulkShuHyAPV3gB2HLgFbrviClxx/sUYO3IMrrjjFjTHM8gqpAM6kS2oIg5jNtskficSabi8bhGP6j6bXWQnXzemZ4fZwa5WJtvhQ0jpJRrTV1E4yWERgZbNSRl9/bNFeF6njKZNBST0JJ9gNdTSilQsjrJgGXKmgtwXo9jUmUd1dtpKu10d64Nrm8+1FCXYsU3BpQB9yj04bfwx2LVfb8x/5xXcc8FxuGDccIzYrQ6xWBPWtMbxjxcWyD2gCfpRR+2JgVvvgIXLmnDvk7Mw84PFSPp74sonn8JPjRvkmeIcWns4CpfLJTGDBQEyFFhUTaUS8pUUae3YdIfQEFkyFNSNGVj5DVI3u6xfnTZreB3KLDpHVjqzSq/HK8UTgiheE+YsLHBxDTMmSqfdbBG2hhQ/9F/lcyeFkQIZVBwpgsyOssNJWnQ8EZX4Y+UYQCYJZy6H7Xv3weVnTEBZhQc3PfIApsyajhHjjkKRwnW5NFSzCf6KcjSHWmF22GDJFhDMKbj0uNNw9XnngvDt+UeewUtz5+Ef8z5A0esXVWnmKqSNM4Zo1zIFt9sjQDYeT3Wo0nK+MVXIwmLhLKjmJ8v/eP6ZggqHxYwKhw0BkyoFj4DZhOpA4D8CCH9tz/49Smb3n/9XZwiNv8+Zxt/7m6Xn+mde+6s53J/4wV+A8E9cLOOlvwUIyZUnILR6yrFsw0ZMnjUTq0IhmMp8Un2jG4/L7pZEgpsdpd2ZZDEAdfCx9YClUQV0KgNn+GTAmUqGpEaoUNWsVOy5yXBzYuCt9PsQa25GtcOM88ePxYitt4A5shGnHzscufASTLzpAqTDzUglkli9bBmcZmDAoN6w+1lJ6olb7puNXQ86FQefcgF+bErgukkPIUdASIUwlwOBQDk4DF9ktyevSmeLgWDJiuVyXrKplvSzJCkoATNGsl86E8WPa8iVG9Uy+Z6epItoilTItGshgcZilr/F92OQ4s+ZFIuSqdWqKZcqJpkPCbVrVLzuPnOSpDB/hknEB0gXJYUrnVcRzaWQU9NwW7JwZXM4aeQojNl/OL5eugRnXXUxGpUM9h13BJIuM2JqRpQ0KSJjiWUQMNmwS/8t8e4rr6Nx6WrMfXsOPvpiEabOeAkJM41dbcilcqiqrASN3CXhpeGvnZTZpCjUcYawsalJEjge3QGhkVAFK4IaVYvdFQ7St7aIbHlPq0kSZr/X/T8HCIuKVvBgU1gHhPdOnYrmTA7Bmh4IheOwUQzEahbbiayaQSyZho/dnVwRkXBEqocyb7cJQKhtmFqXQGhf+bzMPxVkTlWjunlISUnHoCTacfEpp2LMkCHIhsM448g94cw34pyTD4bfwwTEjO8WLZK5s0H9e8LizsFb1R/X3f0GqrfcD3+b9DQ+WroON0yegpyNnm0WWVNMfnh+pC7bOMeq22M0t7bI+hEvwW5HadLXmVBodBXpMpQoh3VXR2aH0ACDBpVOrgHPx5h7NSuyRjo6J6o2YyvPiC6CoyXz9GAjOCmp2iukCgE2FTCTuksDaadNU1kkjdOuwGEqwhqKIWhScObJJ2KPnbfBwoaVmHD5+TJ7OOLIQxBRVKg2M5rbWmUG0ZTIoMbuxW49BmP2tJeRiaXx9NNT8d1PS/D0Sy+jMR5BTX1vSSbExFjsCBQBsXyeK6o7ASE/h9EhlI4yn12hm3GZuSXB4yw1zd1TzU2osiuiMsoOyuaeIXzs5Zcx/4clcJXVIRTPwOZwSodMTSfg93iwtrEJZRXlUjFn99Pwniy15JFkUu8Q2vSKv7GEVM4E64CQ36PSZLKtHXXuAI7YZ1+cdNhw+EwFTLr5TMyc+hRuv+pADNtqAJqXbUDDkpVoj0XRZ2BvlNWXA75K/Ov7Frz+r6V47o2vsTiSw8UT78FGAhQdEFZV1XQAQnYKvB6/JHjs3rEIQqVQibK0gjHm+PT/l3OmkEiXjKVTuVT7tpEks+uieZJqyW2neIfhtaXRTllg1Cie3NMIAnkuLJSwWCCzS7QX0C2MtL+gz1fpc+NUB+XB/YC/T/9K6XzarWjPxlEZKIM5FAPaIxg/6jAcMnIEuE2deOG5WLDsWxxx2vHCgAlFIygvL0PDytWoq6oWiuPAqno0Ll2OD956E9OefQ7B8gpcf8tErAvH4fFXwukmdY4AOyNr22y1SVHU4/NJ54jXuPQQ30r9YDwLOF3wepwwWWwoZDNItzRrthN2LX5vbkDIDuE/3nhbOoQZpYh4LifXUO4RVSTbo0KDNNttstaMYlN3QGgwgToLvXyGVVjyOa3oYdLyExaT7aYCzLkEth80AKePOxZDytx49fmH8cD1F2DCmF0wcsT2SCTDoCXH2hVrEfSUYfDArRBNmZFUqnD+TQ/ijU9XIhmsxcUPPY6vV61CIBCUtUK7DzJ8CMaZS1DopxQQkqXyy/itFye7aAx0gjotdmlxn8UT4+gQaOoQ1dOK4qWAUApoqorWtlaJ6bJ+ORPPOU0HZ9+L8pVrXusAaiMsBiBkXsRCCA/u8xRmozotmV4EhS52PTNJmGJJuPN5DPg3KL74onPhLPPihdkzceMNV2PouKPQa5stsD7ahpxFEe9IgvtaXxC1JidqYMeU2+/EDZdfhaOPHIcHpj6Lud9/D5u/HF67D+kkNR7Ujj1H5nNZrEmlkUqltUKPWoCJTDKKH+qNEStMMkvIOUXFZkUhl0GuvU3zkS1kBRBW+f1/AcJfrMjOb/yfB4T/bdXQX+kQ/oqtVlcaziZ8Bn/59HftEP7GvfjVH/0RQGjzVmBZ00Y8N+ctrAqHoJT5ZWDbZXZo81ScxzCbxcdLA4TQfLlKOl0GINSGky1SYefmrdFicgIgtYFpVtZtslmr6QzcNjNibS3YqkcdLj75eOw6oB4tTT/gnOMPxoByBeeMGwlHvA1BVxF2R1EoYBujOTgrBuHae6Zjn7HnYuw51+Kl9xfgyZfeQt7uhsXjlE2B1S4ZIBY5alW6Wg63E2ubGiXZ53ySAWJKNz7j3907hKUUIINKVHrh5Rp0G8xnQDU6hPxKNVJSNOKJhFSHWcUUmmg+L9c2Go/LeXeou+k0I84pMSEhr55UOlanmdCJfHJRBV2OnA4F2UgYPpgxcvheOHjk/miPhnHVLddhaeMaDNl3OOByIlPIo21jC1LtURx50CEoV5x44PaJOH38SZhw/PG45uHH8eXPi8W/0GS2iVpgdUWlbDSUkeaMDRXFWCQoLyuTa7myYRWsVm3+YVOAkN8nG5PVOiql5iJReAv5DkBI3z6fx/WHAOEfUhndBCCcPHMm1kTjCFTVI5XJI58mkM4IIKQSJSvm5YEKFHIFtDa3dviHdQJCveCh33Qm/4ZqG+8bu6+aebmWeCrpDPwOC9z5DDwF4KJTzsIeW/fG+h8+xR1XnYlqJYHR++yEvvUueK15xNvboFgVJFBA1l2NSc/Ow477HI8TLrwFz835BP+Y9yHSVnuHZyDXC9dhKNIugJDCPVwPG1tbOtYPT7U0zpX+u7TbYdDZuIaN+9edQq35Suo0WiNRNGuFH8PHioUXJg2kRRkbBEGVIUrDXxNAqM9ndsxkUVSGQJreUQTbvH6KApffK+tV6NRqDqZ8Drl4QmIGacenHDsWY/bdC8tDIZxzxQX4fuVSHDz+aFT16SnV5ebmZhSSGey+1fbYrrwHbr78akyYcDbOPP0UPPz8DMz9ZAFsFUFkxQ/OLcDYEOrhve3eIRSgq1NGDdsJjn8xzubyOVEZdTs8MNEfNdyKOpcNVXYTqjwOBBzOzUoZpSjYB19/B2egFqkCY7ZWhMokIvB7fTIjxvvP+yUWJB2zzF3l5vV8Ugp4jDlGcslCEvc2AhJJ+uhhVgDsuSIqbBaM2nd3HLbvTnAW2nHftRdiwRuzcdOFx6B/uQV2JODyFEVoYk1zApay3pjx/tdoypXhrsffxT9XNOLOKVOwMRmH3emW2Ob3B2UdUehH6PuKRm3Oq5paaraDFlji9Sdn1jmV2j0Wdf5/N/ZNlzmtkgS7xPpChMaIPfQYb7BgGBfJ1BCWBwugJZ0XwwuOZ8W4z64rD2Pe2q53CIXVEnSC1GrEk7BnM/BbzBiy7TY4+cTjBXxfc+fNeOeTj7DHyP1Q1rseG0LNMivX0tgklP8Jh4/BZWedg5rqSjz9wNOY+8VHmD7zDYTTKgLlNXDYvUITpZcgizYEIAS69IiLRCKSeJcepYCQ+yhFxVxOO2DVAKE1nZQZwh70IbRZ4HM7xaKmvk5TGaXuwP+kyuibX/2A52fPga3Mh7QJCCXjAoqTsRTsVquIkLDT5g0G0NyyUfYpbT8qnU7ujIeljCDO2drVjOZLa3JANWkxjTRcF5WoE+3Yb7ehGDdyf/Qvt+HZSbfgxQfuwdnHDcPIvQdATTfDYVMQDSfgQCUUWz2+XhbFwzPex4v/+hFr/u1JeM0Tj+HH9esRDAYld3LQED0YkHlsUZot6WpJh5CiTCUFay12d65No+O9qeSvlOlh/Lz08xq5TGkSzw5hKp2SAgWBKnOSUkYUry1HBshi0jqEWpG6aNY67CxuG0qlLHxYigWZrU7FE4jGYwhUBpFPZ4FYQrqvdqsJWw0aiIMPGIHtBg7EK2/OwsQH74O9RyV2P2Q/ZOwKWmMRrFq1Gs5/NyWuOu18zHxsCpYuWIB3Z7+F9S3tuGfKFKxmN9jmQk2gBsn2uKbfIHPEWodeBNKSSVFG51y6KOVTAZXVRx0Q0l6I15OqtSarRQChNZMUlegapYhKhxUBp/M/Agh/1VrrT9o8/Fc7hMYKK813JX/7NWCjL7C/AOH/xwDh02/MwopQm8hTU/jFWjSLYp5IuTsdyGZSIprCoEmAVwp+DEUqdiWcLrtQBHlQnCKnZsUUVJOgV6AUON9DcJFAXW0t8moaofVr0Sfgx723XAO/M4d8aBUuP2k0lJZVuOPiCXAUo2htb4DT64PFWYcf1kQw6ek3cMvkGdhqj9G4/pHJ+OyH1Sg6vTCR3mQ2oaK8Qiq6BiBkYkmVPc7SGUPX3ecIumyIpHyWeL0ZD0jp7xidEP5e9wdINiMmVXrHgYkYK9u9e/WSzZeBK1dQpVrLBIedFIJoiiKUAkIjifEHvCICQt816TASbFo0oQhmKuTqux0WbFi7GkGvB4fsty/GHHAoktkIHnrgAbz/4cfYZuedEehVJ7LdPF+3YsbSLxchtqENc2a+hs8WLcaTM2aIgbFspxYKrRRRHgjCZrZIdTCR1uhmpLoSDHL2YENz8292CKWiSMKaJNQKLFnSVU06IFTEyP2Pdgj/q4DwmdmzsWR9E+zBCiRTqnQIOS9EQMhOVDKTRV11nXQImxubhcbFzh/VI6X7LR6Vpo4tmhsokzxu3huaNmiVRc6ilgCbAmcnyJBOpRG0OvG3s8/AXlv0Qnjdt7jypGNhTzXhnONGospThNWs0VV8Pfvii+VNmDh5Fq6b9Dz2GD4ON0x+Dh/+uETo1oaqLSnKnEUJtbdLl5bzUeIdGIvKuuWGzsJLR/dEb5eUUqA5n9Ix32oIZjDpFcl5TSDDKPYYc4ul65+zwUanVDyc1JxG22KCbNYKQ0x4KEbDgojRHZdnRacvybwHu8YFSMdElh077lQJLhaQTGdBup2d568WsKZpLepra5BNRoFUBiceeTQOHL47aGxx62MPYupLL2C7XXfBDrvuLOqgQndKqVj6zy/gMdnxzLTnsG5jCHc/+iiaIjEkeU+pouiicJam+khaFxMJ/ruiqhJNzU2aaElJh9AAhGJnA5Osb14zdhnt+QIcuQzqPXbUuswod9o2OyCc+uZbmPvZl3AF65FTbAhHYrJevU4rYpEonG6vxHF2CDkLZhT0jBklnjvnQS1WrfNNufZSkYtImLRTbZaZ948x3O/ywJLNI9LSCCdiuPriMzF0qwEo/7dq7R0Xn4XP3pqBGy86Dr1qzFizdhHKqiuhogytKTuuvmcaxp5zBU65cCLun/HW/2PvXaBkSatywZ2R78x6ZL3Pqxu6kYYG5Sm0KAjy8nVbBfWKd413Zpbrer1r7nidtWbW6L3j8jpzZ3RUhIveAUEbFGmw6QYaQUAB5Wk3QotI29IvTvc5p86pOlV16pXPiMgcv/3/O+LPPyMyIiurzqluMtbqrlOVkRF//LH//e9v72/vTR+/717abDUoXyyzYb+wsMQyDLDVVUqOI4bw9KMNEq9FTXtW/SFFeyuZtSmjNjiUYiMA+Bwp0RF2GLgKSKjriY7HmoKzolKpskxtbmxwK50Lqxe4VRCMZWaBgOKKvcOgZeM6eKapSoWvWa83eG4BCAHGuoUcTS3XaGNri6Mos6USdfDOel16zrNupv/xX/0rWqyU6Y4PfYj+jzf+Oj3vpS+mxetPU7Wm6HAzlKfNBx6m+75wD91xx/toYWmZ/sub30TfvIDCJ1NUqtaoBWDtdVmmkQPGTbuzOZZvOCphtJvgAfRiObi1QxcVX5sBZVQVlXHodMmh+QIoo2U6sXx0gPCuL3yF3vMRFSFsZnxuO4EcZ7xnjuZxsaoeLZ86SRfXLg2ljOK5Tpw4GT4fuXTl/OP8u+vkuIE82ir0fJemijnaWD1PJ6Zn6Idf/lL6yR98BS1mXfr8B2+n//jv/j393Btuoh/7ge+knZ1VcusdKnhzNF17Jv3W73+YtnJL9Lt3f4a+sr5Jv/HuP6JN6EhXOQ/g4ID8YO5hCyCXv+N2gjZAtrPaDmDguWGDAfwMO8RQFyec2Cr2dwBIWYd3XDp1+hT/xLVhk8DeQyE96ESkBLC9JyktOkKPyD6icdg90FsQlTuhHxp7+7Tf3KelUyc4F7Bbb3EbsB76H7ca9LRTp+lnf/oN9Nwbn0L33X8//cKv/kemjj73e15MW606TddmuQo6Xd6lv7zjg/R//++/RD/xI6+jd3/kw/TBv/o0bXC6RoGesvxU2t3cpUajrhxHPuY5z+0h2i7o0XXlpERPYQBCMKCw//kZQs466L5wcrd8lymjSPlYymfodN7hvpTTxeIEEA4RtKsOCM+ffSQBo/aP9tAigPqypiFk3mnAQE2bU5hQJMZG5Ca9aqgGMD6Uqln4EyfeO90gVC6U0eL0Ij14aZ3ecded9OjOFY4QNlD5rAtOtasafAKk+K4ChNTlTSzcPTSNIZPhz6HYYBACPDClZrbGGyi859gUd7b3aHd7LyhCguvlex55ezv0zNPL9Iv/5l/T806doM2z99Fv/dIv0ObD99NP3foaesUrXsCKaa+VpV/7zbfRzFOfQ29//6fo0U6bfvG//BZd2OkQFcpsFGNzX1hcZCMUzXvhsUTuCZLN4QUDxUc2e3mOPvqazgGBQcubRMdlD4lJo+PKZigu02gG5fN5nuE10xEQ6UXF4A1FaTyXk7lBmYNyXV27yDQL10XOgIpIcDNpowBBaMCrkutSxANVw7a3t6jeajDNG6wPUwAAIABJREFUCT0W95s7VKlVOA9hb2OLfuyVr6bXf99r6Dkry/Txj3+abr/jT2m116C15i41PZemCwVayVXot//P36TnPPUM/eYf3EWf/so93NdqY2+buoUCObk8l6fGhmsaVdjQclyBtcBzLJRhc7yhQcXmsppqJ8uUupmuR4tOj64vZJlyFJdDKLmqDCIiexCGNBre7PQLtSmjv3v77XRht86U0f16h5yuxxsVqoxWpsu0u7NPi4vLlHcKdHltgwEJjLt8Kc+UZ4B79G2aqqjG0Ls7dQbncIKgByUbqDkkstdpe3efv4sCF57XohLokI0GPWW+Rj//0z9G33vTM8nZu0S/+gs/T9/82r30M69/LT3jhhlaXFmk+8+t01ve/UFyFp9Ob//Tj1Odpulf/+Iv0xX0A2WDVDlblhZXmLq7dukSTc3OULPZZsMUAMxBo+qOq2hzRq5gIOu63QQ2RBgh3E8PAA4FX3QOFaraYi0hOoeNktkGhgwIxVqq5OHaMHTn5+dYXpAnhYJHyD/GuZATLqDEBr42uqUyqTaeK8UyG7jQG0992o1c9ACH13Y5ugI9sn5lk3KFLHvvUagKFT1f+ZLvop/5iZ9k8H3nRz9Cn/3855hWt7p2gSlPO+sbdHpmgX7/rW+lxZUVeuPvvY2+9tAjtOv5lJ+eotnFJS4kxHmB+uBCH/v77MVH5IapUjoPW/XEU+sBLR3geeY4FvclzLF8Fzstum66TCsltGzIcFGC5cVFLjyFPlbVquqzafcDtHW7rLkgiiuVkHXlYUSlG/kc/cGHPkSfuOcrNLV4HWWKVdqrN9k4KmVVERRQ/TAXUuYedHpes3q/QtQKkYEp0AIzDreSAXhAgQsYnjV8Nj3Flf/OPX4h0J9cCKjnkeM1aDrr0U//i++nn3r5q2jv3Dfog+/4/+iTd72Hfvg1L6DXve67qe01aHPDp7v/4l76xBe/Qbd98FN03TNfSP/b7/wB3bd6nrZZD6pIA3KTUQgDuiWTyTGVFA415DABnAOQizGs9EIYPWGHn+/zdSB73LtT5xzymSiu0uuxzkW0AIWaUOKI9Yf0P7RyyjEuUBPxzrCnSS4mR1uRFsDyDeee1nPWi4T+AsjmdbJfp+uvv552rmwrAxZ55ihcls/S/u4WFwGqFIpcxKuxt0cv+vZvp//+1tfRt59apC8++Ai9633vpgtbl2l9e4MuXb5ENVDJt5v0f/3Kr9IrX/lK+qsvfZH+5K67aRs539UaFWdqXB3ac7vMLuFiLPzcLgNZ7Of1elM9v9GLF2sRzhHMJfIIc8iThtOAeuzwWMlnuDE9IoTQiyYg5EJUlUrgVI1jjtjyHvU7+hDe8Zkv0Z2f+hT5pSJ1S3mqcyTWJ7+j3nWu6zADxSnmuZck9K9Edbn3nO/zWp6aqhAqa25ubfFzo4L40sI8lTSjqNVxaWevznqRC7fA4dMlqqDB+f4u/dArvov+h9f/IC3nevSJD/wh/fp/+g90y3Ovp3/5+u+l65eXqLPdpX/8xzX6f//be+l/+Y230g/8zL+lP/7cffT2D3yAc8AhR9K/9eSJk2zToIAXHNioPwCdowq09Uexhaki88N9NkE1LSkgZx7ipGPdqXuP2vNqM0CEFooIN4Ad9jpE1pCSAL0O8CrgEM5BOKfVfq6LV+WzrAd5H0S6hIPKzkXa392nVrse0DhZZ6Jdiy6Yg6qflUyPfvbHX0ff/9IX03bLpd9402/TQ+fPc/Ggjf0dmkHP4409esOtP0r/0//88/TQ4+fo1970RnLLBfJA08+jz+EUp7eAKSPVcUUrwAmNdYp9Ttgnvq6lgX7EYAUhpxdzIlV0nWadlooOnck7RxohNCNyQ9fCEUUIA4exdf1jHyGcAMKYjtxDpGgUQPh7t7+Hztf3qXJqhVro31Kapr3tXQ61q8btPfYug6MN4ygAyNqgQF4EokXShBrUAnh4oegEWKnNmDhnQapSqgbIuocbl/vN0S//u5+l7zxzmjo7j9Pv/j+/Rh987x/RzTedZIPlnx5eperiGXrzH91J+eXr6D1/+Vf03k98ktrZMmXyJfYKgcMOzxKMXAaEK8ts1EBRoHk8PM3CfQ+MZCOfCQYrDFAoW6msagNCUSxoys5Gh86hNAGhzBHAJjzLOzvbvCHAOzw/v0Crqxd4vDDyoXRhUJhRR4zNBljSzmJmrsabieu2KA8QiQIM6AFUyZHntqkMak+9Tt9x5ka69WXfRz/wgmcRsiY/cM999Lmv/i1t7m7RjU+5gX7up95AMFM++pmv0Yc/9he03d6j9f0dKs1OUxcVt3IO00HQp0flTCnvOehHOPC+8T7DZ1U5kdlMXm3IOncMBjN6FMHBkEdfSt+lBadHT9GAEA3Ao4rKiMEsjYYHxT0KEEoOIXqOzNCD6xv0+3fdRV8/v0rzJ85wgQUYNXv7O7Tn7qu2Eyh0NF1jjzOcFpB5iRDCGQLaXbVcprKurrm6eomHUpubY2PV1WX+wSgDjbMF2mReVV0DrbCCDXD3Cp2slunfvuEn6CXP/Daa/udo73/6D/+e7vvsx+jZT6+R6zXp/HabaOYU/ee3vIuuf9YtdNdf/DW99yOfoCYK/JDPmzXWEJwvkKXLmxtUq80r0JZxaBO0bxh7nf4yVHZOoBQJQJVMprKBTgPKJFf81OsDOYFuR0WFZbPXiDvIj9LrRtGMulzeG+O67vQZeuSRR3jNIuIk7Q6EMmrKNv6NtcqVS9HvE1UMl5e5PxrGBqOBIzSFPPdbgzxWKkXa375CGdCnXZee8/Sb6CduvZWe9rSnsnx++Uv30t995T7a27lCN930DPrJH/9xjgrf+bFP0Kc+9wW60upQu0eUq05Tng1XbeDoaD8XNNEVICX6ycWodONrlSuqcgjh+Olpixc5hJDviteh01MlBoQV8mhltnbkgPAv7r2PZpavp26uzBEOgI3m3g4Vslled8j5he7m/FKht3PbBQXYESUA5R/AHxEjGKqIgkseKD4H06Ovbx2+DwPP92gmn6Epp0s/8epX0q0vuYVOFEv0jjf9Jr3j936dVla6dMNTTtJj39wkNzNLv/jLv0nf9drX09+dXafffte76SKiTww6sqxT0O8UBYmgv6GH5d7Q3wB4nIvc18KnX94hM3BC4lqck22AfS64AfCuafstVEn2VZVkMZBMB7ACqXkGRypP3GeZuri6yiAV4B6fITXBzMsydRXWGyLlbKS7Li0tLLL+xvUwDsg5AOHOziZTrJEjDkdEjzzKtl26aX6ZfvQ1r6WXvuyFrK8//8CDdM+X/obWN9bo9MoJesOPvJ6eNjNFn3n0EXrrbbdx64o2aMPo31iqqr6x2McRIaEMO5M4+t/r0v7ePleFNAEh/5tzxZR8F0DDc5BH2iMHFRrdNi0DEFYLtJA/akBYoD/9zD30x3f/OeXnZmn+9Ana63R4Ps+fPcdVZHM99MwtMy252W5zcR8FPtRbQCVsOKlqc9BHDr8nOJw4Gj0/z4AA7xygBzKGvLPANsA+181SDg6BbotufeXL6NUveT49Y3GB7v3iJ+lX/tefJ695lp51wykqdQv06NlN+uGf+jf0c7/067TaK3Dz9C8//Cj5hXwICDMZdiQCBOKe0Of4if9sgKfeS7984xmgj2ZrswOpKiK73O5H9zu201nMgAnWHPfmhL7Xz41+khuXL7MDCPYK/sPYpHCMasui/+PCZACDau/HMVudZcC6s6VsvUq1NJBOIo7vLCKxXY8de6999avpxvkqPbbn0cc++Rf0wEMPsgP29T/4Q/TS5z+LvrG2Tbd/8C768j/9A3XQ67AACk6eZqfmqdP02M6SMQK4oviN9BRWlFHNVMqrsaP9lFoTKie5A/YDiqa1GrRYyNCZfIaWSoWxG9OLLNmRtAkgHAqDYz/MHDYgTA439ntorBT1YKB21IIbs0ccAxmBKdtIBIb2AeatDxDqwiSSTGtHCG1AWCvP0N72HrcXgPKAZ40jCp0OU0fYoJMmvI5qyiwKQnKr8Ds8haKU8N252hxTsNhra6hcdDdC89tsc5dOzpbZC/fS5zyL/P0t+vt7PksPPfD3hKbv8yefQq/64dfR4vKN9OkHHqDbP/6XdP/Zc+Szl7UQ0NPKU1U2fCRCiAqC/YBQ9S+KOzB3YgzBoABtxjywqYOytAkwhNwRAxDy3BhN6HEfKVuO77GXuVajjc1N3eMQxTjUnLLy194ak+YRzrWiiMBoaDaabIjhej5ovogMuS1ycir/x+20mEpYKxTpe575XPru57yAvuPZN9FCiegKqjnmiC61fProxz5B/3j/w7S+dYUWTizTXqdF21D+5FNH582EfZr0ewdlpdsNDDVzrBjf3NxC/3z1PPL9DrU6PjntNkcIDwIIByP/mp4lc6c9q2GEcGoQEMJI6qEgSwgIq5UpymcL5Hd8bgzMeUu6r1Uum6GFuRpvTADFMDKRawGj4sTKCnt1YXBirqdrNboEb2Quy32RTpw6xSAp6/Xo1FyN9i5dpJNTZfrvfvRW+qGXvJiQefl3X/hLuuezH6bd+hV60cteQzd+xy20eOqZ9DcPn6Xb3nc3txHIlHLU9l2aRvK/79MUCuD0UJl2m7232PiwoQMQYmOWNg+hUIXyy5S/LLHcTJWrTNVUDb+RF6KKdKgWC0hpqjMNFQWScEgxGjG0hLZXqcL4ztPWlSt8netPn6ELFy4wIBTnj0kZlTWCn+xRRsNmTduT3+HBr6A3F4PRHgNC5JXgvTQa+5xTeGJukToACT2P19K3f9vT6bXf83K65Rk3EAhMIOntE9EDj12gL33t7+n+bzxEF0BxLlWogV6liNAjzodWGEiU0wfodNBpGDs3RBf50vNTm11QUVMurNxlZwwMOdDsUTQJjemvBiAETRnOgrff/SEyASGB+uZ5tHX5IlNuoRvn4PVvNWlzYzPIZ5MIIfQRN25HIQ2A8AwFVDapOCtFlKBHwbZg40ZHobtOlysRT2eyVPBa9GOveDm9/jWvpDPFAn3t6/fSl//2o/Togw/QmVM30fe+6kfp5me9mB680qZ33Hk3fe6r/0CdQpYyBQUGOcKhHWfQ3zCcBwAhIthD9DcAIfYe5PoqCmmojjja6qt8WOSaATgLJTgKENoGM0DgzTffzO1XYHTydSCDMdFB0f9S+RFABpVphcbGtGawSPJgGGyzvCECBF0OZ1N9Z5tybZcqTpZe9PwXMI30Zbd8F63oVnWQQ3RZ+/CnPk1f+up9dHlnj5o+Ud3rUgv97lBxWxc6y3QVAwXgDkBbUUhRFAfVR7NBhBB7H+9h0ucU8u271EBEpdOmMkcIHXoqAGExT9NlI0K4skyg1B9ehNAEhNM0f/oUV6PM5YoBIKwWVE43Ch812k3lzDMKxYEuzfMMB6eWG2XLtFWVZl1RFU41BjLbBguKlK5s7u5wBeFiz6eXPPtmuvU1r6LnX7dCZ88/Qvd89i5aO/cgTeXK9LRnPJde8YP/krZpmt7xoU/Rn33ub7g/Mpyr0CmYZ6ZzT6Pf6y7rc+hJ7OcYD96HfdiAUPKv4XC3D9GjbTCiGqol1AAQMeILTNvXhfHwb4wBDCREUbkwS7XCso39TTWfV/YQ23tGg3rpfYvxoCE8gPX+3p6O1Pf6izwZEf0M6OpoaUMZOnX6JN341KfSv3jN99PKDHoBEsH1DK7I1x9+jD712b+mR755lvZdtBZBlyhUNyfO3W41Owz64bQCgwAH9CP/UzM6wCoBkyZfRHG2HOfnsm3XzTBzrImIaqdNBbfFOYRXGxCK/rEj6vb7sxmE9udpcwjtCGGg/xKqjCbdP86uPqy/TwDhAWcSGwA2DKlUGQcI337n++mxnW2iuRlqAqwxvQSNfvPsrQXY8GDQt3RbBQMQcv81XYQBwwRtlItceD5H2FBJSwrNXHfddXRx9aIRIWSzirq9AiuEYsYjd+cynZyt0Mte9Bz6kdd8H52Yg7HSpEquQhnkS1CP/u7BR+i2299Ha/tNNu5guDo55C1l2cuMXBSM6fHHH+doA9oKcFlh/R8MpDiDAkoPJbZRxQxeZs6tGQIIWUmyhyzT52GGckW+BjZ4yR/E7xjDVLWqqEq+TxcvXeKNP+oIHAK6IIH8Di81vHkohw5jCdcs53PUqe9TqVCklttkb2lhukTNvTrlWx6tVGdpvlimk3MLNDU7RbudJj18cZUurK1zEYeZ6Rpd3tmiyswsNZlP71ELLQMQuXSU4sTb4iimLjONqDDecz8gdHhDYYWsczERIYQjgRtmN1tHDAhVhLCNKMjUFD28tk5vee/tdH5nn6aWTlCr7RMSyV0XJdldKkyh4XuevI5PbguGvUqYR/5gs9NksDIzXeV8iEzPZy9kpVzlzRyy9c2z36TaVI3f8crJk3Tp8ho1PZ/K01XaQm8kVC+DX95zaa5Upubldarl83Trq19F3/viF9LJhSoVaJ+mqEINytBWr0d/87Vv0Hvv/nO6vN2g4swM7dR3yPc6XKwBBgT6Q2LeESFEBBwRIETRJBcIEQu7n5wpX1KEtFqqqOiENpKgJxgMolIdoqj1Om2gF+GU6lcVBwjFsEJ7APTolPP36/tMY4VxbjdFF1lGhAT6gauP9nqKXgrq6PYOly5X56liACgmwUUBvDZV8kVy9+H5r9CO16Qcmmlv79HJ2gJdP79IJ6dqlPV9poahQf2lrS2qTs9SFv1JS1Xa2tun3UaDepkstx0wnQ14nmqlogpioYAQioYwilX9wObmFnktgHmE8bW9VgAInVaHpnrekQNCldOnAOFbP/AB+tSXv8pVRnv5Cu3uKZoWAOHK0iJXNVzb2GSAxDlBQZNy5cBENE5FAJrsVEP/RURt8R4AfEAtRDRJWpqAUsoH56k6rC/QuN5xu1QEnW9vh37k1a+il9/yInr2DSdojuncHuUoR/jmg6tb9Ccf+nO65/4HKDdbo6bb1IUpAMJdpozCeD579iydPHkyAIQw9rinmKYbi0ybRZLwt3azxesOcod1YRtYMG45ItRuMe2fcwihx61cW7k+9BiuxYXSPI+NSfwbf7908aLKWzLK+Nu6HJQ8iVzwNVyPwTn2FvzOvfSKRdrdAyDMcHVt/J33ikqJCk6Gi3Jk0MMuk6VaqURPv/4GjnBc2d+mtdYe7fserV/ZpoWVE+TkS7TTaFPHRbQf+1d/Fejt3S1amF9g45kLqARtPNTIVfuVPOs+6Ac4BOtIRUClaYyp5zEgvL5aoKWrAAjv+Oy9dOcnP00eIpvI+fbhYCR24CHaXaviPWc5BwzRQLxPExDO1GZZP8NJimeTqBfeH1OR6yr3DCANYBaOCDm47VMX7bPgJVE63N3Zp2fdcCP91I++jq4/WaOl2S5VyEd9UvIpR4/t7NOf/dU99LEvfp323B51c5At1TIETAihjiKfF2sKssV1BVDFNgUghMMD44UzMIp2Ls43sXeGAUI8J+QANoiwvPDucQ3YJ7BTrqAHJbcTctimEYaUzBGzh9BvWldNh62Ae2NNzNXAZtoO89m1Q0Ic35CtIoF2naXNbfRVJjo5t0iL5Sm6YfEkXdq8TKvePjuNwHCAfYeIN6rmol8haLG4P3o5gsWGGg3Yz9n+wBsBvR77I1P81V9RFRp2WR5tNaDnXLSM8Wi/1eYcRxQZmgDC+LDZEwYQps4dlMa2sTl/SRFC9bntuRk3QhhSVez7H6QTIewXfZ2ECOEf3HknPb6/S51KkdqgTPoqTwYLitsFZJTH0nM7gxVTMxkCH3714mrQMBVKF0AFGx6oR6AsIGoBTzQUBfIoGAgqPzvcZ0FOTh69sNw9KmS6dGK+Ri9+/vPo5MoKzc7P0+OXLtE9X/kqbe3uUb3d4QI4yJniCAM8mnlVbAV5XDDWYeSo/CX03lGUTDTbzhVUVcwog4IBHvrUFVCqQtHZYBAKdQoGCz6HQc5FD4z8NpMyCoWDXASMDUoK+YOoLioVWBFVUY2+14JSz+Z4JG/I9ODJ5ygQgFYVOJBH2On6bDTkWiiYoqhBGEsnqwx8D9491yfULkMPQxT/YcpS16Pp6VmqlKc4jw7vBk4AeDNBMUOPQXiyC8WQUieGYP8mY8krcqnyBTbKUKhi48oG9ZArCgddxyV0uDxIhNA2tLgvWqDoYXQqeVKAEE2/KgwI/+vt76HLLZeK03Oq4pgH+l+PMuUcywx7G5sqwiPvM4wQZjnHcXd7h7xOiyooQlKd4XcHjyQMCtA4ESk8c/11TBmFgeyD1sMmgvJAAjygZgUKNKDMOSDGqYU5evELn0srCyhDPk3fPHee/vbvvk5r2/vUdLvURO8MeGFRFh+lv1GRkNu6FFge8fzI9UV0i/NUkceEYhxW2XIA0r4jg3w+1TxrpjrFkUIYItzeJOfQ5a1Nvq+q55Fh2iYOMaxtxgTyYBcWFlWe8M42zc/OMcjDHAGQiV6LSj7HZ1KtlO+hm9ezAaapqtLMHm0oAAgl6pNDZLTXJR8dPDLq7YPePJ0v0frqReqBlTA/R5XpCvfma3ewZn1uYl+ZqvG72UPPTabJKkeA2YohjITq+ZM2JJTlUuXVMiITWdre22b9gsI0oPj1AcKeN3YfQnl3sr9JBBfyBUD4ljvvoM//wz9RtrpAnlOk/YYyfMt5OHFAnULBE1XAituSBPIQAkJQFOuNPc4BZaMrm2Ma3vbODrUAwno9ml9Q+bJgRqj9T8k4xJRb+WDv6ELGPep5HapNlek7v+NmuvHMCuvyzfVNOvvYRfrc336VOii0xSXgVQsPyFapXOBoyeMXzvOegrHCeMfaAnBhlgfo9doBZ+uDYJ48L2j3g3GD7h1Wyd7lXDoYsKwbXVe1mDEAoX1d3Bd5VdDf0Ju4Fpe0b7W4v6pUp43aUzBfAJDSCgDGtglQpdgFnHzc9kNHttRaUflWiOjByGZ6ZA55oVl2UCHPEFWSy6Ct+j124DFNrocCbzPcSgF7j2plpNYHDpMSa+Zpy/iZ5leucN4oOxG2r5DXc9lgRgRlNtO7qoCQ20782UeouDBHTfJprw3KaIGrA0NPgPEE2UaEB9FB6AhzX6jCcYnI384VVfFV03fleRHNwjsGGATIEkAoFPGA3gj97TtUhF3koT9jjp7xtOvp5puvoxNL0+xQOXfhPH3srz9PHadErcwUF6rhtiZdj20TRGaha/EOJGcW/4ZcwbkOGunAYXk0ENHkdlpllTMHByycbzhQbAf/5qq1uj+s3TfZtJNNnSyFpODAwDoEGJSigMJ6AsgTzoTIESi33FpI2x6sRY1aCJwuEmT4Kzqy0h/EFOSCi/xreCLyzACB/YLeklk4b4t5hBy5+NLO1havAdx3qjrDjhTkqYtNIvMmzlABhPjJFH+OTCKK3GAAvDg9TaVikTptgMsO25R+u0XlnsuA8HSOripl9FpHCGX+7BxCWx4ngNAKeEvS7xMLEHbJhVWqy/J33AyhqMxDq2v0zg9/iFbrdWqVC9QBsOqoTQdbCIzNFsCgBzAY7TUAdQE9bKCM4GWCJ0cqInL/OgMQwnBSvQwFDCpAGCxm8sjJdDiiAkokRy8QkUJPwZxDhRLyIXSCsB6Oont1OZrJxRpyBd7IAGZw/9kZ+KiJlSgMVHiMojZv2Szx7DiYLtXtMQXCNCjW0MsLuSWlIhtOMMTZo2YUlTEBIcAwvo9zMR58BsCJzRr0Q1HEwRwYRQ1sQIjFisavoCnhADCEUYtXU/BV1AL/hpHcBiDMZvg/psX4PlULRf4pOUKIwgBgAvx56AHnqCatuQIMwirTqhCREYWuPHs23Tb8Hcq6kC/x8ylvKDx/m5oyCkpdm5byWVrOZek6FJTJ52huZpqWVxbpzJkzDOTxTGbRjbgcwj5AiIpzoLJwnmN/hPBtd91J680mZcuz1Ha7EATKwuuOPL+MzzmRiA6i1YpQgKUPIa4HIIaoQyGbYdomCjRAlgB6VfPsHhutp86c5obqjU6b518cHsgtg3MGgJC9q9iYQJWBwee7bEgjfwvRP1RFy6CdAxrnYpNlyosqyIK1oPKRiqrKXj6jKKtZVYzD73XZ4QBA2Ae+DIq6qiyK6K0frC9EEE6cPMEOLvSVREl7zDnWFbZQFC1ig8DKIRR5RZ4s5wuKfGPc3R7LOmSJv9uX8zVo80hl0mANAAyClYhcJjSi9j3u9xj2GCMCIFSHiiCy8Q3PL4BSvc7UvIW5WZbj1bVLtL/foHKxgvAve5nxJmAIuN22BoRhkSzWBfK8OsIiFEtkzRRyRc71Yq95z1MOM6aMotWIESHsdY8cEL7t7g/TF+7/BmVKs1xlFFFPHDmUz0MT+Q6i/SF1jKsUasCB81A0Bs6rBoopoIAEIqfQM8Uiv0NEXfA7PkOkUAFCJZvK6IIOV/qcXxHeB/do7FIPvSld9LYl8pttyhVLlCkUyMvnqZVD6focFdADroMelo6KThXzQdQEjjeJQGNtggYHnWTKtwlw8DxS5ZN7s2mdgLHj4AITaGXCOXTqP5GpOIcyQCP0N3Q+KKYz0zMM8pRzc1/n4/XvjRK1NKl1an9hvkCwALjCq5ZzpGWI3AVGc09FgyDfTDlEnlyjSS2vxToD+hstiZB2gAbcjZZH1fIMNzdnsI6ILXQMX7hfvqP2G3a26KJpiAxzHj0K3LRbqkp3u6UAYYFUhLBQPHLK6N33ojF92IcQ+b+cx4uZhPMTBj3olphX7cgyAWGxqEBEvb7HIFeKs8nzpwGESq6xv6qqyPlehnIMRnvclstBC4acR06hR34uT75TJJ9K1CW0sYDjwWMnmWrH5fNawrsBtR4gFfYDdDr2ZVWV3TgMu0sc1ogmwsaR6s6q6B+xPYFqoHiP0reWNaTRFisKEApA5XxtR0Wu4VyErWY78kz5hXxAz+LgfcNXRVqYSaTtoW5PORtxcLstYyyYP9gt7BQq5LmCOYAo5gbXrYClVSpgQJikAAAgAElEQVSwc2NtfZ3XinlPlm+Lrt0HCKGFdDsoAELOlXdQICpPM8Ui3wPRRsg3Cip22y2qZrq0iCqjORSVQQ5h6UiqjNo5hBNA2C/2cb+lpoxOIoT9UygRQvZ0ge6EhpwaEPpelnKVWe5D+M67P0KrUETlHHVAoWoj8uLw4kV+nNuFMaFyTKIOabKKJGcoNSgkiahxIr4FCFG9io+e8twoJAU3vxonZcCjx70cIq9HeVLgq+X0mF7kIGfI6bIigYJw0Q+sWOKIDTax3TqqbyrjELQMUCIxHiTQg6oDb2qfvjUAGEcskDvBuX/KyEQFRAVi0U5jhjqc/O2xYYJiMAAPyLEx5Q95fnh2ad4NAwJ/g0EATzMOMZiheE2jxjZwxGMPIwMeuhAQOjRVrFBnd59NDMwFxoD5ACBB7gKKpsgzofE3il6Q6/EmxS1Csmy2sXcZ74kLKLRV/8jlkyusmFG5FAod1+EqfhbFyAaIyCHk+cc8In8CEeaOKlDSQ7EK3+U+VtcX8txza352hpaWFxgQYqOU8u5JRWWSAWGFHl5fp7fdCUDY1oDQ403d77rUcXyOriLSy1E8QkVd3WNJN6aHIYA+ie1mkwv44P0DWCAiAiMamy4AmAkIYTgp6qUCysgxFDDIm7MA6ozKx2AKEeQY/bD4BNAnw35++BMAH9bZ9DSiuXV+Txy5R4EfLa8AN+hzaTYmHgTv6j0yvRoUH4DRbF5FHJ0uAyTMRxsgDGAJFT2NfCKMxY4QosAHxgdZZ8q2o6rqgtYsOWhR0UFbl4gBg/ExLYqL3SidA13U5pI3YWsApmziM9iBeazZLOdL4XsMsmFQFAvspEKRBKaCVmtoCMM97jianM9TvY1CQqhkaxXjiQGECwvLqjgHGmwiz6XrMp0ezZEh31M9n85wUZkMFxQ6OT8fFJXhPm1TUyNVGZV5iosQvu3uj3Bj+kwZgBARCdXPtAfg5HuqxQ1HiVQkLA4QdjqKyQC9BGcVZAIGFKjI/YAwzLFiQ88s2hKAQ1XZGu9oCg4OVN51PQKtGH0i0cICgBBrAYAQMoa1NTc3z1RoGM9Mo9zd5XYmGDvGhd9hvJlHFCCE0QiZhNMGcs7rROdfc45eBznN0N9qvbPMRdRuw3NLURjO7+v1VN4Z+jyigEmnE0EXBRANL4bonNkgvD+nUclrH8DVAFEBxRAQSgsX6FE4IFDpGU3hoWXgzOu0UBEbqxN9KDOqDU4WqQsdXQlaOS3Nlh2sn6z9D/OGucdPbmPjdlgXgJHTbTeo2nVDQAjKaKkSVhk9ghxCGxAiqgwjHm2CQBntodoowD3ejy4OZAJC0MkhT+1OU9HX+2oYEOe7RUUIRcZ4zbCTQzk7skiF0BVIsWfUZpeZGbLf2iIq9ChbREsoMBk0IMR65LxVh5lTqKALZ7WARMyzvH+TrhrIuOWIRx9lAEiAQPzkdaqjbux8w/x4LkcJES2ETWYecXayFHViZyyKUSHq2lK1CExKtAkIOZqkc3LzRZWLyvpat+pRTnIv0Nug3JsRQmYVMCDMUSkLB3JB7UFwYkC2KlVmHaClD+xKpAbh+XjP5h7H2YD5ALYI/03nNgpDxwSEbJcgX7mQoyryCKGbHLSZ6lK9oxweVN+leQdFZbK0XC5SrVxkx+LKiSWuEo0emLBRMF+mjNh6yN7f7D1wAgjtGUr3+wQQGkm46aZMnSUebikWIYAQ3QA7rkOFyjQ9dOEyve3OD9C5eoO8aoFaWFQdUBygWLBJQtlKZU4LSIEioAuwwPMKjxVoVFI8BWMQLjn+BgUG7w+SjU0jArtUkOCqQaF4lLDR9dqKSpYpFyiTQ2VSj3KerwAhdWm70aBipaKoPDNTdGVLGSwwvuAxg8E+NTPD3mGm4OieeDJHfZs3G+ZukAsJgNlqNILWCjB6YYzjuVDoBkYFjrA3j5p7KEY8Kxel0BuuNHvF5wCUUkwmA/Bpbcrme2aaoKOuo8L5Kh8BT+91XMp3lGEsvcIABhUo7Deg0Xsw56EARJfQ8J5LuKNo0OwM93zDASoFys0/+vAjXBQFeS2SxG5HCc2NxdyzVlZOKgOL8xC6TBuFEcM5bp0mzfY8OlXI03VoQn0IgFC9xzBCCNmCggdl9MH1dfrd995OF+pNypWmqYNGtF2HPORh+qB2dlVlVBRfwNyAKq2Lqkg5+9MnV2h/d4/ctjKSASYAMmCcgm7ZanVor77PbQUQIRRAqN6hpi/p6KAJFGX+OOowpQo5wPhSxozRJFtv8gASMCjW1zfUhlRU0Vw0MsZ7BH0V0XlQfvqP/ojufn2Xc4gk1w+UYoA4dhpRlx0EGBuixlKUwHy/HLHQqkDoJVz+nddGgb3wiMTDgJcKdnF6yy7MhfUlco6CLbJeMaaO3vB5vXFFOHVVyCXWJEr486bLvqueLqzkMkWaW1cUylw8CBRf6IRO22M6KQr6SKVQe5ycNysUSw0YFxeWFbDydbW6vCrG0NxvkN/cpwqKylSLtFzK0hR1jwQQ8hyQQ/V8gd78vju58mSmPM191BB1g5OJQPEHFVEDHpk3fkaj1PjcXI0BLYzU+doc6y7oaFWII0dXdncYGMJZA/lAZeHAqWFMmGrNEVK3ud0RKlV6oKtnyG0opwoMMg9tWbRYFuBM81S+daUyzTR4yBLWE+RZtQhQuaVwMggbQ25tGmIiL/D8A7hxfqpBX4MxCwcMgCDoZqhKqSiVg4AQeg8RGdHNAGTK0aVoyzCSsa+Z9LhgzVuAMBir3jPldwXQQxpdMJ1BcTEFJCRiCwcG9BUik22vrZ4Fzc7zaAOE3PkS+e0e1felIFyZ6g0VxYQ+SwKEuL/QKiEHAOpIN8CeCMqo7zZVldGijhAeMSBs5AqEHMJ3f+TjVKxNE1wBYLyA+s2RoW6Gq4xy5U0te/yMRs4YZAl0ZHYIlct9BYCU3lSAEDnai+gvaeQQBmuF0xNge4Q/WbtzteEyR8ldB4RWV+UGwEnCzCfloFH9H1UEHI7m/f06O4gX5xY4Txd1F0ABXV1dDdJVeJkaAD6QIa6L5LN9E8i2dpzBKQb2B4ATnkkc2aZeGwYIxYEN2WZnN9rqaD2snrffgcB7b2CXqOgy56UavUEDu0FTSXnPkBY6Wv7LuRKVQYnOwG5yaaexT62ez049p+VSrTrNQBGyCYYX9lvsV9WZadYRMrZgPEGLHq1k2CmrNozp2Sl2VOd6iq4OUI8gwX67SV6nTQ56J2bRdiKvAaFimkwAoZKia04ZvfDYo5FcxdiIYMoqnvbmD49m5HHA60VfLP1fZaOLr4eZ5lrqmTBXKscRVAuEyUkBwtU1esv7P0Bnr+xQdmaa6uxNVI2tVSlhtXhDg0ldTwqMYIPFosVPrlaFkL42oGT8MJjRzqFWm6Xt7R3l/TH6xqmxqUhSCAz1s3EEUdEU5RwIJDYq5alTXlQoSKmQZyop+bds2iFFSM2qovAp7SGVAxEVg+JRZf7VtdEiAgeoezA04KUGdQdVzaB8ZY5ZQeuWCwCE7LEzKaCGMcFzYHj25G3azFw2QmSMWdWk2Sxjbi7QQNFqhYjrMyh1MrQ4O6/KLCNnYfsKLa0sc44Qg/X5Rcrks2xoMOjRVC1Eh+Fd580BRlBgXIVSyZuEsULhQcM1uEAL6Fl+l42uhtskv6kihKcKWTr9z8ZsLeOwsgVl9NSpU7S0uMTzDgMfm5M5R3GN6dW8Kbqa+oJDHeQ6VCr0T5fX6bfvuJ0ev7JDuTyaOYcRDRikoPsJ4BVj0lxViKRxNE7TUiSiF6zNHnF1TVBdEF1BwY1msxPTN1FdWcm4zkPWN7ODE4Ps7JgKxojw+sp7HX30Oxsg/xLxqJQKbHjzetKUTomYcAQFEUJXrd24uef7AvTHVH00DWpbX/OrMB48AC66aAjABB9wShlrReZOKKWYK8gbF/4oqKqNKCuPd4UqlfBy5x1Ef30GqWBO4MqgJiNn5dLGaiwFMWotlkoVmkIzci5ljr5u6P3YoU6rQb1Wg0p+h06U87RUyHGfzZVajYu7nDx5go049ExjamRCY+m4N2rqyHquRL/1nrvo8//4DcpUyhwhDOYUepx1J6jg5kSHUVbcY3F+gfOfWFcZchRGtUz3BBHa7cDrzrIsSy4wwMLIeBCd1j3ATCcCG5F6v0U+LWS4T09qMGbOgQA0DBFjs1eEUNSY8qgBoci1rFfWh3D69LoBHVYAodxLiifZ88+RdV1sJ4hy6GqrIqd9jk6zdRDmX9sRAYDVfT+FKmrquvA9qAbkMO7BoICTBiBQitQw8wU9M6dnmG4IIiMAfqMBWi1yMIt06dLFIMIjc2c+mx3ZgBNUgAsqMufcLrltj3ZgMHttlu/FUggIp8oVWjEa04PGivxTce7Y8xiTeRIp7vV8if7kr/+G/vjDf07FmSoXO0O/OHY+AFggN5sL34h8h/pOyZvSTWg5sf7P+eRzs6hdGR5wDLpYJ8jBB8shl+VCWKGelnMNB50teT040/RqMFkGwfsGSAvZIGHbrUHjGvus7HssD9bGILoa1zhz6jRHAVGNGfKOQ/IFweyArsN5Uu8oXKt67Wr5k7zpoJq54aCA7h9IENE6wtTnrMu1bcBrTu8nItumU4ajuaI3dMP4KVSmLRTZ+YB3AGc12qNMVSq0cXGN24NwjQMdgcS7h3MKzAcwzrAuMR6Z2yjWAG6JZ8G9pLcoJIfZcF2fGn6HPNyjXqfFnEOnc3k6CbpopUDztRkGhNDf2OexdwDQy2HacaauMWXtuEUI7bGHGRgWY8Hqy2o/h71wkz6P29fi/i5VkuXzzAQQjjqFoRILo4QKEGIjz2YK1Or0qFCt0oPn1+m/3XkXfXNrm4q1WW47IIaZbIxiuJlFc4IE9R7RiaVlNiRUtSnEH7XnnI1Eh/OacGCTQZ83eHQkChNUNowCg6wRJd9FPRNTTPXBIAkKmA2O0HgMnt5SpmLriCITL2IAtjSwgfIGNQ8FFrifDTzcRWTBqIgnylgzfYk9zC1WXHo7UEpRG7TwrIkRk/YN2pslj9Ew5mDkmvSNAAAaNzDfDf4MQIhngXcUUVIoXgDKmZlpunTxkgKAvS7TMDhpHF4zlN4vKaMVxrU8F67HESIrr0ymGnMJwIykb96gYNR7XWr7bWq7LXQap0qnTafKJTqdzdGsowDhieWDAkIjf5FRg/rdBIRvev976dHNTcrlqlxwAWWowyigvLnBNyQmJ9pLIKLLTgid/8meUP0VbgGCyHMOvcR2VKN4Xd3XvGqwuesxhhtqWpePKqJjH0GuW4yQ8QYlhbTgkdWtHuA1Z6onKToeDs5x6aq+nSgmAm+t6sEXLiZ5DvO+SUZeFBjk5W0BQvmbREX4d6MlhHpEoeIqIwRFn7CxQw+huBWitgK2uK+X7jvHhSe0LkKeK2imLCteR9N19XX1Bhg314jIwqMPIwQOD+SQotBUu1PnfLlSz6WlYomWCzmaK2ZpaWaaTl4tQAiKtswPRzOiok8qb02OBRS8yiu9jXdfcJD3pPJAMb+cS8rGt/p9feOylu+wRYlaRdrJIe9U5JwNxdABJ/dVsFw1q7aj4jGirF+/rheYQPGELIveNuUbzwm5QAEPOPbg9BNDEzcwKXH2OLD+pW/f0DHqD4Posim3YmDBIAdgN0DEoKwrdgxkF8VDVE6gH+Sd47mwn8IZIrINJopUeMbax3cFQPJ8Wwae/bv0y4VuACDMIn+/7dNuu8EMhmLPpeWCQ9dNFWi+mGejHWsPEV0YzGAeHCYgfM9n7qF3ffijXDwHlUQpm2eaeKCH9PNInp/9PPOzNa5AicJgYDGBLiiH7Ht8LZ0icvHiRSXf1gu2wZmt0wacR3qNsfNCO82YgqvplPFOvOGSJfILeei6Hs9/W/fCLXButLJTFN1T9ccM7YRwr1GgWhcMQ5E1jvT5A85FpuAbh2lT8jwZziA5Taq4R4GDvoIzcGY6ymYAswWf7V7Z5vQIsGFwXFpd5Z7WLOv7e8yOYRtLg07ul7tf53GIIwPfi7Kl8HdxFoHyz872HvYAj+oeKNEtyraatJQv0Km8AoS1SoEWZyeAUN5tEuBL+jyN3jTPmQBCa8biPJZJE2tutELn8cFtzxao5RGXX39o9SK9/U/vorNbWwEg7CEnyaSF6QheoADNIhXwMOu+c2FfGkVvFMUMg0mEBJsX+P9KQUl+kKI1hSq430CWvjLyvAEolCR5CwyKIrAVdlQQhfcBib7pE6BATUCI+wJQ4QDNEzQ4Vk6o5mUBwmCMKFoCZafpFEnvyvzcVmTm++c5FTpRhCKOuw4ULnqScVEFIo7CYeNHSen5hQXOF4CnVCJDMHbF6OUmtzCsdSsJpnxYm4TcF0NCjiQ2YBUldLnMOgoTtb0GZdwWTXV7dLJcYtroLGVpaQ4RlAWOEKJaJaKzwyOEFoAST2zwghEh9DhC+ODldXrL+95LZzc2yclX0eqZPcyIDpq0FjEm+jcSJZ/YnHBwBIXLVauIq3lIniyodm2U+lOzxf+3y+JLdGUUmeh/r3L9dEDSptTBKBGjT0VqVHNyHMqjrKi+MCoEENrPO+rYY7gXsZcxI1pitMSdzA4oTWm8tLbGkUHQa3EgeoIehpBJ0LakGBMDQvRgRB9Rr8MFeUygGXcv3EflAlXY6O2iRQ8qvbY7nNfV7TRpOke0UCrRYrFA84UsnZyZ0YBQeZfhoT6sCGEjW+AI4RceQISwyHINHY9DKLUoamQe5oaNj1BdEe8fwA/UYSkAFKxzBoKKvov/4PRg6eaiMuE6imPs8P2sPcNcH6oQVHqJipLFQOdzBDCUbzjDsGZNh556ri7tNxvUaKk8VzMH3AYUfWsPxr3ovtgq5cY39HM7Upgo4jFDAzmGBaAZJ5BpOOqkaBsuJXmMJiCEzJfLJc7H4mgMomBG3txA9MTQZXg2RHi4Sm25pAqndDqcRwbKKKHFUReAME/XTZVorgRAWGKGx+lT1zEgnJ1GD8jDiRA2ciW6/TNfoj+6+6NUnKqw0xItlUxGURjZVi4JE4SDtYRnUVR/l6NPqNJsH5LbBlnY2t4eKozDmSqDUT/zYpjbgPmQXuSDMyHnwvLAPomCXwC5yCvEgX0Ta40dekaEsD+SL/uGMLJCZ3oUqDX1hf25zeiS320ZiwMJph2BVBVU8YYDGrKOVhcAvJsbG3Tq9GkG0pBtYYOhrgQc24jyijMEthk7sEADt3SK6RwDkwSthZCKg9x95E83vQ55nSYVkev8z/1dT5XKdLJapvlikZZqisUE+UbFYYDSSYQwWoAngPAAC3uUrxwEEKpNVntgtWHKoBDUqVyRWqgvkyvQo6trdNsdd9D5jQ0qcISwoz0vYf8mXuTcc6pvawyVlPbQsRc58CTrPB9daAL5OsiVA0CAMQqjGgfTRGEw2JurYUAoAeunKIYjAa+fzZMDK3E2KA3lIRFCoYmq8tCKkiHFCaBw0f+Qq4ZKhDDCY83PaOSwpHnvA4DQqnIb56GLujauhTnHGFDQIQOKxd4+gwDONYA8eKrYA4ynvUZdU2RzHA2Dtxk5Q9y42HqOKE8zb84acKhkd6Wcm+09RUvzOzSFJrSVKVrK5Wk669DK/NwhA0JUD81QplikR9Yu0VvfK4CwzIDQQ36nVPCUCIXmxjOFWFONWKqMZ5aiPqbHSiKloBILAMac9q0UyyNvUkbj5TYO7JlRwpSA0BAoGD6Ooxqvw0kAsKQiP1pXoBy/dgyA8sxl+bVjI052Tb2QZCzJNaI26/i1Ea7tAdCBEuweiiQ5XPwJkUHIO2RODlDB2CDUNCo2qFBQQD87KpiqQjyDPevsMfF30TNV9zPD1MLhgaJDHbdNPsryIzJYKtAiaKz5HJ2ZOwJAqPUj2k78znv+lL74jw8wIET+MANCXciIx49winGIPmWjuoeWFCoKrHIGoQ98jnjK+obRiSP4HZlUljNq2HuPcx7xNY1xpQWFGEdcdAbPA0AIQxERBwGCpq6S3D+uLBgRIRwGCM19R01Kgqsj2Mf0Wo1LP4m5DjMPMkreYOzCaIbBbFJGhS4NpgKOtbVLKsJSQT9gFR3knFJ9DABCQz+FlPIsz182l+H+hwAcTdBQO22q+D7LNgonzZbh/CvT8vIinT6tAGFtBpV9xwGEoV5rZdGY/ov0Rx9SEUJUsgQgDPJVM8rpaudcm/YCV+ZE4ZIs+ikjoo/2QqHkocouN1/nitGQe5UHF3ck6bg0kb+0sm6PQfZgXqvZLLN9pK8hzuVcRUT6PbRXEMqoKiYY6bAJ5K5fjs3xsQzGOGzsFJU09s2ATkXhQuTB6nYXcEo29lF0BwBeRfEQgYZOxz61sbGp9C/6lRYKtHZ5ne0UHPgumDrcEzECEMo5+P7szAxXG+WCYK2G6ieLXpW+R3OFIp2oVGi5UqG5QikAhMijhtOaAeuEMhr5uke1d5NkJiJCeDYmh7BfiAMKgfTfi7mTRJjsvoFBDuEh5wym22DCwdqqaNTv8z4l5e05dK7mCZEJlGbOVau07/r87/Wtbbr7Y5+gh8+dIzQX8JAjgQpaTp6pWH5HbSg+vKJMCVWRPxTfkHLdMj4oUvMpgmpmhodYeZlDo1YVrekHhLyQUYG0z5BWOY32EW4E4YYX9dqH5UBxaXL9JdCHZBPGhqr6vikvMw7xLsNYRkEZ4ezHecflO0lCb35+UEBojkHmLsiPFKOOS1Cj85pOAOc8Uf1OjU1QgJAAfOQ2BAaFrEYrSiYbKStjruaFvnm6Up7T44Rtr4kclC7NIn8wn6Oy49Cp5QVaXkQFryWOoCA6y9QPo5BO/Du1KKPM/HHIhYmQzdDF7R169/vfTxe3tqnu9Thv9vLuLjtGMD6AH+4RiD5dfbmQas2Yys2M9pprMjJiYcjqAHDm+Qu9tNGyoQpJ8Bg0uIlTtIOyZ0XYDcol93BDli9TX7McJWNPLCwmjIpz7VTZbw+RL98L201EaGGOEhn0rTRyHhUREs83RzRAUdURKft6UesMZc6l2TTe/bZunG7S5pDnp4oHDeoQKbwg+oXHBx0nuYyI0AgtDQ2sp2bZ8MpnldZQlKquqjrstlFokGYKBaoV8jSFXJTFRTq1NM85KDAo4NlXBp3kyI4cPw0MvE7WoXd+8AN07/1fpytodl4uU6FY5hYEKBYk0bK+arMYrzYQMd8s99wvL6vyUdHyQ6/tUH+oZ8XvZvQWLAjI1DAjIMlAiIs6BPomIoeFZzyCbizfkYqJAIaYa9FfnNeGYjDIJ23qtiiGXODdp4tuDKYo2LLaHxnV63kEQDgYyeuXXexbiGjhPK4YTapACg5pZYT2BDjHdJCE+7WWX85zV/uA0gGIsKpKjNwyQbcBQB5ht9WhYrdH84U8LU6VaKYEJkmJVjgHXAFCyDeKk0kRnvTgR54vBM+Q7/f95Sfp0/feyxWBuZgMck4xMAd9jvdU3hhXbNbMJqxbwCLLfuiXw2jAJ84LW++b7zbG7xur+uKYSWl05YD+43x8VUOAI1yQbxRe0XoNzhzF6PG5iin0N/LsoqpNq2v3s1nkfubsYE7wzGL7Sc696ZhJAsnDnjXQu6JjoW+NdQj7c2lhkXXMFlI/dB9JscVA+7Xfl4yV5bkvL1pVeWc6NAITeVRkRUE9MGKa5Lab1G3WaaZUpKVylaahx8sVziGEjQL9rfLAkUOoikzxHm3UgrD/Js9u68G+PMphExTDxoq7btzeGXeLgXHZVY+PXw7hBBAeRHmoXlDhosdvnW6P2vC0ZPNUqlQZJJ6/cJF2GnVqU4/Wr2zRxtYmbV/Zpb3dXXJBRTAoigjXK1AXqkU2lM3NOaFXXf8GIYvZNooUqAgP+3f5pP8Zo+ZpGFjD+XYZ5UApMrDp3ziwaYpxyAU4kGNoVD+Mun+SQWR+J4qyYc5DWsoGrinfk++YgIbfoRgATBvsn1/JG8DzSeRXFF8UJRdvD3QYpYjRB0RFCtHKgMeiC1xkkTTu96iccaiKzczJ0MJcjdtOHAwQqtkTkCEVztAc3uP7Z+ni5Q1qd3u012jT9n6LLqyv09b2LheAQX9B9EDjDUjnXJnvgwGKFsM4QBj1zvs2IUuh9r3DIREGfn8o7qQ3+771YOUhDuS3GK0tbPnj/EcdyWXtwKm4GnxKbzYY+rpHmgDzKMNOwGCfM2II/S/IO4zKhRxwMESbXuazYg3CQILMAQSEVfEQOQir3UWB8gDk6fuygYOcV70hsuwbQwjyZjVYVHmOPq9/r4vS6hiLx20UqtkCt1soZ4mW5+foxNIiU44OGxAiGnhxZ4u22y3a77rcXPmxC6u0sbFFu5tb3EIGdL++w9DP4pzj/ngaEHJO9pBcM1tfSqQxlcFhAyJEeCxZGCikYa0fKWwlUaLAMDLWKd6lGeXpi1Iasi4OSrPqqp1DGKu/k9YuR0AV6GewNeDkNGYs4loDMiuVmw3Kvjg5+oqMoRespoALOyQO4DA93EoBwDVhKOdyTgA0EEEjL8P0aFSqLuUyNF3JUbmYpalKmWX7pI4QAoAfFiBExHvb7dBD584xcwnVsK/s7NDFjcscGQJ9Wc2TuW5BCUY+bOgkDvdAFf0DhVfmt4/hoGU/oAUzQO7XQ2kigH17yKgIMoWxh/EJyIfeM0G+cjSB6YEcVVXQLREQxrTcGdjzAwaYdpgmpK2keJTAxjKfwdQ/3BJEt85A0TvIummDmIEDsckG9jzJ59RpHygCJ1FFpCQoJpOLhpGc04xMzIKDSqQ9Wpyd4wr5K0sKEKoIISijE0A4rr2bRj4GIoTnHosGhDZdI22EMM47/2SJEIqCMymjPDfsFUa/P3DwVQ8ytJfAwui4PnWoS+curdKFtUuca7a1dpkBIfqthUd3IOnervimjMsQSHG0aYhnVC3eBECIzdRSzGpMFg8+QsKSPJRmwYwgKhBEKga939wCQxsc3OTWKMt8GAvE3nBsA8UGZGU3NrAAACAASURBVDaP3x5DWBlUgyezQEhMxT7bQ8hGjb6wTQETw8xU6PgbjMwATGG/1mCwhN5juTz3AEIZ+qnpCi0tLdDSiRVWuFC2wyOEshmFMoOxybzgfbZ9l+9dqJbZOCAnRzt7ddrY2KYLq5e4dcPly5ucO8Clpg2aaPCcTBk15JIBQEitVJvlYCSRI8ymVzKmSImKbsdHh9RGFzolOCrftxJDwDOMtmmXxZcouFRXREsGgD7MAcY+AAQTtHbcE9g++KR1yMACOompjMOjZv3RcO2IkEqpyB+BV9vy3spjmBFKuY9UQ+UIkdEGJsqZpBxg0qoADiGP2l2POjAsuP8hIt9F7nOVJ4fmZqe5aBI8y8vLK+xdHjtCqB8G7jBEebv5HF3e3aYL62u0sb1Fa+sbtHVpnR0ekjfJa9j2pmtwhGdCpFX6Rpo6xl7vZvVRUzSk4Xco+0oC+l9lvwyjR0jA1DGLq1hAvM/ANi5oSwmzFGRuNE0S7A6JoJisFWGC2OI9kPM7QPlPpmqHkSaJIAzqCXNPjdIDNvNAqOi892imjlqvqv2FeSDqj8P+O8tA4ACxnJ0G8AYhhp17WA9o/eTBaeSonwCcxRwVinACZqg8BcpoWFTm4IBQnkCNi1kD2EfQ5knnQO7s7tPZ1fN04eIlOr+6ylW+QZUddOZJdXJ1TdFtUrTH1Ou8f8neJqwMHTnn+ZLIlSUoSZFt2+eV5JhOULPBx8gXhWOeqcAa9IrjGvqMi86BMs4OWv2OY9XpaBFCe70H1PG0g484T+y6PkCoI4QC7AInPCKgrhs4MPvl2QLuliMpkC6OLmuWm+gKzBkcoGDHESpxSwV61e+xNjdHS4vKPgEd+8kICM01YAJqu+9wUoAj6fNRRWUCCK0Zsz2FSRMaKh71illxIVePjUuUodNKAg40XSQBxTAACC9vX6HNK1vcG+fK5ia5rSbTawJjW4O3YZQKm6zOL3QgJ1CeIuyVZxeVSRshDOYjKZ8jZuLEkOGP0ScLlcD0JitGQ0gZVQU34GVEjiGXWOYG2vFhkVEXiL3R2AaK/RhhBbHwE7mn/ZPlAcDGLCSgm33b1xXDzo5Qms9j0gUHNjyObqFBsuoTCMMCBS5QuQ4gRHIfStVSAAhRvhzFbA4CCEV+kNeJSrCgjGLsoM9g80RvrkajRZcvXabL65scRQFNhOU7hjojz8qGiVEgyI6K88akRaBPmUZQ0IKNKaIyrvkO4KzBEb7D/jfEjXcjaHMDhohl0HLODGjDHZVrp0CQvhCMP523hB5uTEvjyobxAC1wxNk5GxHrbVg0CDLJsq4jzX3r0rpWHwAOKPHY08NIgUSIOBpqZKsNrC8zf9gwCOPWmfq7ckQx5T2D4Ak6kMHB1uPCLKVskdBfr5B1aLpaZYMZTY2FbsTVXcehjBqDQ8EQUOn2W03aazXYUN7Y3KCdrW2OfuP9mYfd5kBokliTiq4bOsGCHmLi+DDopCbVSzEDFNjrn9+Q+hzlFFTvsatz8cJqiOZ47f1vmD7FuXCgQb4lOgZ9bupvubaMXxUUCg+JyMtfhLIdnhEFCCPSGSx2Sbwej6afRkUIbX0uOklyCiXqIT9B95R/h88dKg37eipaqJ1e6B6A+r26lRTaVQVBN/wxpwAh9Df0Ngp/wGCWipGjU0b7V5zMaL3eUA4ix6G1y5t0eXOD1jc3aGtrk1qoFluv8/4ismc+U19uYRAlUs4i2Zv6dUnIlBCdHmd/JQHCvjUXESU8CEA0xyLr1HT4gi0BByhHeUElRTQUwDruZn02k2EvGoMXB6fcT92jpyLLQ2jbEeo/8k/yTEGai1435npBNWd+vzqNJFib2Kt4LP0OF9Mei59nyEy4bnmekKPqqzoXpVJB1bsoFWmuVqOlpRWODgIQPhkpo094QDjAW04DCLiRqBKntLznUQFZ0kJI9i/2X2Hc+/fnSqqCAwGFgj24Pe4NiJwKNBBH2WVQMZBb02qrnIQ4ClwU4BC6RV9Ej/saDvKtzShv3HPyPUbIvUiaf/tz874HUdL29QZonxG5j6OMMSlaMsq15NxRntM0zLF2zPEkXQfvjueDm8CC0qcijWgTANoGDLVSpciGxPzSPCta9GmDwSxe/URAHbXujT5l3R5oc11qN5pUrzdpdfUSVyVDtT785N50RoRw4H0C1Eo+WUTfSPt8GxAe5P2k/U7s/Mt60ZGsPuNkSJEjps6OmDOQdqxiYCUZSmmuJwDdPFfkVIwDVI7Eu8DvSdHJNPeMOoeDzzoSbnq4GZhocIKqdDAi5ubmaX5+juUbBQmY0hoRCU1aUzIOeSb89Lwe5zBCnlcvXeRqfCjfvre/ExTCCo2oEACJrPJ40ctLF24w9YQNzKOAipw/SKezc8H7ZzEAhPrPUc9uv7s+hxRTHgdziKLkAn8zI0O2vATzeiB9PequLn2BkyVv3P1/2H4XtX/Hn+9wVV0ADgRZMjmVFjA9XSX0nkX0e25ujtsbIacRecqHcUAmpfoxfp5bvUBwYF/Z3ua+uQ1uJRPOf7/+VZH8Ycew9RalDw/yTGnX9EGune47cfI5nImBawd7eMSN0jxX0v5tg1y5Z98+oQEhdPqw9xk4cBMYJn36wbQtdcVh9N8WZ0t1eoZmZ2vc3xN6HBFDVJmO6yNr27mh3o0OGoi9HItHjiiHUN7dAOPLcAhi7Fc9QmjZc7ZDLhNHGT0QIORgmaaypOR2JymUdAsyPGvUrWPc+9vFc7ioDgCabMKE5uu691irxZ63Bpqu6yqafjesOMcCYlDXAmE2jEybVhcYC1GA0Ji8aEoovFtDkpJGnfyI8+37JqvI4Te13++47y9JoR7CFAy9xEEAQmS0DE2zjfwkFAmQnnjzSygmgx5RBe6pJU2NUz17XIU+xqGqJQGocB2mzzWZKgqPOmQcbUSCkuwx1zGT6E0DOm7SUo2ZvzyqJhDJDEhxMUOwqWD96yfM/42W9IO876OWwajrxwETmX84G7CZpH8faZ9Cza99/6C6bFYZE9KPdWpqhkEgim2AagSjIg4M4rppjCyWHgbvyrkH+UbrCzg3Nre2qNlosEMP8u75/TmEZoVFoRNDxlHRTwpOmTMxOM9xz692FBsUxjr6gv1XyWFcO5bhgLA/ohP9XsKNPio3zN5f4vahcE4G0xvSSo55XrAvD/Ql7b9aEkMk6d429TTSAB/GcEGjNj1GtJBiVpFm0kDmi6U8G8mqYXd5oPJl0vjSfM6gEG1d/C5dWlMOPZbvRpM6nbDgGa5lr3cY933HiEUDx92/0zzfcT5nXP2Z9P1oQNi/xqT3sipYF79vmikAcXMaioO9n2rwi6wqnRaEsZeKFarVFBBE9Bt6PGCHRdxkAgjHtNeTAOHjj8fkENovI02EkDXGaIbYYSuE0e4+aHgcXHkMLgC5FgQfFBvpXaP6G7mcfyK5RnJukkcnMkJoGFBxRvXQCOHBHzrxm/Z90xpkyQpHnTGu/CQp1MQHHPOEcQCCUM4wBLPZOK4plFF46qd0ZVH0P0Rj4zilOsqjBFRGTfV02x02JODogKxDvlF9MGl+MRb573AB4ShPc/BzR31/o55/8JGN9804oCJGAYxVRXMa18UTP04zwiLjUbKi84wd5GirSpf4D4BQKkDGXTWt/hFACOCJcYAaKv3HlMOjQR204PBVJUo5zDVpyjM3NNcViM2xxc1zuHf0z29ahoT9nMMqQZvjSXI4CqCzgZ4tC2beVf/zjrpDH0yOBwpBxTioD7p/DDgsjEq55r6Pf9t5xn1PZKQXgIqLKq1YW4qK63B1T9D8q9PTimqXBx36cKKD5jgkUlhHATw0Xm80+adZQZXNu4T2SKO+rYPO/6j3Oa7nJ+2PSeNO+n6UPdmXu6/7H4sNMTSVICKnf9j4bOjC0VCdeyl6FakTigatot7cDzQX5twnOSbttWaP57hECEUfw4FuvrMB+R8xYpkkHwOfTwDh8Ck7PIU0HBAiSoh+aqgopir3ZQKFa44hCRBKCDrOM/mtBwjHMzCO0qBNs1htj1zSeOycDFG6HLExirKg/DNXySOH8oU8AQxyxNBRvYeSNpKksZsGF66H3mpweCAiCPmGt1k8j8PWWF8LghEpo0ljvBqfjwrwRj3/ajxD1D2SNmIFCI8iQhiOBjIkVXhlPKa8ININahHGApqo5A4OW0OjAsIgv9v3OXcOhUTwk9sF6X6CqQAhU0ZVWf+0gJDziewqldbLiltbg5VxoyXJ1p72/hI6bMLIZQjU+3OL5H3JO2IAYRk4UW1kjkLGbTdF3Hs/aITQLh5jOixsI3WorjUBIfp16ub1ks+VQ5sKFAkrl7hQmBRdO4o5QzEVOPPQWoGLqkCXgxJuRI1sMDEMQKQZ4+HZX2nudvzOGXcftt+H/YRR786+J+eGw6ms88vjZilY9ylYZQFl0nDEMCCUtlma0s8F1xwnaO8Bp8cEEMbL6bjyMlAs1OgpjLtmHn/88ZgYpKVSDy1COJxylbRkBzYwqzpmUj7LQB5GZHXNpFGk+9z0cOMbAIVijEdtqvK3KOpNkoFmb0Jx59sjH1vAEqbCHkdagyzusmk95OneUHLFxaTrDKNYmN+N89CPzCE3E81hkOvfJWLDRpgBDNErDQo2yA8wKkQmPVuazyE/ItPcs0q3yMB4xKC1qc+2hwzfR+QhLvptjuOoKc5pntk8Z4ASnbBZJlPmRh3BeOfHzedAOXiLkm5GpMcZQZL+GUY5VD3dVHlykcMkAzOt/hE9A4eKrCmzf6j6myp4ZepyMxrUFyE8ACA017LcT+UZG1t2yv0rvu7FcIAat1/YAMim6doRQrn/AICwDJI4WYoFdHHWixURTFvTYBxZZoPKAE9BleSYYkHqfJNyi6JqRpN7RMAzWdbf7NBD1NAa4GHH5yFbiApyr1T0SdXReNu+GHeeJt9XM5AE6JLmKUl/RgYYjD1q1IivOEKiekqKPPM5Wi+Z8inRZowJOeBycFseUkwhuYb5uTkHco497rh5SLIXkuZv8D7pnKBpcwiPYYRwAgiTFt1BP7cBYZrrxBlAE0CoZm8CCEMpMjcTAD4xGm0F2ic7RwAI5X7SgF0ofVHyHrUBTQBhGs1wNOc8kQFhFPg7bECY5GC038pRAkJtQfbf8hoDQtOoMyOzE0BotM0ZARDa0W0AQtaPuu2L9DQNdO7RqIW+arhRoOKIbvstd9kkQJI0IUmAMilCOGoE3wZkcRXgpcqsOX6TMcQsAv1hlHzF6d0JIDzyHMIJIExadAf9PM1iTzonioqivCih59ocn+mV7gcG0dTKJIriQZ/dNBT6xpey2FDcfdMWVUg77qT5T7pOkgEq3z+sCGHsvEg/Pn3CYXuOk+ZhnM8RjZIoj5LteCEZ932NM86o79pjTRpfWnk57HGOer1BB1S/vjEj0qNee5TzB/okWUUPRtVfo0YIRwWEcc8m8+VbvTFthkGSfIxSjj+N3h1Vn8btL2aEH/e1cw3NnOO+OUpBP8P5aXMg4/Rt2vc+imwm6QPTIWzv40JVNSm0Ue1n7EjJ1QKESSkp487T5PtqBoa11EozR6PsN2kCFEn6ZwAQGq2EpOJ0wHSztnGhpuIakC+pMmvbssOeaQIIJ4Cwb108ESmjwxZ22gWdZKAFG2FMHlYctXFUgyqNkjLPGciRmwBCS577JyRJHuz5D1qc6EiB/C4G0BMBGE4A4air6ujPT9I3VwsQ2k9qj0ui0mlnJC0wMNtOpL32sPMOCxAy2NI2QdpnGQVQJRmExw0QxlHL0uYQHsa7Na9h5iSaFGOZVztn0QReUeDA3i6vNiC0xz20QM4hT+aoe+Eh3/6qXG5cQGjbfcP05VECQtwX1Zihm+Lemzg8ZL+XsY4SgZ4AwiMHhCmrjMYsj6QNZNRVNWqJkHHvP+730zzfOIptYHzO8BlKSvoeaF49ZpXAtDl0cfN0NeY/zTs67HPS5qyM+vzm+4Nc2YDQfg7bMEo7rihlzcZoxEQl8fSHG8rDPQSjzs9hv8ejvt5xf75x13fS/CU5pNLcP4qqmHTfUT9PGynsL/qkm5DrPKyofeCo3v+oEbVR5yNOPwQGakrH32BvRXWFUfXUYY//oNdL+70gF8v4AsBWWjlLe5+DnnecIoTDQNPVKlJ00Hk8LMBn3z+tTZn2vIM+n90Ca0Cfj8kAiBuX/VxxNshhPz+uZz5j0vWDaKk8SEKV0bTXC/TsmPY72YyV1G0nYt7MYW9oE0DYP9ETQHhQVXVtv5fWoBl1/RxXQGhTxtLOflKRlVHnJ+19j8t5x/350gCyceZyAghTIic9ybZeGRVQxZ0/zjuM+m5q/Rfj8E79/YTG6EnPda3Xnx3lnQDC8I3FFS4x3+m1fn9J8pVk4Cd9P+nzpOsnfZ50/aTPk/QJ2qgMO4Io+mhqcCAKOQGESW8q7vP+95OZAMIRJfGg8x7zvaQFe9SA8JAfZ+TLHXeFPvIDxRhucdcZ5/mTlPE4hpp81x7fqA6bg85f3P3Hvd5x+/447/9qPMsTARBejXlIa6iPQuPEuEd9/wNAKcYDnzZCOOr90851akA3AYR9U5pWztK+h4OedxwihBNAmPz2kuzHpM+T7zD8jCQbJMnhd9DxTSKE6r0kzW/y+50Awr45OqoNMflFyAsdzgmeAMK0M3m8zkttEI3r4R6RUp52XBNAeHXk6Vrrn6SnnABCNUNpDfUJINT7Wko/66gRTltex10/434/af0kfT6JEMbP0AQQJklPfL6efPOggCv5zuqMCSAcboB9y1NGJYJw0GIWSRGIw+4jeK03hLQLLzgvIYcw6XpJCzjp+4f9+RNu/lNOwEBj6BgDCf13xjlGfZ8TQDjObB/+d4+7/B81IEya0eM+P0njP+zPR12/AwBqRAfSQccfp/8G2galjBAGfQyt88eVj3G/f9D5eaJ871rn6B1VDt7Vmv+jBmRJ10/6fNR5GNneSMhxO+j4nmgRQplnUFvNsdv6J2k+7M+PfYRwAghHXWIjnj8BhCNO2LU5fQIID2fen+wG23F/vgkgPBw5PqyrTABh/0yOu37G/f5hvdfjep0JIBzvzSQZ+ONd/epHCCeA8GBFZSaA8ICSnhQhHPB4jku5G/P7B3zM2K8lUY7MRqMHufeofaeS7jGuwnuybsgTQJgkOek+f7LKhzz9cX++wwKEaXPaDlu/p5OyJ85ZTzZAGBfBTB1hHHP/Pu7r71pL5gQQjvcGxrWPku6edP2kz5OuH7c+034vKYJ10PGNGiE86P5jP+e4VUbV90Oag2MxxJLm41sqQjgqGMTLGlehj/v9tAsj7XkTQJh2po73eRNAeDjv57itz8N5qvAqx/35JoDwsN/4eNebAML++Rt3/Yz7/fHe5vH/9gQQjveOkgz88a4+iRDK/CVVGZ0AwjhJs4rKnDv32EhZBQcBbRiK3Nb+vq2Qg74mVmrVUeUQjLsgR/1+EuBLul5ShHDUkP5kQ0ya8eGfx81fWkCYtlhF3ChGfd+jPm1SW4hRrzfq+cddPo/7+Ead7wGPcOZgGj8tcEmS3yf7/I77fq7299O+16s1rnHlY9zvX63nvFb3udaAMOm5j3uO4RMNECbp46T3YX9+rSKEoqeS5n/U500bIRQ735bPYx8hnADCUUV8vPMngHC8+Ttu354AwqN9I8fdYDvu4xv37Rw0QpgWOCRtyE/2+R33/Vzt76d9r1drXOPKx7jfv1rPea3uMwGE4818EiAZ7+qHHyFM0sejjncCCPvjbRNAqCXosCKEtkCOW6VxVAEf9/wkQJi04WZpuMd+1AU92RDHe6MTQDje/CV9+7jL53EfX9L8Jn1+WIAwjuExEJE85CqSSc83+Xy0GUjan0a7GtG4bRfGXX/jfn/U532inT8BhOO9sQkgHN5v4KDzk5RDaEcID7r/DEY80xWVsSOE8nsmocooxfSVlXEceQ7hEy1COAGEE0A4noo+3G9PAOHhzucAQBizaMTRjm78HOajHt+4158AwnFn8Mn1/QkgfHK9z6SnmQDCpBka/vlBAU/auyZdP+nzJIdc2nHEnXdcIoQTQBj3ho44hzA2B1CPZ9wcwgkgnADCcZXUYX5/AggPczYHr3V8PfhKkWYy2aOdgGt89aMGhF2rT9VAn7oD5jBe42lLfftx5Xvc76c1GHvBezhoh+HUUzL0xG/5PsSHM42przIBhKmnKvLEtOvroHdJun7S56MCQls/JzLerlEfwrQ5hKM+/2HnEA7o7ydbhHACCIcv7cQFlNCnfEIZPajqPJrvTQDh0cyrXHVcg/foRjcBhMPmNm3bgAkgTFD4CQI87vpIazBOAOHRaZLjfOUJIBzv7aRdXwe9S9L1kz4fFRBNAOHBKKMyz3YO4QQQWhI4apVRW4AnOYT9M/JkzyHsZbQhHqdBewerinhQhTwBhAeduXTfG9fgTXeXqLP6s54HHV3XGhDGRWoOV/4nEcKDS1Cab44r3+N+P8lgdHoO5/kJwO9q/esEnv/DlbekOQv2Nz0OShuhl/Nt+4NSRvhjvj8w3qu8/yTN17iff8sBQus9Q/7lEI1rOvWTqoQnra9x30/S9ZM+nwDC0eznSYTQmK80qn8SIRy+xCcRwoOrQFZuhgYOfOsxm/Bh5bsMA9lRBlnalhOYiaQNJWm2RnUARF1v2Dxlr0IO3zAS2jCDJM3cJa23YfNrXj+YZyejG8sePSA0N3PHyZIfNO8JR51mDiihEJVt8Jhz4jjJWj+UQTUnIXhIkl5UyQvffpQsJ7XZSb7D8T4jSn+MsqbT6J9hMzDMYMwYevVaAUI837Ax9hzsAnEymkxvVfN38O+nky51/XRrNd0Vo89Kft5Rr/7kBoThe3cC3doNCh2p99UvG5hh00GCtTrsvY4KyEZ9P0nXT/p8AggngNCcgYxdVCZtjp9cZFyje1wP56gLaNzzB6qijZjjYm/2486fQ+NRjsadj6P6vqlkec4zXer2elyEqVAqEiIX7WaTfM+nfL5ImFfXdSnrOJTN5dgoNd+V3WxTNjqRP/kZpdzjDDT5Trfb5XtD+eZyOaJs/yqSdyzGdbvd5mkrF9RzdLt+7DSOYhxGXUSeZxgwGiaDIl94IvTUwTPiPYx6DLtH33uSa7Ohp4q24D8wAWRzk/vj2ewNz9YnQbWvDBHmH/MNEOK5Hvldn7JOliAL9vdwPzw7nttruwTDs1DI8Xd7PT+QrZChkAyc0s3ZoAEi38sW8uRkMgT58XyfctksYUFgDuLkhOc9ZdQiSkbS6GeMWJ3X5Z+4J0cW9Tt0PZfNrXw+z+M15X3g/Vmihee9FkeoFxyWDxMY83wbQEWeAetDns2ey7iiBiI/ZiRW5jOQ9243uL+sh2D/1euF12UXstkjnyLWp7Ge1LpSchZX9EGtrQz1vC45WYdy2RxlHFxbdJUNPtKBnmR9Zsu/epaep9YcvxcnjFoKoIs2ygcBkv1ebEDY/3kywLLl1x6HgAp+bz01/r7erjpnyO5XFqev49ajmrXk5x11LY27/uz3bc9PHGBh0GXItgL+4ZFGL8EWEH3veh51fZ+cbDbU9T2HwRy7BHpdyudhOzjUdjvkem3KZQuBXhXKdBQgxKiOCuwnAbpxPz+o/WjfN06PJI1vVHm0z0+6vjSsF/tjwP5OsGWinjPpnuYYAx0uf0yoMpp07bTzftB5nQDCEWduAghHnLADnj7AVXe61COHXN+jluuxUVAqlbioBwxknF8oFAJDDe8pAAMRY4gDhEnKfWCDy2QUUNXG2FCPuzZuPc/jEcFAhlEvW10SzEob7UqzOaW9VlYbjnhuBkOWQkv7eu37RQHEwODTFzUNAtMA4E1cz6UN5G2wajoGzGvgfclhAnt5Pn5ev0e5LlGpUKRsNkOe31Ggx5jgowSEiAoCVGEe2p5LHU+Z+sVqheUGoLCLtRBrkFjGdQK2inonSYaXTIUADD4/o4ChgEM4S/BuIe8MXPxw7o9rDqEdGcGzYNzKIaBAeNTBzwwAaTgKB/YM46s8TyLvGhxkupCx/ndnR2rlvZjjkHH5ViEH3F/GE6wbbWDHN/Z22CEChgCDQ99TP7N4doDCoweEXtcn3/e1M6ZAGSfHYNejTKDb+/WC7ZTRYzRogF0r4tMPeBTQDI+uMvQtGqHoGNEVoZ7qWo6ZECTL+pD1ApCNgwGioc/wNxkDdJSvZU3WE8YL2YxKlbHptCJmaXV9tDyP7ugaCCrYrWS07lVOjHAtBfMowF8PSPaFOOdfsAdYzqOesYZMJ5RZCAyUUBXl65Lf9QguDzj+IN++67IDS8lICLntCGGSzZB2j4w6b1SAMCpgmgDC4VbXBBBaEmUbBIcd4UoyOMZZTEfx3QkgPIpZjb+mUDmwkWeyDvVyOWq6PsEMzpeK5OQK1OnAUHeUwdntceQHxzDqWriJhBtzABCSkJkxXHh72XDSmw+MdCiRKLqh/D2bU3kriG6aHn8zmiWGQfAMhqGQ9AYGvNRJXxjyubk+WTliA0+ohDXsdsM83yqypAweNqzFQ2zcD38TGqsNCvmds9He6zNXoyqORUV82EDT92ZDzcd/PSrmstT1OtRuNSjTcymHceo7HD4gNMxRn9gA7mWylCvkycs45GV6lC3mKZMrkO95bDDzuAOZtcwxeMHFsEqQgzSAUOxlW8aCSJf+AAawvB+OnmeIEOE01ye/L3nHMWD1Wu4PUQ6JwDAHWDcOyI0ARjtCZ8+ruYcKIAh0T0ZFLeQwPe8BENERSpwjgEYiIeycsiKEpqPF1ns2IA/v22PZ5/+6PuV8n7K4LoN9M1Io3zisCKG6npoz6HuH5T+Tz1E3myWXwFAAIBS9bdD+TIwa5hOoCwqo0zmR4XxbgqfnXq4ayru6eHKEy15/4fVFjeGdBgBRf2wSjWyoberM7BCnzoATVZ87DgvpIAH6pKhgH/snYq81x8tbjvHM9niGjc/02Zik76PfPgAAIABJREFUnbjti50Pvks5AO5el7rtFst/zgSWMftwGifsQbbhCSAcPmtJ8zOJEI4mdZMI4WjzNdhId0IZHXEGRzw90yWnqzZZ33Goly3Q5d1d+qfHztIj586zkQBgCFocIoXwqqYxIm0wIREBe3+Ko36ZxgFoovwf6IcANOLpN/IL8ATYcPCzWCzy89SbTY7yBEaY/ocJDJMinVGzadsM0TSmdO+BIyNiWPDurADXYR+gbiKyIgY3U28NyqjyJvtMYZNIiJxrAkiAbHEImGOEkeFrsIjvwXkAUCiRXTZCdWQFoAX5U5g3p9ujouPQ/Mw0LdWm6TnPfjplex4bDP2e/dE96enmEC4RhzzHoRYRfe7ee2m72aJWz2NniESs4gChrJ0094oC6/Zakqe0ZUoM3KweiOno6IAyqiOE2KDN6CzGPyyCcS1zCCFHZkQ8KULBkRsnO/A8SRFCljPHYWomvi8GKOQVMs+RIv1vcwxqjkPgrWQYYK0fUgQU3oDaG0bY49dyl7I9ovlSmW48cZK+7cwpmioWyXPbiJ1QzwnpserdHz4g5MhmoUCPr63T/Y8+QmfXLhHlC7we1P0cykpRGIMW3R/VC6OEGtL1LQUzWmTSq8XhI8Vzwhwz3FXpKTgDZf5DeR90yMgNQxaJSn/AYYJ8c2BMb8f1NcWR9TAia1g/2ukYuab7oqHqjHEihAehjCbtP3AeBfNmOuA0uuM9z5B5T0cUZX3IXKs9AXOp9wQL6cl8KX2fIzAueA+R/UvLTJfZRzotxWtTpZCnU3NzdHpxiW667jrKGmwSfDeNfZFG36Y5J2mvHffzSYRwEiE05XACCNOsSuOcax0htL1vV1M5jThVh3o6V7ujHLm5PNW7Pr35ttvogXOPUS9fIN8A5eZ2LFEmADHQNGFUYWOoVKo8NgUgVZROjCmm6HHugcqFEnpIXIWxeqNOS0tLDDD2d3b5OohYLs4vUKVYornpGf47Nv6d7R1qNhtUrVapXC5zxHNtfT2YJ9uTy8adRU9DdBH5PAIqOeroOOSBSttq8bhzVuU9Md7ZuESEjRQgAsUW33VdfLfJgDWLvDRS9FvcA7TcK7s75HY6vKEmbUBpXvqwPKJGo85zc/r0aZ7Hy5cv8zgqlQrl8wVaW7vEY/M8n+r1fcrl8jz/MM42Njb4s2FHs9mimZkZKpdLTFfCgXviellEoNnIUNFJziNEhMRz6bqlJfq+l95C3/W8b6ey41Mp41A+q3IM2ehKWbglzfzIOTCaIPeQ7xb1qJPL03/9w9voK994gJxSlXyHmEIdHmF0SYx0mWs8izJITaqsFR238nTYRrJpWL0eIScwn8tTuVKm6alpWl9fZ7nyfY8W5hc4GlOslGl3d5eqlSpt7+3ye1xYmKe5uXna2dlhectnczq6Hz0rGLM4BmQsgRMAeaVZGHg9lVPpufy7OAvi5nl2djYwNvEdyf2V60N+8B/kCp9Db2DeIB84+vK/Ym4yLMLD1xjwOvXIdTs8F8+8+WZq1xu0t79PzUaDanNzvB7W1tb4c1CF/W6XKuUy4VkknxTRYmEnSO6mDE/2LHw3hzxOzU6AzlBRzQijKNOlfLdLT5mfp1ff8hJ67UteQl6jTqUs5p3Iy/VYN4ZtkA4XEPIYHSK/kKfNVpP+85t+m85e3qBMucrRQaebY6eNAoSazgfQjOib5OX1fM4nL5WUTmi2lQMu0Pd6YlimAEwcNTc4lC7uajpvN/g9X8jz9aenp+nK9ja/I/x7eXmZ2m2XFhcXWQ+1my26srVDxXyB2SNz83PUqDdod3uH74V3ZO47cdmKOBdrrVIqUTabI891qeN2WB6hz7E/DBwaFGJN8r2yDl8DawlODjjN8O6FoYK9AGsHn2NMOMftuIFjbVQbI8kBaep/3uN8n2644Uba2tpkeS5XK/xItdocrV5cJQBCrEXs31NTVdbf2LNwPuYk7sA4sD9j/1iozfO1wS4BoEZOYa+rnZ1OjzoOgF6P8hmfMq02fceNN9CrbrmFvu+FL6YM5hssB7Yf8pQzgwCobTCKUh/x3KT9dtzPv1UAYdy0jzp/4oBN+xrt65sU6bj9ddi1k8abdlyBnrPSCyaAcMQZnADCESdszNOFOpTtqkiJmy3SLvXoje+8je4/f468Yj8gjAIbEl2C8YINHRsEIg8wsAJ6qc5tYroX6F+61LoNBO3kZGxUMMwKuTy1mi02DnDNQjZH25c32eiFAVGr1Zj+16jX2UgpFPKUKxTYmO43QsIJ4w3dKhoiRXPyiEhiI3dUZFQMHRjlrhF1NKefvZvaflAJ95kgyT64LqpZAkBrTyqui3nCcwM8JhncSa87qahEPpulQr7AGy82cxR/wX3xzvA3jBlAAwYNwGq5WmWwijFikzcjUxhLP/2uRwDUuBYbPtrIV991GWiHChfGZoYKTpaKlKHT87P00uc/l777ec+iSsanSoaowMVGlDPhKAAhRyAFEOYcauQK9OY/vI2+/I2HqFcpkwswbxYk0h5vzngJivGoqDXTmrPZICoK5wHADoxAOz/N1HFmhEDlkQK8uPwulFND5fDO1mZ5HorFPBvEXPzGcxnI47779TpTXFdWVqjRaLDzQjlpbMprKEESOZPIG8aJ9ydRQ4ngIXIAOcE4xEEyTA5xDRjI+J4ZgRQHkoxLwKAdlYvayM372XvEMMqoOB4YhIIW6avcJQbviAb1emwAq3XXpb29fX6fCrRmA2AAw1iiHzZIkPtD70Bv4MC6ZspxbMS/S/meR88+cYq+97nPpdd854so23Yp47a48EavkKFengzn09EAwnY+Sxtem37lzb9Dj2xsEJWnqUc5ynZz7CzBKpXWAEJl5/cFZonjcD6YOM8gHy23E0SoxRaSQiOQWVnHiBqpo/8n3gvkHnoe60AKhE1NTbGzr1VXBcOWFha5KA9kuNls8hjq9TrVd/dY5zo6bQDn8v5khdVEP+OdYVzI5ZZ1qhwU0PNR70/AKwVgMZNT34VDD04vAX+izwEusW8Ig0KMXjOSn6TXzc+TKKPm5+VSiWUcDg4AbDwr3hH0wpkzZ/g5N7evsKxWp6ZY9qHvTWaNPTZT53NhsEyGpipV2tvbY4COZ8Uzs3PMccjPw67o8nlufY8qmR696Ok30ate+J30iuc9h/IA38h7hqOh22UmkKSICBX5qEBhEgAY9/MJILw6EUKR0ScdIBxFMaQ5d1TvU5prHuU54wLCccf2rRQhlAgdNnwTEF7J9Oi33vUu+toFAMISuWyL9BskYtxxwriuEggjFhsCDAcACqbh+JqewgUMVDVEKPkwd2+QCmhuODAuUS2UKyiicmixxMBiulql+t4+b2zYwCrVKoE6h40MRgSig4ierK2v8fei8h3Z0w36olBQEf3TIBAGIIwMbPAqQuLxGBB9YcqNIWgBiDXon8TedJUwD0O0lEe0EBEWFTHAhinjBUBmemVU9UIxmxJopGm9xjB+EcWt7+4zIGRDBpVBQcfLOvTUp97A0SaMrTZXo1Kxyr/vN+tsJIuBxhLBgErNhPIMd/sBoQYjDAhdty8axd/v4t4Zmsnl6US1TC94xrcxIJwmn6aoSyVEa3M5zo3LZcPowrhrXAxRVfBARQgbyJ3N5eiN7/xjuvfBb1C3WqV2FoAwvJsC/EpeQTtU0WJVae//Z+874OQqy+7PzNzpbWdme5LdhBR6AAOBUCJSVLDSLAgWRJGuiHxiQUHpRUCUIlX5pAl8qOhHiVKlK0VKSAJpu9lep5c7/+88731n7k52s5vQ/+by47fZnZk7t7z3fZ/znPOch78TQHhcXgmImbwgCKZBiH0OXn9+q0aqChA6KkCSgLwuFpFr7jXcAtTb22dioL9fmAkCQkogeV8YhHJs6kA6mUoiOZqU+zrRxnFPxofPk2buuB8t79ZMhwb3BJkTAkI+0/IcqetSZUWqkkt+VicHdLJAIAHlwRYr4HQqFkUH8rWGI/L+mhMaCwiViYXeyLaV8kUEggFhV7u6e4R1E0DgdGBwcEiuWTwek4Cd11qbZxEA9vcPqPHtqp7HxgJCfSzV4FKdgdcsYrvWJuwyey72nb8j/GYZHrJurjJKblUTSmdGMT+yrutkNXaTJYQqF8Zhikw643ahp5TDDy6/FCv6BlD2h2HCA3eJoNAJw6GSOLVxhDZ+YrKOyQJ5JtyGjEF9+ccPpmsqblkzKR/QNYROSe5pNo0JEAINn98nrJVbatpLwmQVcwSfDgGEvGcEjBkraSF75DCy2DyRJlt1kzL3uJQTrNtyQeZzpECdOl+Oz1ypIBLe9VgI65HSSU2dWOB+1XPE+cqQhIie6zVI4k/5fptD52Sgo/b5XU9OXuscbPvdHwggGAgIGCToE4YwFEQmm4XH7UZ7ezv6BgfkfOWalkoqIVgowO8PyLVf7/t1qUEZMi9xbIQCAfkc1TOaHaW0umw4YLqdyHEIO0zkR0YQM9z40Mx27Lnllthr223gZQ0t50/WcjupDHHJvwVQW4mDDyogXO+5mWI1SO2Y+KC4jK43WCbxQxjvPDfmedDv1eOjNqFeC8gn2/dkr0+4mE7wQu1922iGcGO/cLL3bwaEk12hsa//ZwJCwCg5JTOcc7sxCAfOv+lGvNTRgbzPg4LDJhuxHnCR/xXp1qckNxIcO53C5qVGRxU4cHtRLLJOxxQHSQYOrI9x8iJbVegMgCda8ISxYLbe7RGgycWWshIuUly8GCgJE1IoIBhRGWX+HOLiVzYl808pGDctUbV/l2YIxenMqjOSWkU3M/1u+W5hf5wu+Q4CqLzFklUYTl3/ZxmmMACX4MOqSdK1HJIdp4ymXIbbkl3SfttFAEpTFTpdWsFo7THy98kmKh0kaKBetsAYj13YLGunBBmhYAiD/f2VelDJoFuAs7mpCcOjKQHawvS5nMhk80jnVWZeX0vhkwUQMlSt1pUyOBNG1+MRuSGTBZSRkumtZUAJrhjURd0eNPg82G7mNHx4+20QcpQQFEDoFJbX6/fB56OkVdUlvj2b4iocJgGhIYAw5fbg4htuxNNLl6EYsgAhF3BdP8XzsQxmCCg43pk4EOmrBRgYWAqzZgXRHPMCDK3nphYQ6vlZn5UyhSEzpNgXjnNhuVwGBvr6RDLHjSwKAzB+N8dNKBqRwNgX8MvrlJHydafFWI17zaw2DhzrIl/2K9mc3jhuCODSrMUtFCoBrt30qOoWqmoVnQ4lM5XaI7kOYwHxRLLoynVwGhVTI5FbYuzn9bGtxxLqsVnTAsTvdSOZpPTZQCJRj6Gh4UqQrs1HGMA3NzUjnUnLtfT5/JK44fUUVtTWDkYDSf0cVMCrMPwqiOWmz1+zQrXXv1TKw4cy5tTHsUPrNOy73Q4gN+d3sozPCZfPBYeHsnNDEjgOhwLKbzcgTHtc6P4/4POjSwkIh1AOMB3jETBYAYSWay2/XwNjqe8z1PgnyOE1YjKNc5qcf0lFvtKko2gP5y1gbQE1XUOoawqZUGlqbAQTGnruHU0lpQxAkkNOt9wnzgUi8XWQuVUSasowB4YH1fdbF5zfXxkz8o8qIJXniskLS57Nn9xKTGgWisjnsyIfHQ+M6GVLTKkkwVd1tuZx83nRqhKdHLEHq1pNUGHwbUmQqc71+rzs768NgHmfmpqa0dnZiYA1NxBYk02NxuvkuedzRiWEsOYOiBKE4FH2a81bHHdcI+SaWTWekgQslETaHgmEKmUV/Aw/zytXRAlFw4E8DZ2ZWMlnUed0YavGBmzX2oJFW85F0FGG1+UWIBgNR0QNxOdMmF5216Gi6O2Z9Nfby2TX+q2+vhkQvjsM4QcWENaOyFr77fXNBCbxMn+HHpRN3e1bZfimmuGsxRH6eye7flPd/6ae/wfpc1WGEGL/z3A3Z3gxBIcwhC+tJSAMiHSOQbFeIIT1shgSSjZ1EEQQxNc4sUswIIu1Co6lToGgsKwWGmnxJkBHI6qxgb7dbZEMYSQUFnkcAzQCPn5nPB4XwMKANWUFc8FwCGFLAjY4MIBUOl25JfapqfLc2RY8vpGLEWuBhHWRHoamVVOnFlGCTnVuKgNdMYQR3GBzvKuRikkwVdPTskhmRECFOneyhmSZuGlgN55t+ERjTL6DtZmmqkPj5maAbbOA4zkxcOIizmtJiRU/xxodLsBJyQhbQS2DI7oOEhA7ysiXeXxkDiCmL/xpWNl9FbwpJ1rNEPEn/2fglmeNyDitQwTEGwaawl7Ma4hj4fQ2ePNZ+L1OhIMBBMIBqXkJBlVdot7nW3/OqoCQ45vsIAHhRdf/ViSjJUplnQZULGsZ4FgAmMwa6xs5VipAxsUch2pur5MGhpemNIoVk+dgnD6T49nb02OB15IsA6WiwlowSM3nJQHCRAdbdRSyOWRSKXmN0jc+C56gH+lcFiPJUaRZ82qTzvFMxnyflQhhQoIMNoND1vZpFoPPgADCNOtfVcArATABX0XyZwu3dauFGit/e+BKCaV9q7p46uQLgbYyp2DgWstO1QZYYx0TlWRbB3F2t0k5N9YH0lmWsu9CEcVyCaFgBB6pdzUFQNs3OwDj3KaeS1U3xuOWZ5djg9JYaz5kBKuzwrp/qpYGClDQvQzNEtxmEfNaGjHd68OC1jbEDQMhvwuhkA/ReAShaEgkw14v1QUKrEzmtrgx61vRBRAQ9v6fvO8nl1yKN3oJCKOSIOF8zzmeNb4mpd9lJihUnZwwxgTq7J/odkvwz7lMtzvRyZFMmjWFRZH16ySCnnf1eRAQalE4z48Aj0krsqNkdDlHrevukbmJyRAChXy+KIZhHJt8PuztKfoHFaNbGZU2ZcXYmEEpNXi9OM45HxIQ6vYJuu5bt6YYb77hubBOThhFS1pedTdVZ7V+Qt5iQm1zsp4v+X5pIVPzjNR+d6Vmnc/ZOG2K7N/JZAKZPgJbllPw+Dj+g8GQzCOsE9SKFzEG43xvLWOSJGXu1lS9BPV3yd8oLXc6Rb3DjddQ1Q0qyWe+kJUkorQwYUshp4oxfDDhN0uYFglh65YGbNvSDHexIPsJhcNoqk+I+kdL7bUc2XZH3/rUb9vDWwV8k31+YwkZ/fy+3xlCOwDb4A15hxjCStxVs//3nCGsaaHD52HMmlLbmL724m0GhGOvyFQXtM2A8K3Pi3ZAyABfnETdboyUHbjwht/ipY51yItkVAUI8rCJaYCSdXDhpmREsqPWwqSAogYU1YLwSqKA2chiDvk85XQERKoXnLY5t4M2vWDLd1kBKxdM1ksxMOCCRqaRQTIDBwbiBFTa1IZZ5tpARF81HYja++ppMxjKiBiA6OBZM1vyHaz3s1n5a1A4UR5Mv3e9TGFNnzIdRKkgQkkpVf9FZVIwlU0DQr5XMxO6hYT+PM+NxxSLx2Xx1kwgJUSsN+nt7R8juZPOUQSRBPBW2wou7AYXfs0QMgh3lhVY5HWTALnaoFiDokodjS3Hxdsfj0SQ8DmRMMvYLhKDv5iHP+xBJBJCY3MDWD9EQMgM99sJCFWAzVYT6wPCcqAKCHUvLY4HAoOGuhi8HgOZZMpiWZngoItrWYAza4/EEETMJOjcoZvdK6MJ+1Z7f/iauLBqd0BQNqv6f2o3QLLlPgLvMjBKxotsNF1GvR55Hgpkt/LK0EmeOxurWmlfoWtdaSxjMZ1e3j9D1dlxE+baVDJKqYez2BCRTFoLnx7Xppbm1eQv7eO+CtSqjLQGVvq+6lou/b1yHLZEin1/tclH5Xq4vomLMLhWfVc83iDnQkaEY99DNtDpFDDI/8lGq3FRvUtj2lg4bS1vrB5qBEWcC1k/yP6GOgjg/vWcIffV6nfJc2CgG/Z70BQJIQ5g20gCgVIJkaAb0To/Eok6RGNRYX4JxFwuZdzytgJCpxNpLwFhAWdefDlW9ihAWKRM1JKBEwwQEHIODAYDctysoRYZPecAt5J0S32YxYoReDMxpGvnyCJp1lxfB3UeGgyqf6t77aooPeRZcbokEce5hfO9YXhRMMne5cc8SxqUyZw5FZdma7zyWFXtp1uVMjDRJfWiphgzKbOjiVUJBIT2bdKEtO0NlTFv1R5zP1MBhPr7eM52EK6vrZ3BZ00/x+GMGTNEzsu1mtdR6o6TSRnzleSm3IWx9Za8/6IEETWFMqihvFvqhCk1p2rDSgDzfaLiKZtIJkfFLM3tD4h5kUqqmYh4PGgI+hBzO5HwODA3kYCPADUQEGXJtNZmMdLyS7mGqkcfu729XOFkgO6tvr4ZEL4zDOF/DCCsDfzGyyBPJTh8r97zXjOEk12/qQLO9+r6vZvfWwsIee9KLjeGCAhv/C1eWktASIZQycjsgJAZPcrWyJIw8KT0T+SR+vknyLPspvmT/Bj/Y8/lUqaAfFYFrGIaYr23ZHcdpemMZRvOoFkkJAzILdc0Hg9dMT3snSVuhkUxauGmnRM1G6ENQOzXVk/U9gmfwFO51inZnxjOWMYTWiqlA5Ex7KCtpqT2/k0ESGu/X5scVCSmVgaZC769bo/7tyeR7Iu/GMVrMxsGwPZaLCuY1EYhZFdZu8Vz5cI7mhyFx+0T9lUHniKL5fUmU2rdG7mWZcDNWI0BnZVFViwJXSst2ZyWzlnXRmrHpJ/lWCbVF/QiFvQj7HAgnMuhzWkgVGbQEpD6udbWZmEvA4FwRT65sYvs+M9UtWaJDGHWpRjCS65XktEyGUKHgVKZphoqIJLMOBxoiteLGU5yZEgYWFXi5UDRUUKeNaKGU4Ignekn60GAroxeyACoh0Tkpxto9FVhH0oacKrnQGrcpJm5iTLBDaXYJmvPjIphk3bP1dJmfQ3GgCueF+8ZayAJBpnNt+pe9fuVw65lkGIHhDIQa1vQVGuD9ecnAoT2/WvwK88u64gsMxdVs6gC9IkSK5Xzsq6j/r4K8OWcxMQHJawliGOurnHifaAkmdeob2BA5hHK02u3WmdlLXPkPjVbQkAoqgIb+Nb1zJQP6i2VSksbHyY3YqEQPCghXDIxLxCGN59HJERmLITGpjjq6+NINDRVAKGdsdT7qw1YN2Z9Yw0hAWH//7H3P7nkCgUI/VGpLeQIpVDPw/rikinXhfJlHjuTeQRLop5we+BwqySTdlTlHEOARVBIgJO36mk1eOGx6/q+Cttla5auZLs+FAtjxxcTI5yr1Ni2ShG0eYl1QSQZaXMY3eB66lBlBXw2xRG3mJPnkZJhbSamEoDrq7T4Pv18Vsb6eIakNTW8KhFZZQmrMlVLYj0O4zfROaiEoTb38QgDLvfBBog55/J6bjF7NlLJpIxRnhPHJt+v53sdt0nSp+YL9dmrUgjllM3Eopi3iYzXUrWMAYQpAaBMsFCLUZbYwEQs4Ed9yAdfOYewWUKb348gHIhFw+KQ3NTaiJbGZqn5pUJC9xSuzBc1ro0bvL9TePGtAr5JP197/yepIfygMoQTKfQmm5/GY0Inu6aV+cNKntp/1yaB460/8reNZCynMITGvuXtZghrD2AzIBz/lkzEEE52/TZmwdzowfAB/EDFIc/qV1biIkHJ6A032wCh6kmlASGz7Wz5IK0TLNtvPmgMqJgNFs0/H4zKT8tsggYeOUqQyijmihKIssao5ChJrYEAUgbSGgzapCs6+LKzYLzcYoIhJjbVui37ZDBRIDkeQ8i/1UWjFat+zeYwgNStKNLJZKVVRSVLZYsXhNW0mr7rhXmqgFTORdzulByN++GCr01ZKudrAxG1k6dIDQkaeF8seZeeQzTrogMuCQzKptS7MAATR0RTWcTrQE0CDNu41q/p+kG+JP8mc2JJRjUwkc9Kzyu6qqrz0NdHgjbpA+aA3wVEHGXUl51odTgRcZiIxyPCktTHY2hpbUUkXPeOMYQbBIRkl0xVmSMMssuAnw6aNGNxMkuuHHMNwynMIBt7e3xe+Zt25VTtGxRzxfpXe2P19fuQ6Ro0VX9JZl47VfL65oslJamjvJs1p3RJtGSS3L+w9TVg3J6kq11PdJ0sxzfvBxkAnVAhg8DEAe8bv4sBvTbKEHbHkgSrcyvJa7X5e3sbiUoTY1vAKs+zzbCFgJBBIJ89AkIeu2box1vkNVjT45WGJPb38e+cG4S94rVhex1Ljipjl/fSMAQkcpM5bgMMEyWjegzrhItdOsogWyd1ZNzXuI3KTEgnSsOJKE08RkcRd7qwTSSGoFlC0G+goT6M1mmNaGhIIBZLCPNLhnA8QFi75GzM+lYBhHlKRq/ASkpG/WHFEBLsW4CQc7swmnT+LKmkjupRqJgiGlDxfumxQQaRzCFNvYYH6WDJNgSFijuzgPaawEkzzLw/HA9S/+p0we9XLYwklpP5SdVq2rfKnGL9kWvaRIkW/V5tisMEAUF6UVQreXkG5PlyKqZSaggtxlyNj2ovV5WcVI7D6gBVtG//7loFmN0SiZ+jVFVJ/FXdXm3fRLnnEySN9LxAZpr1v16PV+Z8+0YDKr5PJyr4b12WoM/LngSSOsEJEpxaMspj0qoCn7DX1TlIv8Y2LzT5KRa5P+VgznOPBHwIOmmelEW9y4kWlwsRp4FELIp4PIGG5nq0trRKiYiYutVI3nUypnbcb+rvk4GPt/z6ZkA45tbUzk//cYCwY82qcXMCeuFcf8IYO7Q/KICwlhnUZ7GxjY+nuqCNk7Qbd05YT6o3SYamVvIx0Xlt6gT0/vmcCqVk8aR0E0p2Nhkg1PeHtQkelxtR1vYFA+LkR9OVoJh/cFGiNJSuZhn4Q1xgDYykMkimcpL5LZQUQGBg5HRzkVULkZalqfpCVfQvTqCWoYIs6BtwVbNfXw3Mav820T3QwQJZT3UOECDDQEQCV0OZ2NhZOfs41Iu5ZjgItARA2QKY8QKVMSylZWhTDSxUH8NcPlMJNjbEKmkGTwdwdhkdP0dbfalpY8UopYIet2TbswyYC6rXHIGO9FRj7SDrQsgQMCtM0OBwSOaXwIFudXrTx8SgkYGGgFlpVl9p0cqxAAAgAElEQVSU1hVkDeh0p4MP/TqBhAtFGOkktgjXYYbDhZCzjHg8LGCwubFeWinU1SUkUOO1fVcZQhsg5NzAzDiTIOFIUCRODCS7enrg87MXVwyFTBZmQbV74NgJhIMYpR1+OoVkOi2yQo5xkYahWvungk3R3lYAhxoXVX5KrllB9epS8WdZuWVagFC75TLoq71G482XVRbNqt+zmnTrAJTjg+69rCulpJjjQ/fZ4/OtgRxldY4yWSH1zNjrBNc7DntNl829km0ChKWkHN0yJ7Ez41LbZI2rypirrYm0apnsPd943prlVNJX1fOQ5jsM9lk3zeeTgEXLV/X+FcBmj1U65Ko5wTRVKwK9aXaVQJTPBecy/exKvVaR82BBtbuwAnPWGksCJV8QdqTe4cJMw4t6t5KLNiTCaGpOoKm5EfH6BtXP1JINV9bVCdaxqa6fMrdphnADgNBddilFgNsloIM/I5GwACHKlfm8U6bM+YYtftSxVqXG2vVTkgqFvIwfNT+yZIDMt0p8cQ1SYLyGjasxCeLrE6ku5Bkal5FTV03L6AW0GCohxU0ZKVWlxjpJoZlDPT+rem71Gc3GEfAQCMv+i8VKTenEa0y1cbtenziPqLlZOXpKIs1qCK/dT8fbn05ecF0K+FX7GVXXqAYH90EDHtaM6+dQ1lEawlmydK2G4f1h+Yf2A+A6R8k7nzv+mwk83U6I36uJ8EgoKserk1JUnYihWLEgPSTpCOtwuKxexib8bGBvZuHIjWBaKIh2twdRBwFhndSINjY3obm5GbFoVNU0u8eC/w8aINzYteqDyhBOPN7HTlTvFCC0z9n2eGq967+RDOFE7q4Tne/6Hthj3+nYDAg3zhVwqgvaZkA48ZCc2isbDwgl0LGxEQyOW5tbJDCmucXKN1fKRN7S0iKHsG5dBwaHBiXjFwiHkM3k8ebatWKUIJl5l+p5xxIEkaG4DJW9pEzTaugswYItoyxBL7P8Y+KGicbY+vUGGwRTNcEHcZxkgadSk2JddO1Sqvu2aVmmvifjBch6kZbghKyTx11Z4Af6h6zAhQGlCibsGWv7vdb7Zp81blxQ2XyYZiQMhnUtGANVl8eQ4EkCVcqEamrCxNGTHEEuj2ImB4OiX5rJECh63FIrl6W7oGWwwUVfxod1v/gd+hllgMhgWAf4BDH6/tFkyMsm3ZkU2gNhzDDcwhZqQNjaTKak4X0DCKV3Io+xLixtOTL5DDo61kidY3OiAX63B2/QlKZYRPvMdgSjEaxcsxq9/X1y79xWTYxqnm2xwHaG2XSI2YkGEFJ7Y2MIKL0ec8+toFYSWZZJzHiymPWl/BbTYTNhkXpHCxTq7yDotPcS1UGoStAoxpDfp4CRArOFgg56xwGm44BcCaahkj6z2mbKnMA2J0wSEVhr0xIG6GqMVa8BE0b2JB4TGDSfCoSCAtK5LxpOManidLtENirW+34/sqyzLDsqwb24hNrMPoRdtPbHnwR8lHFK/ZylGtDBdTgaEXMr0ywoVpOsubQkcYmUXTPE1XmgDKdZQri8YUAYS9RvEBDWzidTXT95HFMBhAZbw5AfdyiWqXVaizD1I4Oj6OjoxLRprSKxJFhevXq1JDpmtE0TySgB4mgqLckEMtDBUFCkuayJZDsJzUSrfpQaaI8d77Vz/XjyTfvzsCFAKOxXBQgpxkrGUyVpp35XY7z6b/03trjQyUECQq2a0c68BFUbkoGr/aqyhooJEYBEIqH6KKZToBGP7oOov2tDa1Ytw9Lc0iwAkCUZoiwxi+KYqhOa/G7tnKt7z5LNpbVxNpVBLpOVJGykLiotWdxeNyKxmLDAXb09lZ6dVtmglIJIH1OmlK2+g1QtEBCy9Y4sKy63JF5U70r2ly0CuRFMDwXR5vYghiogbG5tkRKBzYBwLJB6v7WdmKqpTO34/I8HhJ1rV4/PEE7RPHQzQzg+vNkMCKcG+yZ+18SAcLjswAU3ri8Z1YBQL5AEZ9Nbm5GIxTEyksSKFSvEGXKLWbPla1e8uUqCITbApZSlu6sL+UJOAt6SlSFmYFWmkqtYFEc7L5vbs46IoJE1EQZrQig9VPVJwsKRRdEOn2XKm6qAUE9UEpTJgq/qfCqBWG1ftjEgsFoDqSYyBZbkfK3n1c6qaACkJz0u8lxkxXihWJQMaaGoJVbqCOzBvZ1RZP2eMEAW+8DWFNpYRu9fzDC0C52tv1btuZXyEwNCOr1yVXaJlT2NShiMl6x+T3TILCBRX68a1w+NIOILoZTOwl0ow0FDoEIBmWJebMQdPo84yPEasU5OwKBLAUltz8+gWAfEuhG5fUwSELL3mieXrgDCqBOIxULCEL7fAKHI5wwDsThNPyIYTQ5LYByrq0MiFoNRdqCrc51cp/rGBmFHGUgx2PN4vRgZGq4EnXr86OuhGUG6N1LGqAJBBZ71+GPopX/nTwIOLd/l80jQLsCwcpHXE3Fa90kxYww0CLrsQafar6rX1UY22iyCQFVYXj6TBdU/jI6nbI/AjTJJsgLCLI/TMkKzoPrctRERxxs/S/fDVIosdkHYNoJAbaxEebP6XLVmSTPi+hnnfEK2hODD5/NiODlkPYdFSWTQrZPslABCSlJLVpLD6udob2tCZlw16S7KuUogzaYMTJa4DdWb1GuIqyvb3UirHes6MPDh/cixKTnrvGw1weq5pymTCb+jCggTHjdiUT/qLYawmQwh61U3wBC+G4BQgjiXmgfb22eIwddg/wBWrlqJ2TPnKHOvUhHLly9HJBQSQEjJ4PLlb0jduNfjl3mNJl+cwyRZ5LIcMjlP01eMKhFJRjALZ0/4qXpGvRHA2+fjSksY6w0bAoR2NVbJVBJhzlOSZCuPZe7099XO1xwvvOaqFYjqW8j7w43jSc+9lQO2SWM1IOQY42cIxAgA6ZTKRCAZQo5LAYRs7i5Kg7ES5vVKZWqSlZwvi7mCOBArQJivuB7zmJjUkP6yAb9qHk+lh88v83eJLYDCEflsX3cPfKGAlB709PWKCVMkVlet5ZU+jmq+t7OOZBLFV6BIyWgGZoFzhVqjuYYzyWO4ioohDAYxczMgtC+HFfVTLZDaDAjHXKaqu/skLqPvO4ZwMyCcOkO4MdnNzYBw7AOy8b9NBRB2IO8NqbYTVg2hNnaRxcAso6WhHv6AV7Lj2ra9ubEFKBvo7u7F4PAwttxyHvwBH/rWdaJ7XafUPQV8XngMp5iG0GGMtXsRXxjpwWFkkykMDw1jNJ1E79CgkpI6mNG2sreS3abpDN1PDXEordQ9aMMCiRxN1SOOciBd32EDhOImV2CrDKEoRd7IMTgmM0sJDhkbWz2j/VprRkwDOUrHxGHPcuJLJUfGFPnXBhjCGrkNCZrIMukehZTnMZDktWGgoOS3yu2xslhUmoFXj0iCHrMs8kqRc+VV4KPbBKRGRsAeaNo5kMfKCk4yXbliDvVNjRJAU0oaC0WQ6h9BLBDCFo2taIrHBeymCzks71qLpStXIucwlekM6EyoAjm6cupeVTweysZ4fcbrI6gBoTefQZs/JAzh+x0QUj4bjSpJ6/DwIHq61yEYjkhg7PUHsHLlKqmXmtbSgkgwgOToMEb6B5EaHUbQ55cAMN4QR104IrW4lWDXAXR0rEMqmRKHvmQ6I708Keimy6tcZ4I43mIL8jHglqHOmr4JAKEeo6zno9SP7A3ZMgamYqtvgS6CMIJRvYn8zJKm2pMT3B/zNASSlMfWxWJyHlIzx3qxQkmCWUk+6EDdVptUCbZZk+l2i1kJgTPZ54G+fgQCIambKxRUi5l8SUlwBYza6sM0G1MBxHTvZNsYytkpW7PeLzWIpQJymbTY4TNoD/q9EsDnixyX3oqLsV3ezf3Pmt6GlqYmCXIHB/oE/L32+utyf6KJGLKlAoYJ9oN+OCx3Sm20JHNJWUmneb0JIEwynpL0ef8DQjENKtOUp4xiuQCP4cK0aS3CBo+OjKCroxttM2ZII3luS199GcFQANObGmE4Hejt7sbwwLBUGwbcXiknmDN3jrgZB8J+Yct7hzjOUxgeGZRx39c7VJnPpf4YyqBJG445WONsGVnJvGZLfYxXO6gNiwi4yGCxhIXjlxJ8rgl2oG4f92rfVQOviuuzJVvmnM2x4vH4Kq0XOD+z7nZshF9NyHDeJiCixJPjU/of+v0ixSWb1tvXK602dLsSSo1zWSWtrTxHNiJBGE+rJpWtJaiu8bFemW7bAvZMpHNpOVd5Zi1HVa4tUjbgcIqLLWs8/YYHEX8IA+t60BhLYFZ7O0IEhIYTqWwGnV0d6OjpQjKXl3vBmKBaG6iOTgAvpaUWIOT1IBg0xCFXAUJmr1wEhNkRzJgAEHINIkNI47rNklF9bcd3V60FjhsfB274ExPtfzNDONF127ALrmMiQFiZfCw50IQ1eJPUvL3dA2Cq+5voeGuBGqUE9q0W9NUi+E2t4ZsIIG4MyJzquf//8b4NA8LzblIuo0UPAWHVZZRZcZFFkpUrlxANBNDS2oQ1vWuxrrsLzU3T4XH5EIQfyWRaZFmhcBANsTp0r16NUjKJxQsXYe899kJbWx0SHoBhY286ieGBEdTH44gFfCDH1dU3hM6eXryxchWe/tfzePn115FoagGjUbHVJwgpe9RPp2pxUWVTzIo5ihoDqkaEgR0XQwbvzP7TtCCVykqNkASQ2rXRoSy0KQGzm4DU3nttpNLS2CSytMHBPgFvUuhP50EvrbmVwcvatWulDktvdjc4BhbMVrvdbA6u+pop+Z0CdGQ1xjJs1sRjZaC1KYOwFJLB9iESDAKZHMLhEDLFnGT5M6MjSA4OYqd5W+KA/fYVxpZ1ngR5z7/4Ap5/+d/CbHF//b29mDe9HZ/c56NYsNXWaAgHpc0zl/d+AI+/+Dz+dP8DeHHZCsRapiFnlpHNlQQAU2omjGeN4c4YBkZYXlP6sfkKOenHNsPwIGY4UVcXREMiPgFDOPUk08TPqpJuMcCcqqmMdhnl9W2sb4DLNJEa7BFgQUDg9PtRdvswMDqC/pFBzJreLs3GiwMD0pD5o3stxod2mI/ZW7SCd5WVgFk2wKY5jNePqJuhM7ByaATLlq1AV08f/vHEM1i6ei0QCUpvxDx7Iwoj7pRr7LHV1Oo6nsqcJ6y61etS3AAVo8GAk8kQjjOCQd6nfIk1PxkVbNv7adYwHPK61YOPyYFYJCaSQbI/fX19IjXjsTFApUtsT3cPBgcH1DimNM+qX+K151kQBMq/xUCENWp85ti7kW6sBWEoRfZWVLJLuWd2Ca1NMkq2UrXk8Mhz7g+GBEQPDQzCzGdgZkex7RZt2H3hTvA5S8Ly5WHgoUeewIsvviDtalpbm9DZuU5UDQfsvz/mz9kKDWEnU08SfA9ngH++/Aru/Mtf8M+XX0TjzFkYyWXgoOxOWi2oeiqRV3P8i8MiBGhr1tUaeDJ+/GZZagjb3F4k3G7EYwFhCFuaVA1hfX0ChscnjLEYMVnxgIBh617I7DaR4ojR+wTbZJJRsngCaMkU57P0iJYEIIECzbU6Ojowc8YsqZPNmSX09HTBYZYQjwYRcjmwbs1qcY09cN/9sM2s2dh+q60RcQIZExhKZuS6RRri8hywucDAMNDX048nnnoaTzz3T3TzuQl7kXWWkTWc4gjLBIhRKsNfULJcKhX0uQvwtsmJ9dysxpcak7wHNDvhmOVP1etS1Ymr2j3LAXiCZugEmPFYXOZ2vn9gcEASDExsMAFHwMe1hQlSGrpI/Z19M1h/qHr38lngv7kvbgRQTCokkylJTnL9qXWYtjOi4jLKtKjXA4/HBb/XDw/bz5CRpoESywSSoxgeGsDuuy7ETjvtJM8bAejatR147oUX8cqby4XVntHciuJIBlFPAAcd8Aks+tA8NLgh8xSvSNdQCk++9C/c9pc/o59tRAJhDKZyMByq/U1FwWA9my5roFJmy3tC5pdzPZ2YyRA6s0NoDwTR7vEjBqeojFhD2DxDuUrXReoEEKqexm9vqwn77ZgMUE32+sbGglONR6fKEE72/Zt6/LWf089F7ffp91Xu/0bilfHOc2OOWb+3MkJqXHrHK9HZ0DV769d9MyAcc303A8LJHtH3y+tVQKj6QamBTFMZSkbHA4S67oHZemYfGSA01kVRMAtwBwwBaYbDA5/TC3/JhXRyBCPJEamlWrtqJXbfZSE+dcCnEPFRngLcccfteOpfjyKZGRHpHQvg6xP1Eqi1tc3EvLlzseeivTBn1kwMDmTwwksv494l92NlxxoEonUS7DngrzBTHHvFiryu2nhYABYbSlsMAgNZXcBPCZ4vEJJmx1yYmQ3nYp7O0cTFtGRM1aCq1vGNizqDi3i0TuRkDIq1GyNldMLSWUHsuq51NY51lhxVzBWUTTsDdqn3sFpfMHurpaRkXmRflayJYhq4ERBzo2Mea3QY3NaFwoh5AyiXisiX8+jrXYewx4O9F+6Cz+67P6b53eKeyb1y4e/PZfD3xx7B0uXL8OK/X8L87bbFlw/9PKYn6hEkVCmZ6O3tlbo4j9+PNIAXVq/C5dffhIFsDgM0TfGHRPLlMqvjyx6srjdBk8UtFxEo5dHq9r7vASGDP9ZTNjc0wWkWEfI4sHLFCiSaG+GPRDCczmAoNQrT6UBLPI6Rteuw104fwmc//jHMao7glddW45GnH8MTzz+Hnv4eJUMsKit3gpk57bOwy4IFWLRoD0xvacCqzj48/+qrWPLkU+gcGEJWTGkUKy7Nwjn6bYuwfUETAMKMvFUbp8dRsajajcjzTImXm02llVOkNkCR+1RroW2BTz4DPF4GrNJ/z63YNtYc8fdIpE6Y5EwuLWwdZWrpVLpiWKFnwIrU2gqM+V45xpJm6ZVLLYNjMXexJKMVh2D2erR6FDLQIgCj0VXQQ9m2G16RYbvQvXYNnMUsPrp4dxxxyMfhMgsIGdJZDUmzjEyuhH+98ALuv/9+UTkwMP3a176K2U2NkvxgSDrclxQ2JxR0gSH+v1auxkVXXoVRuDHCZA1vh8EG7Aq0UWEpx0mXWNboWrW2ldmf494GCGkqE/e4Ea8LjDGVUYBQmcpoQKjBoACdSRLKQudsIiBUbYNYG1YGSgV4PU7E6yKi7iDrP9jfj5b6ZmSte5tMjcDlKKE+GkUhlcSuu+yMPRcvRls0hhdffw0PPfAg/vnsc8jlCkhns0gXCqhraRZGuD4Uxx4LdsVH9tgb7Y0GVnebeOQfj+O+xx7CMJmysBtZC6y5TSCQU/LovME5v5ogUtdDgW8tzWTygwk1MTFzGVIDSUm3SvgpGbyusRYmzTJHGi+042eCfr9ywHQZ6OnpFgDHHo1Uu3DtIBPHffb1949pQ1JJANpcpO299nQ5AN2K7cZF9vtsTfaVO5o3Kfn0CCin46eZyaAuEEB5dBT54WEYhRz2/8i++NSn9pd5wkdFLhQoHxzNYslTj+HFl/+NFa+8hl223xHfPPwrqA/5wWtM9+f+7gH4/AbiDRFwRXz0tX/jV7fcjlWjWaRKTvj4jG0AEJYdlKWrplMEhHlnSWoIq4DQa9UQTgQIp1hbtYlh1WTgY7LXN/ZrNwPCsVfsPw4QrutYMyXMvJkhVANlM0O4sVPMpr5/fUDIgVp2qrYT4wFCfhODIjaGJ0NYFwkh5PPCK3UELnR1diLs8WPezBnID/ahoS6Czq6VoOHCjjvvir0W7YZVfWn89Ofn4fU334QR8gN+Aw43mTFV00Q5UY9lwNEQqcOaV5eiNRrH9078Nj6xx07oSgF/+t+/4tY/341IvJF+byIb1ZIie9uKUrkoPci4X8UaKMdOSvaGR0YkMGFvKwUI87LIMwTSAQLlZUpqU7XyttehSC0JmYiAX9UPGUouU5HimUXVmBwQo4t0Oo3u7p7KDdOTIa8d5T5+X8jmoqk+x+NV8rcykkkaDrDWRUtYTStop5RO/VtLm/hZD5yoD4ZQLuSRz2eRCAWwz64Lsf+ui9Aa9CGfyqNzzVq0TG9BIOSvgMN/LX0VL73yMhbtvDPmzpiJEIAlDy7BheecJ0YR8aYGHHvSidjnU59GzunALfc9iLsefBCjxQJgMNtNJzkFNjim7Axrba2aMFhmAUGzUAGECToZRhkYv/8YQs5PChDWC0MeDwSRTg2BKCabTol9enNjI1598UXMmzMHi/fYCztvNxfrBjM446dn4cVlyzBUzKOOdVaGA85oUFwZXQUT5XQO7mIZqf4hlDI5BAwXjjr6SHzhkwfgzc5e3H7nXVi7rgsj2QJyZPco5RZGxFYxaJOXkRHUkiu7DLpYUEkGstZkrIOhkAAhMhs6MFbmG7XGBup37lc18zbkmfH5AvJ31gxR8uwz2MKkhHQ6iVAwJOzhEA0q2CS7UJTPc0zomlvKk6UfW4WZVAw5v5/HpXt/VmsIq8yzBkRaRsj+kHwGGSQHDQOFwWH4YeITH98Xey3cCfGAR5jCpa++hNZp0zCtsU1ahZDJW7nmTTzzzLNYsPMCzG6bDY7kZ57/J04/5VQkB4dF4nvGmT/Fvh/5MPpQxF0PPoRb73sIg0UFTJgE4PwpDKG+dJZrbC0gZN2co1gUhrABLrS7xwLC5qYEpIaw4b0DhFoyKoywCwgEvXJd+W9KvUvZPKJwI+4Lw1kwBYi8uWIZdt1lAbbZZhvsuMM8PPVGB3547jkYGB2G4fOLIynns7A3KMxW3/CI9DTktc0ODiHXP4ht22bi1GOOx4L5s7CyYxRX33Iz/rVuFRzRILJMCphlBCi0YKN0URmMdeK1s4QEbdLTsFiQJCDHK5lCjimCOCYyOGYp2RwaGhRX3doYRE/YHJNcR5iG1PJ3Ajpp/+JxIxqtE8kof6fRGsfu8LByDuXG+Z7POj9LJlwz8VSncJO2PFJTSXdaVbNql13LPsbBR6x/JIiEWcSsaS1w5QvI9PZhRiyGT+y1F/bYdSFCfsVy9w6npS2Ox6u0W8NmUWr/31yxHAu2m49ZrdPhgwOP/+1xnHfOOejqWId5W8/FT876EebM315A4S//8Afc+/izyBteSXjYj6vCYFsXkYBQtSixGEIXk895uDNDaAuSIVSAsKEujniDYggpGY2HNUPIko93jiOcDPBN9vrGRl+bAeFmQLgZENrGwGbJ6MZOIe/U+ycGhCMWQ/hCx1jJqD4SkVyGwmifPgMjA/3Sl62QKqI5Xi+y0J22nIPPHfQxTE8E8e/lryLWkEA42ojf3XsvzjznIoRb29DYPhNe1p74fSg4yFEpRo+LYTgUFkv4gbVdqHd5sPaV1zC6rht7fGgBvn3Scdhqbiuuu/svePjRxwQM6loGe62JYhbywmSyeXjA55NgYHBgAKFwWEAq2a5wXUykcpRlpdMpYTu1hEdMJyxrf33ulATZNxboc+vr6xcwy+vC4IBAjgEIDTIYfDc1NUsg1NnZWfl4pXG5WO675XXG88pFVGXmlTzPqLgj6r9V+nY5yO2ZUiMokleTwb4yt/EZTgTo7ud0oJAcxVc+dxj23WE+DBppZHI4+4wz8JurrxWr74W77YavffNo7LZ4UaVfGOU6QYcDjz3yGL78xS9hu623wV6L98Rdd96JkVQaV/3ut9h60UJ0jGbw04svxprBQZFMUsLLOkKet9R+UpLFBuPOmpYRrGlDqQIImw0P2gwP4hYgbEzEMa2laRyX0XdGMpo2PLj4hprG9DVtJ8LBENxlB5oa60UeRwmu3+1EengI282bja8d/nmEXcDS196Q2rim6U34xZU34MZbboMRrcOsHXZAhhF1KICMG0iTofN5UcxmkO4bRCIUgSvH/SaRHR5E98pXsWC7rfDjk0/FTu0zcO3v7xSpV38hhzyZD+3gZ40qbVjCX5lkUGNKJTnIstHRUHoKmuwXqupmGZx2d3cjkYirFgwWY6JqnqpMoQ6OFNB0w3C5ZYyTBed4Y30iwRj/xjlCZHTBoABN1lXyPXS8lQCSwNKg27BKtlAWKs7CTsXQ8JiYTKFMWmpnrdo7fs4uRa4AQiuZSFMfn8sNv9eNMM9/ZBhf+9wh2H3BdiJLNM08vn/qt3HTDdcjUR/Hfvvuj89/8Yv42Ic/juFiUgBCfaieXVFx73334sTjjscWM2fhwwsX4eknnhSZ5NU3Xo9d99gLr/T14NTzL0c/1Xku1lXJRZfzIXulQKrVv7WGIRSgns/BX1KSUQJCtp0gQ5ioD2NDgJD7fzcko1SNsMaa99Tn9yAc9gsYLIHtdMrw00hqNIutp7Xj1K9+Xu7pSy+uxrS2GYjVOXDBDX/AxVdfg9CsNjTMakeooR5iNUSFSaYobHQwHJZxQoUIZdXBQhF9y1Yg19mDxbvshtNO/z4CCR9uvW8JbvnjPfDUhcVojEoO1jdWk2qKjdWbBlsEaBzznF910oNSUT4X6XRGgCIbonOjtJlSY/tWCw5j0Tpl2FLIy3xG8yLFsBeRHE3JWM1kspg7d44YwnSt66rsjsy8bjXDxKpm7LWMntJx1rJ7fW6pFedzJIY1NqZeWEvb75V+sXT6dJQxp7UFw13diBoufOvwL2HBvHZ4ysDISBannfZd3HrbbTLfHPK5w/DtU07G9PY2eNgWggC/kEe9J4Arrvw1zvrxT7Bol0XYaeddcdvttyOZHcafH7gPM+dtiRd7enDxtb/DG129cHhUjXOtZJCmUwoojgWEJYPmZFk404OYFQ5jpscrbScICKXtRFsVEJLpZ59Xbu+UaHQywDfZ6xsbnW0GhGOv2H8cQ9i9dnyGsJYRnMi0YmMH3Lv1/trjn0hDXNuH8J0ChO/Wef//8z32oFqxS4ohdGMsIAxUagj1uTNgpANoNBSCmc6gJdGA7FAWxZEU5k6fju+e/BVhnv5w1+9xzAnfgicYwHfPOBP3P/EUFuy9P3qzeRQNH9zRCDKs4ZCsqJKhMVigqYk/EICfDm7ZArzZPApDgxjs7EBqsB/fOfl4HPKJfUAuNvQAACAASURBVPHHJY/h7rv+B26vXzLzYrrBBYT1d8I2WA6jDB7EuU1JLmWRdTokaA1FIkgl08iVisr6O5NU/dBYgG8dT0UnT7RWY+TClghiJmABP8r/WlqmiUROy1LJqG6xxSwBmmzNobfaxvUMsvld4ihmBTcsmyJAJkYkmOUxynus85N9WcX6/CelRlIbGfAiFgqhmEohUDax+w7zcdRhhyJYBgJmGQ/+5S84/pvfwiXnXSSBycWXXoY1Xetw0WUX45DDDlI1Uybw2COP4oCPfRzHfOMbOPvnZ8NXF0Tn8jfxuUM/jznbbotLrrsBOR/w819eg2deew0ljw+mk0EVWxgoUJs3lREOWSAGfyLNLUPqS/PkZxgImgU0Ogyppar3GsIQvheA8BfX34inXl8GMxhEgc57NYBQWk7QwIEJB/ZVQxlel6qt+s6xX8OyV17HfX/+E4752tcRCNfhO2f8BA89+ywWLN4HzrooerM5JEsmQokEBlKjcHLMZTMIBnzCsIlDqFU/WkoNo94LrHruGeRX9+CiM36KIz+xH2655wHc/bf7kHO75DkqOaoMtra112NMMxkjo2zvYvUJLBWFuaO8TepWPR6kkknE4qqlAhkbjjMxmamZsFnnx8B6xowZ8rO/f1Bam3A/sXhMHIM7OzoUCC0WsUX7TAGMry19TQJnPeswwJNaZK9yaCTDoWSh6hnVyQPuh2xjhVm2GqARsMlzoGtGrJYblEnTwIRsiSuTxkfnb40vH/QZSY4wq3L/X/6EE48/Fueffy6y6QxuuOFaLH/zDfzqiitxyMFfRMlMg3VPTzzxBA465BB85tCDcNkvLhPlQ/cbq7Dffh/Foj12xzU33yRA8GdX/xZPvb4CGY8DaRThYA0kpazKP0PGOUEH5wmew/DQqGrTk00hNTCIhNeHhB0QxoJIJEJoaWqQGsJEok5dI0syKo87geZENYQ1rXPGa0Gix8ZkNYQaEHrIsvk9iIYD6FizCm0zWjAw0IuAYWCHmXNx0te/jOWvrMKjDz2K4487Ah2DJZx42n/h5TVrMHuXhUg6nSh63XCw92OpJAkCQ0DKCIZGR6T+jRJfv8sBD9k1zmP9Q+h6cyWy2TQuuehifGirdlx38514/NnnYAY8GHEUJNnkLqk2FZXxYZ2/9J60XJn5DNjrN7l+ceP44xiSlkd0uaVhl9WWQgxnLEMlATbW700NjRgcGJTnhAwj98v5jMzimjVr4HIYAnSZAORrNFbTm1KbuAX0VUxqrFZC2vSMgNsXCIjLKKXWAT/TGGqT9cKhXH7lmFj/WyxJciYY9IlklOxeOZPCR3ffAwfttx+CJRNhjxO33/EHnHDCCbjl97+XNjgXXHCelHhc8avLceABB6JkFuB3eXH3/9yJY48+Biccdxx+/KMz4PC48dILS7Hn4t1w7Mkn4kdnnYXeMnD5jbfh8edfQoE9JW0MrT5WzkNcx2KJBlkLmBhhEnO0kIaZS8KVHMCsumilD2EtIKwP1cHv9UrfVzn3CjP69kLDyQDfZK9PFg9OFQDW7uet17KpPW7q8dd+brIawsmuw0Svv12AsPKMvN9rCDcDwnfHVGZTB+R/7uc2HRDymomVepmGICaCDgPldAEzG1txwjHHIux34nvfPw1/e2wJFu3/EQwX8li6ag3mbD8fnkQCWYcbmVJZanFcTiWxVIFottLnKJvJIOwPwu9wwVUqw+c04XMUsWbpKxhcsxonfeNofPGgT+Dam27Hy68tRYHMmgNIZjPyU8xlaJ4h1uBK6kN3U278HppV6D5MDBxoqsGAmZIe1gJSsmNvol6ZXLkgW+YWislwC4jlPmlqUSqWkUjUC9soJgEOpwQ+7e2z5L3d3dWMsQQBYsXNgIayWRWgVCdfdY9EylqCgE6CKm1BTeZNB8VyfMwSi0TVlCA/6HEhPzKEep8PH9l5Zxz+6U/BWygh7Hbh9NNPx9/ufwAP/XUJ/NEohvoH8NOzf4bLfn0FLrrwInz72yeLBHLfxXtjy622wjW/+Q0ML1sDFOH2eXHhT87G/9zzJ9x09z1onNWEv7+4DBdcczVyhgclBj0WICQjwOCGAT7Pg2CcARiPkk6cOTOPUj6NQDEv0rnpLvcYQMi2Juv3IXznGMLJACGl0l6ngVIhJ722kM9gZtt0nHTCcVKrecaPfoDHH3kMH9lzb+TgwFNLl2GXffZBF+srI3VIlopivsOAMJ3OgoxDOptBIBpGMpeVhAZTM2RBXKUcoo4SwmQOOvuw+rnncdJXj8LxR38BN/7hj/jrw39H1uW1XIB1AFCtK9VMMdkItgGQcUTHyGJBakxFksam6WyPQLZKpHWUeqZk/FBOqgLtahBGqSjHOu8J+4pqgyYyjnV1CQmqB/oH5B4T4MYTcWkDwWBZjDQsgl0MQKzaQTKFbILNjcBQKQXYM1A9V/wOHfA7CJYt90d9VAKOGGw7nOKWGPSqWmAjncSXP7ovDt1vMQZHRhGPhHHMscdi2euv4q477pSkCfd/9tln4aqrrsaZZ5yJ75xyijhoHnbYocJ+3HjbLRL4l4bTiPoCuPi8C/H7W26XWmZfQzMeW7YG5/3mN8izOCvkwyDvIcGGBQZV706ntNPgeQUDITm34eEBDPUNoN7nRwMcwhAmPC7EY0HUxyPvC0DI+0M5O5lw9kz0yEObR9hriFv0vnvuga8efjg6Vq7GKd/9Hlav68Bu++yLV1etQdnnR6KtHb66eiRNoMB5jS6swvQWZRyI063hRMlBd9o8HKUifPxOypgdbsT9Xrz6wtOSDDz/tB9hz513xoUXXobnl7+KXMgDB+tX2VOV4NuqHbSDL/47Hk+IeQznaLKEus0KX9NSTWkXUSpWEjEyB2vQZQFBDdja29rQtW6d7I/mJ/39/eIOzXltcGgIpaIpzxBf433v6uoeE2IQEIp82OpBOsZky2pHQgMiJi9VW5SSsLF8lrnJc0BzISpHaExlqjIFt88Nn8dAknWdsSiOPOgQ7LLllgg5AK8LOPLIr0iC8vbbb5d+oWvXdeKMH5+Bv/zlTwK4jzjiy1izZhUWLVqETx54IK644goYhheZbBH+gBvfPvkUPPfi8/jjg0tQcjlw19+fxR3/e78oFZQLeXVTEmOuZ+xZ64PbSeMZsogKEJbNLJyjfWgLhTYDwgkC0M2AcGqR+XjA1f639TwLJukp/dav+ySmMrU1hPYF0X7KmxnCqQ2Aze96a1egWoNgLTDagVP3tdMM4Y0344XODhQ96zOElUWXPaUKWfgBzJ3ehpO/dRzFgvj6N45DulTG3AU74aWOVVgzOICttt9Wgt1MIS8uoW7DK9lSVjawfxsdxZixpxMnM8h0aPMGQig6PNLHLltOI58eQHtdCBjox8onnsKl55yP+R9agHPOvwADQyNI5bIw/N5KNlFnhZlJpRkIF3FK2Pj3YCAomXrN7NlrNoSVYOBSUjV5um5QsS/M0CrnT260XFfNs8uq1q9oSvCXTimrbzKfQ0MjaG2ZJkEA3d30JsDOwb5casHXgLAi1bPMETQYVU6LikHR/baUjTpbEajifQmmJdggNZFDI2VemTQ+vvteOPLgzwA5trPI4oivfAX9Pb348+13IxyIwMnaqlIZv7nxenzruG/h4ksvxRvLl+GBe/6Me+65B/O23xaZckFkfR6ngX8+8jg+d9jhuP7m27D4Y3tgdQY47ZxzsWZ0VAAhZUQOCfZU8oDXJhQMSh8+6XtXhkiXnD6XMIT+Yh5NTgPNbNTtNRCO+IUhfKcBIa8ZmeWsywAloxoQFkOKIeTrmumRVhrMQBaK0raDFu9bz27DV478koy7Y044EQPDKcxfsAAvvvwakgWgee5cRFqnoS81Ivb5BDeUh0bcPmw1a5awWd29PUjmMujo64MvGpb3EUiT+GN9pTeXxwzDj/6XlyK9pgOXnHOOSNIu+/VlWNnbI4YmlVoesQhSW7nMIFdJ0Aj+An6/1AAz2CRDyECZY3R0ND2GlRbXVI+SwdUyhAycuXE/1kAUdoRyN0qx80X2IcwLa8KWHMp0hgBoWK6l/gx/clwoibOqxWUQKbJRSzrO9/B3JhR0QFypM6zpJyrN01nHawJeD0FMWcb9Z/bYHUd9/jDZTzIzim8deyyG+gfxp3vuFmm3o2wKU3TVVVfhu9/+Ds4993y8vmwZHrj/fjzy1BNS4+l3e+BmUqrkwkv/fAmf/ezBuPZ3v8NH9t8NSzPAKT8/H92ZJHJep9R2ymnSWImgp2AiFolKEonXhS0WCMwNug9zbGWyqHc4QFMZOyBsalYMYUP8PWQIDSeKdHkkICwU4KWDqGEg3T+AxQt3xjeOOgK9vUP45knHwZWIIDpzBv656k2kSkDb1tvC7Q2ic2U3pjW0CHAb7h1CU2MjGhoSAg66+nulXCBfpNNxTnqgRusbMJRJI1dmeXkZdflhDLz+Gtz9Kdx/210Y6RrALy6/DKlyEYOpUTHy4VYN/Kw2LFYiQ/ULLAto03V9ZNS4MeEhEs80a/WK0lOPwE/aOcjcbLUr4k8rkGQiRCs/6DY6MjSEUCiiknpwIZkaFXBJQMhnb+XKFWMWbN02RTPgCnRbAM/B2loFKLn2cCOo1OsPx7AYFGlzpbIT3rJbjJVc7rK0+qCzaNRj4JCPH4hP77M3ssOjAhQPOOAAzJw5EzfeeCP6B3qFtWdt/PnnX4gf/OAH+P3vbsaj/3gcTz/9LO78w51onzkDQ4MjktirqwvhqaefwRe/9CXc++ADmDazHf9YuhbX3noXVo8MSx253vhMS22xT13jbIEJPyaPnVLu7Ay4QcKbgLDRMCqAsDEaR6KhKhndzBDW1m9vGjP6n8IQ2ttg2M9Z1gXbNtn12AwIx1yuqf/yTklGp34Em9+5KVdgSoDQdImpjNQQegkIx2dk2C7AyKcxs6EBJ3zjKMTjDTjxe6dj+bo+bPWh3dCXKYr0jg0iCo4C8qUMPF4n8qmM9Lab1TwNSGfQFIvBUSxIM9wdd16InGni0SeeRH+uiGE6yXmcMN3sn2YiREfK0RHEk1nke/pw7dW/wuBgSgwhRkaHEKCMVc8BZaeSVgl74BIXQspRaaKh2BJT+pNJ/VOxhNHkqPQ+I7vBIJFsBDO0YySjllRNL+K6zxXdBRlEa7OOTFoF1WQd+/v60NzSKreL7InelASoaEmeyiL94WLPfXEjk0Apnr3dhJKUqsVCZ7HFfM+SShlur0jzyHKmk0OI+31ANo22+gZsN28eyvkMOtd14rQffx/LXnsdD//1QUTjDSz0k4bzzDRf9ItLcPr3TxP54o3XXo/Dv3g4HD4v7vjTXWhsbMC+u+4lkuDFeyzGsSd+Fyd973isGgV+9svL8Fp3t8iICLLEhl8CmLJcYwbGo8MjwhwREPpDATg9LmEI/YUc6stOTHO6pIaQgJDB8Ixpre8oQ2gHhFmXqiGkZFQAIdkouRdq/IuhDAF4voSg00BTJIyvHH4wGpsbceRxx2HU4cKcnRZgMMVeXV7AE0Avm3HTkTPgFoc/r8PEltOmwZlKIUR5V74s0qgZW8wUSd19jz2KruQI0oaBvKMMJ1tR5PJo9gTQUHah64WX4BgexpK7rsWqtYNYvW6NcpjV5g5jMqCmSK+ZICBLTeaBY1IBwqDcByYv2P+MzogMjhkoaqONKkOoRqw0zLbazgiIExaxJKCPEulAUJl1sO8Y/90/2C/3nUEv+xJSqldNdlQZQjEHITNo9YVjIM1xz40BpvQHtVqY6JrBkvUcqOCdkvCyBMZ0amVySXjWbBYz6qKYPX2GmFa9vmI5Lrv0l3j00Ufx2CMPCUAo5LLSQ5HKtHPOPg/nnXceMqkMLr30Mhx9/LckiL3/sYfhNV3Ye489MdA9gH0/vC/+6wc/xOe/dii6TeC751yOVzvWwN8Ux3A+JxI6bSxjFMtobmiUuYXOnMJUsb4xHBQFxGBHJxodDtV2wsOWBkHUJyJoaSQgbH5PAWEeJnKKkELY4USM7pm9fdhhzmx876Tj0NPTh+NOOxWD5SJmL1qIlSPD8DQ2iGx89bp1iAajct2MPNAaimCLhhY4cnl4nXSPNZEvFzBn262wqnsdXlu+Aiu7ezBCFrkuinIgCDObgj/dg3afF68++iR2am3HHZf/AitXdGDZm8ukd6U4u9r6BernQCcQsjk6gFbn+3QqJc8EN9YXcowLQHe7K+y0JNgstk4bYul5V9QmPrYIUsCzr78PkXBEACUTmeybyXHebElGCb70Zp+7pd2KvRaQaxSlrS4n8nkmGIti3ESViz1BqPfF8xPDtJJDpKMm1xGYiDIBY5pIBILYcct5nH3RsXoVfnzGj7H0taV48smnReVBWTjXJsNp4NRTv4f//u//lvYQv776anzm05+Wc3j4sUfQ2DodO2y7FdauXo299toLP7/wQhx42OewomcYP//llejK5lRNtCXrlIShYUj/Vba3YNsZcX3l/OQswwh5EfYbKA11o8HhwAyPDzGHE/VRVUPY0K7aToipzGbJqG3sbAaE48W7lVjIetH+jMma/X4HhJsSxL+bn6kFerU1gG/3sdRSupuquX67j+u92l+ti1jt9Xm7j0smagZPVlBZdrgxQpdRMoQdXSh6x0rSGPAxaORiyq50rYaJH3z7BDQ1NeGk03+Apzs60LzdTkgbYaRSLoQcYdl3zp1E2ZWF1+VAKZnC7FgL6swyXlhyH5LrOlAfCUsT9o6BQYSntcHbPA1mXQyjPpeqQXEbcDs9CDIbOjSEJrOMl5b8DV/4+AG45EfH49XVHZjZ1oxMKqn6m5WVTKUiNaMFPzOvZkkFqXQcLdqb/lrtGzYgKRDG0XSIoQA3cUZkQT0bHluGKfr7aGpAKZ6eoPSiTqMP3fyawbUYLJQpG1UMof7MxtznCXtwUrzGlhPZHAJiaR+BWcwjlRzFkof+htP/6/t48L4laJs5S8AfgYCXJj+FAo477jjccMMNuP3W3+OQwz4v5i93//EeOazPfvozSA0ncdBBh2CnD+2GCy76OdblgHN/dTVeXLlS2DaCoJLbEPaKQRWNfRgoMHAnuyaMrWkiXB9FPj0KNqZPmA5s4Q8gTjOckBf18Tq0T5/2jgJC1ggSvLLXZsblwSXX34gnlylAmCcoMR2qEbyVZBDJbjKDNlcIZ556KhJRA9/87ol4unMtttxrb/QUHIAvhtRgFh6vApWFXArxgAFzuA+zG6Jo8LnwxJK/ItnVh9lNW8BwGFj6+uuYue02MFqa0e9yIx2NoxQJIF/OSdIiYLoQoxttTx86nn0WR+6/D3540jFIDQ9Ik3Xds0xJ0OwJHIJaK4EgTd1V8DbGpkECU0t+bEs4aFkbxy4DZ12Dy+eU946tWmo3spD6+2WvAiIpg1bsupa/acAnz8WG2maIhFoZ4Kg+c4pNsbv9Vo6Bz5v1zDE45n7dHHtSI+aRJM8DDzyAo48+Gvc98CC233qesEMEj5J4KZVw8kkn4abrb8Jf//d/sfc++6BsOHDfAw+gf2gQn/3sZ+H3eHDowYdgq9nzcNb556KzCFxw7e+kJ6cZDkkyhNVn2vXUWTTRmEggk00jk1NSdYKHhsZGjA4OwMs+hE4HZrrdoLuu9CGMR0GGsKWpWT7LthNgn0NhYqr7tveMnDBctO79ePPJZDWEZKqTMBFmze/gCBIuA62hEH586ndFQnrUCceis5zFjA8twLq0iYzDizLrN6VVR15KCsy8Ka1vZsXiKPX0YemT/0C+rwet9XGRjHclB9EyZzbcDY1wNDRjtVlA3huAxx9CkYqPYhZ+1rcVcnj53ntx4X99H0d/cn+MjLDhvQmPtD2ozvP6PBm3FAmUxP1ZjXkm/bRMWb+PZlfyLOgaepn/q88Py851L0BpNcE+oCXFamo1BlUg2kRFq1IE+LvoyFrdl2a/JVAlG24WlVKC91e7jPJ5kEYnY+u/1LpS3VdlnRljt2KKaVOZklufH7Eokztpmdvv+MNtuPyyy/DMc8/LGsmNgJr7zKRGcdBBB2PJkr9J7ewO83cQs6fb774T8fYZ0jeYqoYP774H9j/gQJx59s/xyugAzrrsCnSOmEix1poEvUBzwONwwmC7JMs8SgNCssKBeBipkT5ETCa5PJhhuFHnMNBYVyctp+rbm9HQ1Ij6cB18Hq7Ter6q3LGNWRonraGbjDHaqC8b582bGs++daZKHcymnt94UszxrsWm7l/va7zznMo+9Xqs1zb7/j5QDOFbHWDv9Oc3A8J3+gpveP/vDSCkG5gFiAgIy2QICQg71wOEXBRZNxEMBhEoF7HP9vPwvSOOwM8uOBe/vO467Hz4FzDgD2LA9ME0w4gWw1SIIutNwnSmpW9bBC78696HsNvs2fjmpz+KQ/bbG0Ga7pVKWNM/gAefeQ4XXHszOosFzNptF4wYbpC9cbg8KKVzCBWKmOb1YuCVlxFOjuKPv70OXiOHkZFeRPwekWq5yqwjqsptGEhqyaUAQjdbUFQBoXbt3NBkJJljAkIrEGZNoEy61a6o603AFUBvkx3pGkEFEmkwoNw36TxYm+GaekJg/JCQ+5OA2uWA1+OVHlr0eOxctwa77bYbLv/F5fjMZz4rQJQBi9vrxSMPPYTjjz9eWCW2pLjl1lswa+ZssM/Ym6tWYfbs2Qh4AwIUp7XOwmWXnYfuAnD+ldfh2eXLkTdcyFNyyJrKiouIYnCa4vUCCMXAgQonFFHIJOHJpQUQzmXvRJdDACFbOMycMf19Awh5hXOFPOKGDzvGpuOC7x2Fyy+/Budedj4Wf/0orCkBQ0YAadOLeKRZZMQ01smODGJ6yIuomcUrjz6IelcJF/zo+9h+zhwkfBGJR/OZIu59+GH86PIrkGtqRuuiPbEymQIfDDFdKgEhsywM6spHH0ZbMY/7b/ktnLm0yEqZaKDMjI67lTEjyR4mLKqyGUqNq2NKjxkrIBYjiCoDPT4gdEriRgHC/BhnRzuTXv0OdQzqdwt40qqHcmoN7njMluzMvsBL2xKOSwsQ8lnTjPx4z0Ul+WIDQXw/2U+ymZTIpUZHsfvuu+NHZ/wUhxxyMPLZjNQXsy72uWeexVeOOFJY0EgwhDvuuAPtW85BejSNtb3daNtiJrUOOPILh4s9//mXXIqOEnDhtTfh8ZdeQjkYRBbOKkPI+kHpu1JCLM4+pYrxZOKHc1E2NQrDNAUQthEQCkNIQBiTGkKyTA2JhAIM7xEgLJGpzqbR6AnAmUzi4P32w9c/tTeOPPpk3PfwEiw+4vNYlcrCGWlG2R9DpqDGklHOw4Gi1HQWBwaw7sV/Y4dpLTjliC/h4L3mo5zjfA+s6OnGvY8+il/cdDPi22wLz9bzsLxvAHXhuPRmTdEMqVzE9FgQq595EotnTMf1Z/0YycFeqTX0GV4BhOuZ19Hh2CxJ7TX7ZHITMzS2TLGcK6sBs619j20aZX07x66e77lucNwRWNIoi4BOzeFltX6yhY5TNZ1ngo/ju0T2m/OApVQR2bm0fCEgVKZnbMfCZ0P1ISTuH5vQ0Z9VkYOtltB6njTTKHN9QSVpaEQkcm1x6i1gaHhQ6gNvu/UOLNhlF7muwXBUEoRLliwRwxk+z9tuuy3uvPMucf1N5fLoTA5hy7Y5yKdGsd+HP4LF++6Ls88/H0szPcIQru4vIAWfJP4KVq9fjmkPnazLQKSOFkG8NEpKXTTKSA73IljIYprfJ4CQbScICBP1mwHhhoDSpkSmUwFXUwF67zdTmQ8sIOzoHOsyOlGPm0252e/EZ95rQFh7TpuaYXknrs27sc93GhDa76+qjVILTBUQei2XUc0QusdIRrloMdPOvnrDvd3Yvq0JPznpZIx0dODo449HOh5GfPvt0QMvDH8cjrRXAqGcJw04smgM+rDi2efhH87hz9dei+0iQGk0iXwxiXy5iFi8GWz9/Y+XX8Phx30bTbssRDFRj6TDgGl4pJ1DwKGy6t6BfvQ8+RTuuuZK7DhvGtZ0rxG2RIwc4BkXEJKNE2mnQYCoFnRuUwGEekEuMJKxXOo0IJTF2AqodaBRqQ2x1VgwELRP0uJmymb0dHt0M0ioBuRvx3gjIyN930xTMt1+OtH5fRIc77HHHthx/nxcfvnl8r0MVNkA+6yf/RS33nIrrr32WnznO99Fa2sr7r77biUl9LGZPQ0NnDj6m8fA4/LjsisvxZAJXPibm/DYq68g7XEjz7q1UhmscGErABUUlNFY37BBQDgvHEWMPc8sQPheMYQFSzKqXRo1S0hAaGRLmJ9ow49POA7FZB++etzR6Pd5MO/D+6APBnozZTjcQaSSWYR8fkTdBryFNNb86zn4R/vx4K3/jSa3C450CtFoEMmRpPTI9IQC+Meba3Hw8Schsv2OMOubkHSWUWTAyHohGu8UTRjrOjDyr3/i7mt/jW3apwtLSDBIUMg6qDGbBQorgYY1FqsATdvYT5UhHB8Q2plwkT1bLSsoS5PxTXadFVLWMzIZILQzgGKsoU01LEC7qYCQbCEB4XbbbYdrrrlGWgiIVO//EkY/+uEPcc/dfxRm/OQTT0J723T87pb/FmaOsnfOT7zG3/jqUagPxXDZr38FVgRfeN0NePyll0XmmCIpT4BLkMJ8ANW8pRLi8TphtCjvo2snWxKQmWFz+rjbiZluF2KGUwHCRBTNTU1oaXxvAaHUu7loIpRGNBiAmUpi/uw5OOHIL+PVp5/FueefB+/0VoSmz0DK4ZMa3BxbEFEV4DThQhFN4RBWPPMMtonFcdN5Z2K6ASS7huEzgEgiiv5sAWW/G39Y8g9878KL0bRoIXL+IBxO5RzNOcdRzGF6PIT0yuUIdHXhwZtvQDk9Ik3YvW5fpeepfdxrpo5/I4vITRIYklSoUtJqLq4aMdmTJ3wvW0WwXy03kZbSGIcsr1lCsaT+LuyilVAVEx4r0SH71m1HrHVGDFasfhGujAAAIABJREFU2nKpn7XWI/vxVYxmbI6x4zOEGsiqw5Aad5opcR4gGC2ZiNTFpAaU7Y8++clPYYsttsB1N9wgDsnqPSWcccZP8Nxzz+Gcc87GEV/6Mvbdbz/86spfC5ud5b0sFxF1eLB48WLsuPMCnHvJL7Aq24dzf/0bLOtOI1V2I8+2K0JZO+ScvBYgZJmAJISmCAh124lY5O2RjE4GiCZ7/a2uwZsav25mCDd85WsBof5davxtKq/11okNKCZ03Gb/Zl2vO/VxMImpzGZAuOFLORkDsqkP1NRv4Pvrne8PQOhSktFOMoRjASEfNoKYVCqFSMCPci6DhXNn47hDD5Maik8cdSTeTI9g1m6LkDS9MMoRaaCddRbg9pThLRZQ6O1F8vU1+N1FF2KvLRLIDAwgb44il8vAHwqiWDLQEm/BL//wJ1xw291IzN8RSY8HOWZfPW44i3kE6MCYTMH75ir87MRjsefC7bGmYyUiIb8AEGfZDWe5KjdhgKkkO8zQ0/qbifuqAQcBoZ3h0KNCtwCoTDK0z7aMXUTGJm0CXAIuaQCgzQB0H6zxghT9HgkMKgGuckPVk9JEz8VEC1jt+/X7DMMhgQzBIF3wWNtBME9QfP311+Oaq67C3//+d/leOk8ODg9JwDx/h/m4+eab8fe/PYwDDzxQQCNlpLlC1jL/AI780pcRjcRw5W+uxHAZuPjGm/HwSy8i6/Ug7XYiVyjCbRrwuTyq5oYZcUprTbYkKEjAEW2KKcloLotEGZjl9Vcko2QI301AKDWElmTUDggrJCdlVpEQRnv6kSj7sEN7G476wmeEbT7o60ejD07M2GkBzHAcQ7kSvEFlr++jM2kxi6FVK2D09uCqs87E3nNbkRrIwOsqIZdNIuj1YCCTRkPLdPzqgb/jzOtvxoyFC9FvAimyay43jHIRdbkcfD09SAz24eQvfg4H7783+nu7JdgVBmMcQGgfGwyyNauhg1k1RquSaT12NpYhtC+oFUlbjfkL2RTWxuqtVvKj/74hQFh5j7COVVmUkosq+bV9P3aGkODs6quvxk033YQHH3xQTKEI0mgUsteee2LH+Tvhppt/iycefgwHHXwwTv/h93HyqadgKDWMYDCCdCGDE475FoIuH676zTWgh+QF11+Hx/79igDCUbLfVh9OHgOBX1N9AtlMSsAnvwuFIpoamkW6TbdamskQENa5HEjEWUP4/gCE6to6JAlEdUDQ4xZQuMf8HXHa0V/C0pfX4NhTToG7rg4z5++IrmweOZ8XacOJvAFhCINlE9k1a+Ho6sH9v70R091ApqcPbrKITBy5PehP5RBtiuP0S6/BX5a+goYtt8FwpgS314dS2YFsZgSt0QCSK17HtHwON15wDmJs8zE0tEGGkOOYY1grORQDp1yd7ayaffxX5M4yVzkF0FHiy41ycQI+AYQ02JK5X/XqrK4fqjeiHv9UlAgTSGaSkvkSAaky/ZLjo1xZngfWytI0jF2TbAyhBQrHMu6257ViIqV6vbJWXrUmMpFOpxWINdwqkfGNb+CNN97Egw8+oM7H68drr/wb++//UZx88kk49bTv494//gmHHHqo9Jo98FOfRO/IEMKRKJzFIj7zqU9j5tzZuOjyX2JdegAXXnUdXuscltrprAE2EBLjOJ0IIUNoUKXDcxCXUSAcjyA92o9AKYtW9/9j7yrApCzX9j3dM7s72yzdDbYIUoIoKqGIcSzsY3ceu1sQO1BE9NiFBagHjCMqId253dP9ez/fvMuwgsAxTvz7Xddeuzsz3zdfPO/7PvcT921GK9OOGcIWQKhZYwsg/HW//P8NIGyeQWyesfuj4ctvzRA2B3C76m9qvqjv6rr+vwDCXfaBpZ2eP+q57zxDuB0QxszGnesMpavQ+HxINHDMPvvg5InHoSYewFnXXobNfj96HXQoQlEzYHWiIab1p1n1KegbAkhWVCOyeSOm3HQtjty3B2pC9YjH/NL7wKZ6Q8qGJZvKcOZdDyLZqg103lyETWb4oyFYzXp49IC1uhJZ28pxw1ln4sAD+8BXVwGLyShOOAEhF3cKHOzgECsGQ/32/j5ZXlXJbLPoktpXsSvqqDyXrhGl48kIMsEVCTq4+CqNq+b2rYAfX2eWUxZkloGlNyEJ2Mmzbn7uarHYXSBFrkkYHNmjYhLGSIKGwrxcOVee54aNGzBqxEihGGf5JyPMi5csxmEjR2L69Ok4YuQRcnZkops8dTI+/OAD9OvTF9GYJgVw+mmTkJWVg8effhpVkSgefvZZfPHTYiFE0bvcUpKEcAoRfwA2mxMFRYWoq6tBXYNP+nrqGxpQ3LG1lIyyR4iyEyyJzKUmmd30p5DKZPYQEhCSZfTb1WsQcWn9fyRtoI3Tpjg3MhLOrI8tBtjjcQzo1w0TJxyLdVtKceM992FjXQP6HDoYNYk4qgNhOLOzhZiI1O/GSBB1a1YhP5HE3RdfjoHduyDZWAUHJVWMBvgjURhyC/BTRQ1OufZmRLJzYSgsRNzhEs1BAucSuw2WinKY16/HjWeejuEDDkDQV9fUJ6hK1vjcxEaaOZSqz0fZHR3STId4Z/ZWV18nZWwsQYvF0j24UnrHflgSX2gAXwTvqY0mZZpGGMnwSBmNJHt30+yhaQddfY8K0jQHcZnzXaY23A6vb6/V3sGJ4rEVk6QQRyU1UiOeP6Vhli1bhqFDh+Lee+/FGaefQeQi5aKjRo3CG6+9IZlzo9WEh+6+Hw9Pfgifzf0Mbbt0gi8SQpbDjaOPGo1u7Trj4cemoDwSwSMvvICPvvkaFq8XOpsD4WiKaRUB8XHoRLOxsrxU5BscNidqK6rQplUb0SKMBAPIMxvR1myQOS3X60Ke143C/CIpGWUf7d6VjDYjAEsHr3a2fuyuh1Cba1jimEJSMn4p2CgnUlWJowcPw+kTx+KH71fiuptuhtHjQrt+fVGn12FjYz3shflo9PuQZ7XCEY2gdtUqZEXCeOn+e9GnVSFKN23QerltDmGkZgb1uQ/m4tpnnkT7/Q9CIGWAzmrXSGMScbj0cQQ2rEFxOIzH/nY9+rQpQWXlVlgMmqZp8/lQgSr24zWBs4xyaAUIlYSQlHumGZt53Ro400pAm8YKdW7T2W+SGskm+2nl0BrJ1473n7dfVdXQ/jLnbwUItXPV5Ix2BQibPz9eE4Eqy1a5GYwswdb6S8X+KeXCMWgkQRqlkeIiOXH5ZVfirbffFi1NBidee+1VXHrJpfhw1izsu/9+iITCuPiiizB7zhzMnTsHxSUliJJtOJXC4MGDse9BB+DByY9gS00l7p3yOJZvqkXC4YLOZUNUn0IspTGhuiw2eD1ZqKttQMgf0ZhGTQZ48nMQCzdKyWieQS8loxSmVyWj+W2KkVuQD2+6h5ABTVnL/kUdwt1lAHf3/s7Gzd689q/6ry2A8Nfvcgsg3Bsr/A2fbQGEv+Hm/YZd/zMAIaN4FjQKy+jL+GlbKaJmo5QANd8UtXookhAGOWNFGbq1K8Y5l52DmEWP4884XTTS2nbpDx/MqKOjaDZLTwO18Gx+P4y+OtSvX4Mn778D+3XrDF0iiOrybfDYXUglTIi5cnDoGecJINTn5iNsNiGciEnkmQQMutKtyC+vxs3nn41BB/VHaflmEeeVosYky9QMmmRAhoZTU/TWsGNpwY4ZQs1Jlj6QdLSWpBraa3QwVCaPTi6zfAYBSJnZxOYOisoG8hgsG+WmSnvUd2XeY7V/cwddK83bMQvC/5XouDoG92PGkr0q/FsYT9OMWwR+vI76+locN348unfvjilTnxCg97ebb8bSpUvx4XsfIkAWSpsNwUAYZ517DjZv3ogP3ntHhMiDQb9Ekg/Y/yDceuut2OYPYsWWTfhq0WIs37wZm8urEIMBVqONLVRSekatOZLThCJRifyHoiG487MQDweadAjbWazIs5r/owCh9KSy9I89j6ROJxFEArDQUbUCOU4nLrvgEskMnXv5FSj1+9F+3/7Y2uiD2eOS8UOHmqy8XujRsHYDDGXVmP7AfejXOhfWeATB2lqkmIHIzkNlwoixf70E0excWEtKUB6NwG8xSDm0myBoyya4N2/Bg1ddjgN7dttrQJjpbGQCQjq7mYBOsZOSsp9/04H3+yncrjmvBIS0f+5Dkgxht02lBBjyN3ujWEqnyUukKfzTgRBmS8Q5TvcIbrf37f2EypabA8LMktQdx4xGzMR+QXEi2RMrsgN6OT/aP/u/6hvqcfTRR6NTp0545qmn5bN33H67EGrM/myulixNJzGPHT8WoXgYL786E06XB43+Bhw3bjyOHjkaV1x1JepjcSxcswpfLlwohErlDY3wB6IwwASby40QewbtVhFeZ/+izWRD0B+QQAqJlSIBPwqtFrQx65GFhABCb64GCLWS0ay9JJX51wDhLY9MxcbKeiStlPoxNpVAJpuyrUnp5fO6XcLeWle2DYf03w9XXTAJpVv9GDnmKHTZrz+MBfkIWEyIZ3kRjERhTyURqalBSZYddWvXwu5vxHP33IPuRYVIBIMC+DZtK0Wr1p2wdFs5xl91OdydO8FeUIzaSFwAYyYgLIlE8cojD8BtjCEWCGjlojsjlUnP24qgpcmWMoCcek1AYRoQKgComJ1VCajYahpQis0qgNLEFJqpiqkdWdoIEmTQ1aRNGJjjWrGr8Sc2u4sM4c5cC+mRJDENGX+p6cggjVSdcN3i/wSGJukhZDawvrYGgwYeitPPOEPIkxg0mTTpDGzbVoqPPvpI1hXO0bVV1Rg7bqzY32uvvy4gOBAKSg/i0WOOwZ133oVKfz2Wrd+M+QuWYtXWMmyorYAvHoHeZhH5ELPeAKfDjZTehHAoTh0dmMl4TZmhWEAAoZdkSmYr3NAjz+NBbl4eWgDhdtvJfOZ7X7q48+PszI529lpzQPqf3kP4P1sy2pIh3NE8/9UIy54a/n/K5/5TAGESZvhSRgGES0vLJDOxa0BIxjUzPBQTT4VRuXkVevbvjrPPmySO/wWXXYVtDTF0PeBQ1KQMiJstoJi6MRGDNRaGPRHFlmXLEasoxwsP343BfXsjUl+naYhZ7KiI63DERZcBxSXQ5+VLfwq17RAJwc2o9cYN8LIE7/Zb0bFDCepqy6UXS5Wp7AwQNjkGZFXN2PYEEDICzH6ozJI3JUQsdP5xRmwVmNxR/4aL9vYyTs3bJDBUwC0zQ8L39gQQqkWCx+XCr0Anf6vj2e0k90lKZoQAr2zbFtF6ZJawtq4Wjz06RWQxJpw4URz6e+6/F7379sXoo45CNMj+KguKi0rwj398gVdfnYFLLroQp51+GmxWC4YPH4Ebb74Jk846F3VBP+x2J8IA6sJxLFm+CguWLMXSVRvgj7GMTg8dhYotRhH8Zjkp+4zobEuGMB5Fvs6AjnaHAEK7w4y8nOw/XIdwdxlCQ1wn2UECQpUh5PMxJKkzF5esti4cxAGde+PcSecgGI7i/CuvwMrSTRg4ZgyqggGEjXopqSL4siKFnKQe6+cvgK6iHO8/OQUD+vZC7ZbNIgKd07YDVlQ14pQrb0QiJxfONiUojYWEbdfisEDXUAs7xadrajH5mmvQq33JbgFhZlBB0zHb3kOVCQg1u9HslM4mwVN1dTW2lW7D8uXLRbuQ/VQVFRXyOgFhdpZXMoFFhUVo07aNgEbSx3tzvPI3QT8zhiqwooCh9Kum6eoznZ3MXkEFGLc789vLWpWNZ5LMsFeW+yttQ8XeSCmK6toarFu3TnQwy8rKpE+wtLQUJ048QUhnHnzwQXTr3h1jjhqDSDiGSCiCdu3aYMGP/8SM11/BqZPOwPkXXiCZzyNGjcL1V12N8879qxCGxPQ61OuSaEwk8dXCH7FyzSYs/uEnbKushrOgEMFkHLn5BEghDSgkdVLaGwuGpBSvmLIjJt2/BRCGrEZU/wy8bpv8JDZU1CJpcyIBowQweLeZ4eRm5hySisNAgBcJyfiM+0Po26Ybzp80CfFUFONOnoiow45+Q0dgTW0jrJ5s6NnzbTYgFGyALuhDxZLFyIsn8O6Ux9CDc3aDT0hbCvKy8d4/FuL8B+6Fq0sn2ApLUBWJw2BziJC9yhB20unxxuQHkAzWi+aeDMrfCAgFiFGzUwKAWqBi+1y+Yym/gMI9BIQMSHDU09YZsNtZNqp5hr55hlFl+Hflp3AIaWWxZNLl97AyRstYMgO4fv166R+sqalFWVkpHn7oUcnmn3fueTKGWR1CMpcJE4+XoGZ+fqEETuZ8Nhtffv4FbrrpBow68kghqTli9JG48OKLcOHFF4u+oNVkQWMc2Frrx8J1q7B4zQp8v2wp6vyNsJltGmmN0YJwlKWsZglsRHRxRIP1cMTDwgPQ0eaEh1UhLncLIMx4yC0Zwl/3zFsyhH8ScmnJEP5JN7rZ1/zXAsKYCXaDHlm6GPKzbEikglLSedaZp0MPM/566XWojiRR3L8fGnUGJMzsb0iJyLE1lUCirg7L536KfIcNzzxwDw7r3xt19T44slyY89NKnPvgFBhK2sKY5UXSYBAqagQDsqCEN66Fo6xUSDqi4UaYjQZhTVNkOb8nIGTJDSO9zQEhnTsKfDudLgFZattZhlCBRTrK3JhJUeU9mY6scpQzgaE4kipCnc4QKkea58U+GZUN0YChlinw+xuwcdMmzJ83D3M//xzVFeXYsmWLvEfHIMeThaqqKnoV8OZ6UVVTg249e0BvMKG+tg4mI8thI6ivrRZgWVVRjg4d2qFHj26Y+/lc9O23D04/cxJ69O6D1m3aw+XOgZmMEfzuBDB/yWq8/fEn2FxaLs6l1eOGyelEYzAEo82EWDKGSLCxqWRUZQj/nYDwm1WrEXY5RDpDAUIVmGJwhGNVSEOkzCuK1nleRCtq0b1tR5x5+hmw2HU4/YLLsbJsCzrvtx98ZiMCZiCuAyx6I0yhGKz1Qaz4eDZ6FOXhpUceRK/2bcR5ZHLrra+W46YnnkcqJw+pHDfiLguCFh0CYZ9kkzZ9/RVKAmF8+dpMuA1JYTFVvXhGo5Yda7KdZs5yJiAUUEUiCtk0sEUnkaXESxYvwYYNG7B+w3ohJVq+fIX0njLewc/QeSTwo/0HQ0HpH27Tuo305LEceL9998NhIw5DTl6OgCgFAGmz0aiWbdfstXngJM2iuBPW0cwACPdX4yTzOASBBIAsVySInTN3LpYsXoyfli5FXW0dYixrTSZRWFgowNBkMMLpdAh77uCBQxDwB2G1WOQ3CXBINFlVU4mt20rRtU8P2KxWLF60GAMPOAh/Oekv6Ne7Lzp07Qp3bg5I5q9mgBXLN+CVN97G6uoqCQjYPC4pmafds3QwHI4i6AvArtOh2GJDG6MOWYYkvNlO0SEsKPhzMoQKEN4x5Smsr6hFwkoxoR0BIZ+ImXMfyyUTcehNOqSMSXidToS3VeHA3v1xzlknY1NpBc669DLAmY2cTt1RHQrD7c1GNJVE3BCHx2ZE7aq12PbdAhxU3AbPPnAfOrTNF94mEn9Oe+dT3PjUk2hz4EGo15kQtztBllNDPI4sxBHasAa9XHY8f88dMCfDCNbVaTIqewgIM4NyJJbJ7BlvDgi39xtuJ4lR44r2o3QwtxPU7JghVN9FnU7qIHJ+VvIVmUv/3gJCZusUC6lWGq31SKoMYUNdPZYsWSwSEosXL8LGjZtQUVEu5DxcE/LyCrBy9WoU5OY1EY2xfJQBE2btSZhWV1MjLLtVFZWoqKlAjy7dUNK2DT757FMMGHgIzj73XPTs0QP5eYVo27oVAnEgZpQkIGYvXIK3P/wQm7eWIpRIIYuEQ5E4HBYXHG4XSmsrEA/74E5FkavTgSRibp1ebCkvv6AlQ5g2jhZA2MxBbvbvfy0gLNu2I8vor1/mb3/3twK633oGzTN6zRf833r8/7b9d3X9uwKAv3h+GRpde3Lte5tRpeSBuINS+qJHImWCH2Y8/va7+HrlKskQklL6l5vWKM6eIrPRBLfdhGyXDUZdHAZdCsUFhTh65CjkWtzSY/LJkgU4ZNxYbGkMSQbJYcuBg2LxgQpY4wGkgn5sW7kcz9xzHw7p3wuhnyUhbn78Cfx96So42ndCoz+Gdq3bIVTfKLIEWboE5r02AycMGoDH774d/kA97BYz4tGwlM2Q1UxzGnc8+d3ZY+ZErEhnWO7Dvxk11jJ6aV2rBPXRSCSj9VVRjkMDeCwPoii9Vkra0NAgzoDKIlLOITs7W6Q7cnJy5Dy5YGeSIOzsPKUEKd2Llfk81H4s7eO52Gw2iQwr4oxt27aJ2G///v3Rt29f+e6SomJk52SLpANFuLnYd+nSBStWrcK0GdPRqk1buaZoMCq9KiwjInnJDdddi3Xr1+C4cWPx4svT0X/f/aUkac26DZJJbNe+PUYfeRROPulUEPeWheKoi4Txylvv4KsflyBmtiFqYBmyXus30cVgTiXg1iVFdqK91bZDhrB1SVqY3pMDm80qkfbdPcM9GSdNPUQpnfTIxvVGkTa57+ln8f369fDbLNBZLUA0JfTpqnKDoE4bu3rJGubnZKPQm4PKLVvhMBqk9IkZE100jstvuAHfl21DqwP6I+pxojYSlgi+Ja6HO6yHKwpUrlyBYNkWTL37bzhs4D7SgXTL5Bfw+twF6DqA0hO1SNiMAp6DDdVSZrXhn99gSOfOeP3h+xBobJRMicruEdhnErL8AnBRMIybTiPXoE0qm2dA48nHH8dnn82WIIcQETU0CIChrdJJpo0xQ+j1esV2CRJJXkFBbtqVClpQl5QU9vxN2yN45HdlZbtFx1Q5zCTq4PdyrHDcKIdX04cjaaEWXMi0e1X2rX7zPYrME3iWV5TjgQcekLLn1atXy3cdeOCB8sNrKCoqEvCaleWWPtnXZs7EwIGDMe+r+fj440+R681HLBxDbV0dcnNzUFZZirKybbjq+uu0TPqECXj8sak4YL/9EAoEsWLFCrQqaYMBQwbh4AGDMHbseGS5rKAyTXU4ipc+nYV3vvgccUofGC0IxeJaL2NSj1goDLvJhEKzVcsQpgFhXq4HhXkU6C5Afm72byoZ3Q44fjkqOAaDZgOqwjHc/fizWFdei7jF1gQIZY80Wyq1GnmsWCwi84LJakNBlhOWsB85NitK8gowYsThaPBHccUNN6PUH0TvIYeiNBRE2GqALxmFxaxHsrEB7kgSgZUb4Y6lMO3xx9Ct2I6aCHDlLbfi200bkduzF2r0Ftjy8qRc3YUUvMEA1n0+F5ceOwbXnHsqwsFGhIOBJl3N5naugaYddWjF7NMBCPVb04HV5tXM9WJ7yWha9zKdPac90jYTCU2ySK0FMZG40I5FYMV1QdaANMOz0vFMUpZDs2jZV9m9Ir8RsJnuX1R2v+Ncr50PnwPHH7+P37Nq1SohASNREu2+TZs2GDFihDBEl5SUyA8/y9cvv/xybNqwQbL48STw/IsvwJPrRV1jg7Z+6fQIN/iwYukyXHrxRWjVqhV69emNl2e+gv0OPEDWs7WrV6Jn157o1KmbjJ+Jx58Ae5YZDPVsbIjgiRkzMO/H72HNK5QeUZvZgVAkgij1c+JBCSCzh7CzIwtuHeB1upFfWIj81oXILSiA1+2R4K/oleq0bPXebL8EVHvpSO3Nl/3aZ3fDarmrXZuXiO4su/x7neLOjvNHlYzuyXVkXntzf/gXz3Un93eHzzR7f3ff/6+W5u76WexouboWQLhjBPiPNOL/xGP/LwNCllAyQ8BeOPbu2a1GRAKNiAYC0nvWJq8Ql592FsxmA44991RsDQbQZ9hIVIdSiKRc8LidCFSuh0Ufhcthx/qflsAdjOC5yY9i2fLFuOjmm5E3ZDjgLUR9TSNyHFnIMVthj4YRrdiKqpU/4fEbrsXoQ/ZHdU2N6B2SuEHKyH4HQKieneqJosPKCYXgTZHH0OHk+3SKmWnjPmRgJWuhIpohQONrzEhwPzobBIoEY2zUp7PMja9z0yK+2+UDmgNBNamp81P9XFkeLTtD0gwygjITSKKMSZMmoVu3buLMN02ISsCbn/9pKcYdOx4bNm9Cn379sODbf+LTL+fhoUceljK7kYeNwBWXXoZ2Ja1w/733YubMGQII33zrdbzy6t/RoXMnfPfPBfj0008x/8uvsHbtWhQXFOOGW2/GfoMGwJ2dhQ1V9XjutdexaO1mAV5Rg16o/DMBYU4CIkyfWTL6ZwPCJ2a+hq9XrkQVEogbDLDozJrIeJMbtyMgzLY4keN2o7a2SgrsSPDSq017XHbqJHi9Dhx34cVYXleF3N69kHR7EGC5YNIMe9QofYi5Vjs2r1gEc6gSz055GAu+X4Db738YbfsMhLWwBKWBGhisZCeMimSLqb4eq76ah1cfm4JDunWEv7qGNEdNjqlafhQo/DVAyEvy+/1ih3V1dfj666/x/LPPorKiUoAUN7L+0lZpz3Re27VrJyXHfI32RHBDh5QgixsB4vz589G5c2fpTeWY4HsEEbRvkgoxi3jSSSdJRpqOOzOMPAeVMedruwOEglXYp2gyyfF4nQyC/OUvfxHAethhh+H8889Hjx495DN8nyWwzIrznNkvu3HDRow5+misWb0OR4w+Gu9/8C6+/GoBbrntVumZ6tu7D2645mq0bl2Mex+4VxzuE084Ea+/9nfMnDEDxYWF2LRlC95//328994H2LB+A9q0bi39iMOGDUfKYcHS2io8Ou0l/LhqLcyebKTYBx2KSsmxw2IVAW8FCL2GFHKyHfD+GwDhPU8+h3VltYiZrU2AMFOWSGWQY3ENEFrMNuRlu9FYvhH6SADRhiAO6LcfLvzr2SivDuKE086AvagInp5dURmPQed1obaxAS6rBYZwDLlJM+rWboTFH8YTjz6Mj+Z8gPsfvh99Rh2BRE4O1jYEJDvottjgCARREolhyYcfYN7fZ6Jbq1w01FdIVoysudx2Dgi1nu/M95sDQtUPqwIOmXNqZgY6UEdCAAAgAElEQVSRx9BYd9MB1KbePW2epgyFzNPpKg4CQPbOKjslWOT/ukS6dSDNat3EQJoOMnLc0V5VEDKTCZvHojYix6InS/scz4nj8aijjpL15oQTTpCf9u3by7jk2qPOgefHcfvtt99KYIMBzHPPvwCPTp2Cdz+ZhalPPomVK1Zg7DFjcM2ll6N9cTGuvfoaqS4Zd9yxePXVV/HBR7Mk8LJs6WJ88Pa7+O6b77Bx3UZ06tAZ9z/wENr37oOkw4iFG7fi0RenoSwYlj5QEsuYrRaEUjHokxE4E0EUWczo5HDBldIhx+5CQXHRLwFhupe3BRD+uYC2BRD+XmiiBRDucCd/l2j+7/Vs/g3H+W8DhJR8COgtkiFk6VyU7IbptGNmyY10RKUBIUu2CAgtJoNoooECwLoUAjU1OGX8sThzzOEojaVw3mWXYtGGLegzaDi2+WOIMYJqSSGWDMPjccMQDsG3dhOq16yHy2ZDUfdu2Ex6Ro8HJr0FbosdobJy2GMh6Buq4Ao24p8vviA9KA11taLjx+ykOAC/ARBmXieBHCdHLqx0bLn4EthxMeViTgeYCzOzfqFgSAgr6GTX1tbKwk2gKAs5xbFNJtmHr9NRZk/WqCNGYf/99xeHmO9ngkI6BdxUFHtX5stj0kljloR9K8cffzyqqqskQ0jHgI4we8J4LrwOyXKm+wwJUC1WK6686ko8Mnkyzrvgrzhm7DiMO/Y4YXsrKmwlpXfDBg3GzOkvCSvi4aNG4IcF32HUqBF4ftpL8r0kLSBoIlhetGgJpk55DB/M+ghXXHM1Lr7qKiQNwFMz38Wn33zfBAjD1HajHAm0DOF/AiB85vU38PWKVahkFyyfmc4oPa2/bKrXw5w0wGOwwWm2wh/zIxgLIGaOIVxdjQuOPBYnjz0cvnAcl9xyIz5auAi9DxuFqqQBUb0V7NUlIYbJmAQijahcvxThyjLY3G6YPTlo1aU/tlTXw+a2wYgEbBRnb2yAoaYKuYkkPnnmMcnesv9SD41en9veAkLaNjN7CxcuxHPPPYclixbJcWjrVqsN2d4cAVCbN2+WccDgBXvvysvL5TN9+vQRchZm5DgG6ITS9vlZgkeeF8cI7V+TPtHGDXsODx18KA466CDZj/ZLaRL2I2ZuDDipLdNBV2OUx+YP/z/xxBPlPGfOnIm2bdvK9/G4/D7+LTqcNpvW20hR+J8z/3/720249/4HcOrpZ2DCX/6CMcdOQBY1ANuUYPniRTh+9FF4YvJkGE0GDB58qJTS9u7VC+++9bZkWzh+OG6ZIWXw5OknnsTb77wnAZkLrrgCUZcDf//0M8z86GPECbZILhOJSuaNdmONJ1FktIg+X64RfzogDFmMqAxFcd/T07CutBpRniOzYCRZEYk+df81y2JmjGRBNosDWR4Pqio2w19bjW4lrRGsrsWoIUNw4rhRqKr149S/XoAqg1naBSoTEcSsRvhYKaEzINeehVRtA1KVdVi7eBGMbitad+2EhMsJeLJRlwJsDgfi1dXoaHdj4xf/wLCuXfHqfTegvsaHcKRhrwChsqHm67GyKZWVU1nnTAmgzAyi9H+KjqAGEPnDOZu98YogKU7wl64mIXGLAm6yLmUAQn4nbVIFCFVgj5ls2qlaLzLHQ3NAyPcoEyQESc88I2OSx2VQhcEPtYlURjwuQRye88knn4xXXnkFjz3zDIrbt8VJZ5wKi9OB7t27YcHX3+K4o8di5tPPoqy8EkcePkrKyI855hi8OP1FCR5REigejiAaCmPZkuV49KFH8ep7b2DKE8/jlPNOl/Lp597/DO988eUOgDCQiMBmSkHXWI32Ho8EALN0Rnis9hZAmPGgWzKE2s1oyRD+RtDSUjL6G2/g77z7fzMgXLBuPYK61B4BQrvFAjMBWTIpmmp1NdUI+epw/DFHYcSAgbCbWI6axKSLLsVPW8vRddBQBM0WNCCBiD4BXzQsxAUdnLnSj2VOpRC3mBHKdaOOTkjKSLQBL1LwJCNYPGcW7r/mSpw38giUlVUAiTjsDquUNf0egJDHyHQOGFlVWT6COS7kXFyZheMCu2nTJgGC/AwXZDqK3CcaiSIS1fqWNFbGlIBJOrF0TFlOR6eYP+xrkkxGWh+RDqtiLlUlgdz/l9G7pDjtjC7z82eeeSYWL16MWbNmyfHVtajvlSxlhKWgCXEgbA67OPQjjxiFYYcNR15xKzz+xFNCHqPTm1BeWoqtGzbh9VdmoEP71nj1lVdwyikn49hjx+HF6TPkfIxm9kWFYTGZpD/K5XJg6mNP4K5775OekvY9emDVlirc9uDkJkAY0mmA0KDLAIQWG3KtJhGmz8vJQpvWJQKWs/6kktHHXp6BH9ZvhN9mRooyIsEoUkIWlBmh1crRTAk9CiweWIx6xHUJVEcakHLrUb9tEy46fCxOPnwUTIkwArEIzrzub5i/fiPaDRgMv8mOoMEqZbMGQwpetw0NFRuhi4UFHOW1aoOKhiiycnMF7JlScbjZc+v3459vvoEXH3gIxw05BAl/SDJdhIG7AoTNHWE6pOkBIr9oo3xuH3zwgWhSMqhBu+Q9b9uurfTd9ezTW/oJWSpGJ5UOK+1tn332EbumjbFkjfbF8yBgZEkpP6syhPw87bqyqhw52TnirBJQMYs48JCBCIVDAggdTsduAWHmB+g4cxzyPJgJZ3b8rbfeQnFRsWTLVUBG7cP/CVqddqv0MjLAM3zESHTt2Qt9Dtgfk598CiedcQbiBqB00xas/u4HzJs9G+1aF0uJ9KQzz8T4sWPx8osvNel7qjme44DXOeWRKbjrrrvw7scfo8c+ffHxoiV48d33sLqsDHDaYbA7pQAzESTTolkAYRsD4DXrkJ1l/9MzhDU/S4nc/fhz2FhZJ2MzZbBoLQSch5oDwnhCA4RWB5weN6LxCFLxKJL1DYjX1+DoQwfinJOORTwUllLBI/4yCX67AyX79EZNIooIx5Rej1AwjCKPF5bGCCo2b0Vh6yIEEzE0JuMwetzy224wwB2OIDcUxerPv8B7Tz2DQ7oUoa6yFjanBaFIQJMzIUhL67mq57y9z2675qWaB3cGDpsDQs69KuiwQxYxDQjZu0db51zKtYAkKyoDLWWX6b5ZAYRGk8YwajAIINSy39p6wM8SqDG7x+PweGp+5xpB287cFAupKhnleywNZUaeWrGqhFu1LXB8q/WIv/mdnPNff/MNnHXueTjvwguxuaIU783+BCeddop899KFi2CKpfD36TNQlJWNZ55+Duecew4uv/IK3Hf/vQgGAjCTddhkJlU2EKEKvQG33XAzpr/9Nr5fsUQA88yvf8S0d95FiIzMZod2j/RJ2MxApHobuuXnoa3Z2gIId+JztgDCFkD4u0CRFkD4u9zG3+0gewoI1XNrzjK7tyfSvIdwp+1/mQdNl8BodfpaD2HS7sEDM17F9+s3CCB0e7U+N7JSctHjRjpyTQialNdG2Cwkc2BGBfDX1cHjcqC2sgzjRo3EmMOGwhQKw2m1IJzS4YIbbsTsJUvRd8ThKA3HEHPZoM92IhqOweiLwRHXwZYyIpxKwGdJQmc1w2lxCAFNvkmHFfNmY9Q+PfDkTbcj0lCLVCACvYH9UCatZFRW/jQ5RTPSil/rKVSRYFUaysWUDh6ddII9LtZcUOkY0/llJuSnn34Sp5eZCRXpVSVy/DzL2Xg8AkV+nvvyNdVHxeOxr2nIkCHSc0VQqL6fx1PgUDkPqmcxM1tChyXTUSdIHTNmjJTO3XjjjVJCxPe1nhaDOMrcKJQt/S5Gg5R7Hn/CRHnWo44cjWeefR5jjh2PvJw8fDLrExTk5eKj994V0Wz2E3br0gmDhgzCG2+9I8692WSFL+CHy+GUvh+r2Yobb7oJz097AR9//jlad+mE+QtX4t3PvkS5L4jSunp4ivLhizXCiLiwjHoicbSTHkKCDgu83j8eEFIaOsFoerqHkBnCecuWI+FxI2FiCTQ1tLRyMFUCpo1pDRDmWT2IBv2wehxoTARgzrOhdusWnHzgoThz1Ci44yHJZGwLRHDJnfdi1uJl6D1iFGotVtRGouJc61NJmFJRsE9LTBd6xHRm8cXJYlrgcMIVCWPjz6W8A9p3xJN33A5nPA5fXRXMBK47qcpvztbJ4/K8TczCGY3ifNKWKIHw+uuvY87s2QiFw/DVNwhQI8irra2R/jVmm2nTzD737ddPgBDtuF3btqJbSYDHY69es0aAJLMjVpsV4VAYVodVxgVthHMHs8kEoLRFZq05bpjRJnMn7y/34Xscczym1Wr/xRSYGRBRvbp0nNesWSOlcLw+HvPUU09tAqbqIMpBNhl0MJot+OyTj3H8CSehsKQ1hhx+uPRQDh03DoVt2+Kzj2ah2OrEpx+8j1xvFiKxCLp26oz99tkXb7/9dlOJq+rDVHP9DdfegJdemoEPP/sMHXt2xuerVmPq9BkoD4WgczlE1oHzp4lTab0PHZ0etDbq4SIxV64bubke5OcWoDCvALm5XmF41LNcPU20w2vRyjmZpUrrtDXdpR1n/D3pIcwEhBGjBQaLXQAhg0ZNnENpiZAUC0qNRgGEDrcT/lgMQb8PhS476jeux8QRwzBx1GEwhwIiO7CpPohxZ54Nn9WE/J7dUG8xwmc0IGWxQhcDzMGklM+aXXaRFGIZucluFnZaSySEvGgcq+Z8gXOOPAr3X30RojUh6BIhGGx6xBJaUEuz7e2loZqeoBoUO96PTNvJBPKypqVLPOX+ZvSeK0CYOecqwKVaAwjouEYIGCQRTro/UKQgDAaxab6ugnYq0JdZqqpKOgVghsNN2UP2CjIIw43H4rrC43Es8bMMgnCO51p18cUXY/z48QIkVXZcxnkwKGCxqqpGxjLlJM48+ywMO3wUOvXqjsefnIqR48fCbDbiy9lz0LNDF3zwxlvw2h34+qtvMfqYo3DhhRfh9ltvluu0UmJGyMzMgEkPor5rrroe73w2G9+v/AGNOmDOjyvxyqwPUd0YEBmWlF6PiC4Gu1kHU6ABrR1WFBtNyNabkGW3pXsIqUOY0UPYUjKqrQkZzNB76xP+K59vKRn9V+7aL/ehxNcO7nZLD2FLD+HOTKu5E/dvBYRCKKMBQr3RjppoEs/P+hRfLlqCuM0Mi0vrD/IH/L8OCI0mxMi4aTUJe2FDTRXGHzkCY4YOhsHXCDuBCJvsrVaccdW1mPvdD+h35DFosFrhs2tyBBYqfweTSIWjWsmMnVm1BGL+EHLoyJZuQmjTSnw4bSraU/i2vAY2A8lG0ndZDcB/ARDyCARgQm6RLu3kgk9WRYIr/s0+JZbLEdypMjhOnkrsXS3WXIx5HMUoSieFQIyLMxdULtB0Hvh5gkD2OrHMbdiwYbLQN2UYo9p94H4qYyglS3rS62v6bgqoMlvisDskAs2y1jvuuANvvPGGkAKwV3HQoEFSQsofOu5IAeEQAYsRDzz0EJ56/lkBIQceNADhaByzPvkYbocbsZ/lECY/8hBOOXECYuEoaqsrMXDQAAHh77z7Pnr16iNixHTmqyuqMW/+PMz+ZDY+/OgjXHfTjTj7wgukCe/p1z/EdyvWIgAjGmMx5BQVYv3W1fB6nKJDmKysRmen+08HhHTOYzojQkYzVA9hMssjIJFgMB6NChhqDggtOgMcBitXa+iNeoRSIehsQLi+FqcOHoGzRo2EqbEGRgJ2hwc1ceD82+7E52T5238/JNxZaAzHBRwQFDYBQp3k/CTbzX6bVk47ypYsQ3xbKd58Yir6lOTDX1UnYvfMuv8aIFRzj+oppCNH26PDyCAFiVGmvfACvluwQOQXKExNmzrqqNEoL6/AkmVLxfmksxkM0sl3CkGFACuWocViYq+0fwJJOpt0ejlW+J1kGeW9U4CQAJhgkoGJVatXSR8fhdtzvDnCTNqtezc5Bj/DbCX1+tTWvKeLr3Ns8NzoGNNp5ri888478dprr0l56+GHH4799ttPspn8X/XrIi3YfvPNN2PaS9ORk5sPb3ERnFk5eP/TTyQj7Ha78Ni99+PE48YiFI5g66YNOOLwUTJHfPLJJzJmed38foLR77//Hu+9/R6++upbXHbZZTj/8ktEt/Lxt9/G/KXL0BBPIKQDnFleVFZUI8+dBXM4BnckjCJdCiUeO9xOM3Jzs38VECowqAGX3wYII3YLttQ3YurLr2PZhm1I2V3Qm60aIGRlg5CgpHVXGQDMAIR2lwPVjT5YrCYYmalurMGEIYdi4vDhsDQ2wmm1IWm2Y3VZOS69806sbqhH24MPRL3BgNpkAjWNAWQZXCIunzSbpRIliTicDhMCjdVo53Fi3ew56JWdi6dvuxPdCtxoLKPtJBA367RzTESlpFsE6NNZwl8DhM3X4t052gqw7YzMi8di+STHk6oMkaCLybRLQMixpIJzKjuoGE3VuanAogoI8rcCk00loXq9lJWqDCIrQm655RZ8/PHHUsY9fPhwsc9+/fqha9eusj83tldw7bj19tvxyqszpQdzyOEjsGztaiyY/w/AqIM724uXn3sBowYPAzsk5875AsMPG4oDDz4EH3zwLnJzvHIsX209KsrKMPezzzHr/Vn454If8Ld77sEJZ50GvRl4+PVZWLZtCyrqfUjFAFeWB9uqy5GbZYc55IcnEUdrs0XW9WyHA3kF+chv3QIINQC4Y+/Z7uz094Ev24/SAgh/nzv6bwOEzTOD6nJU6cTvc3m7P8r/V5bRPZWNUPfnzwKEu3tidCi0JV8DhAaLExXBGJ5+5wPM/XEhLN4cpNIEJ3Tq6NxJJq0pQ0hiByMcVjtMZNWkJITFKHqA4cZ6TDxiJI44dCAS9VXSK8YeNKfXi6jRhtMuvAzfr9mEToMOxYZkEAm7HQ6rC2adFWaYEY/EEE1GGVuEy2yF0e/Dhu/m4a5Lz8O5I4bB769EJJyCMc1EuLNIWvMM7Z6wjhLoqYwe++d4vQSBLJsjqyDfowOqSkD5vfweVRaqgCAXbFWyqZwAlS1UGRqWmtLBpDNNR7t3796ykJOdUfVjKZIZdS2qd0VlC3ksfjc/T2eckWCeMx0NOsgvvfQS3nvvPSxZskTe40+XTp3Rq2dPcZT5c+zxE9CzXx9MOutMjBl/HF6aPgPFrUuwctlKjBp5uNCQM/trMRrw8oyXcPbZZ8Jg1OGSSy7B4KHDpX9l9ao1qK9pkO8+dOChuPr669Cxdw8kDXrU/CxOfMv9DyFstiNqtKIq4IfZYUODrxZ5HqdkCFMV1WhvsyPXQikAK7zebPzRpDLMJCdY+pUGhCwZ/Wr5SqSy3IgZmb0zilQBs14KEPJ5U36EPbTZBCzJFIIBP5CKSjlUKhjAiSNGYMKwYUjWViLHYkWg3g9nTh4iDjNOuPRKfLT0B3Q4dDBi9jxE6T2l9KL9Jk6+OAN6EbIv8tjRsGkDVs/7GlNuvQUnDRsgwRH2DrptLHuM7nSI/0LXMg0cmAEkgKOTyd+zP/1U+uKWr1iKZUuXoVPHjhKgoL2bGBghJXyOtynjQjurb2iQQEdBfj66dO0kdkeds169esHrJRusPQ369LA4bDsAQvYIMlNIAhuWa3bt1hVvvfmWOKm9evcSoHjkkUeiQ4cOmn5mWkZDlUqr35nZHI4fAj2OLV4Xz41j9c0338S0adOaehp5vcy2DB06VAIahQWFuOiCC9G+fQeMP+54Idh44MGH0alrNzT4GtGzew+0LfaCRREm9sA++wwuvuBCuReXXnqp9P6SUOaLL76QuYDAYMCBA3DH7Xehe++u8MWA9WEfHnlxGuqiYegdLtQHw8jy5KKmvBq5Lg/i7OsNBpAXj6LAYYbbY0W+l4AwD4X5BcjJzZP7m5kh/HVAuKM5/FqFCEs3mwNCoycb4TiJkyhvkBJAqO61chJ5rQTfJqtF5AocDhtMuiQMAR8mDBuM4wYPhb6qDi6DxsjpKPBgU30Yx5x1Lsp1OhT06Ytt0RByi9qiviYAm92NAEuyTfx8FE5zCslgDcy+WvgXL8FrDz2CA9q3RbiyAYZ4FAazHmFDAkm9TrJUPC9q5/0ZgFDZGNcA/rB3VN0fPieVCVTBO5Up5OuqHYA2ynNWxGGKaEy1KPAJZgJQBhA5znkMVpNo5DYaQzCz82SBps1zXFEz9Mknn8S7774r40sRLrGfl8QzvXr2QWFRIc466yz06tMH/ffdB1OffAJ3PnCvzPf1dfXo2rkz2uQXgYbPioJbb7sNt95+mzA8X3jRXzHgwIPwxt9fx5KFixBg4Cehw3HjJ+DKq69DceciVAWBdbV1eGTaCwhbLfCRcjdOQJiNzRVbkJvtgDmoAcICgxF5JhM8drvGRtymGHkFBchxe2AzW4QoTu7H7hyZZu83BzR/NqBqOp0WltEdnsyunkOmP6wIxXb2yH/xXP90ltG9s8Tm5/unsYy2AMK9nDF+54//twJCpB1FBQj1ZgcaU0bc+cwL+G71GtjzchGimLzBKCVeOwOEeoMebrtTm7wTcQQb6pGfm4NkKICJh4/C6EH7I1hTBWMygtwsD+oa6mHNzkNjBLjiptvx6Y8/otWgA6DLy0cgzCixBUiZYdKbBIBQZ63Y48Q377+DU0YNw/1X/BWoK0fC74PNniVAdmdgUAG1zEe9M0CoeivE0TcYBKAx8kswNW/ePHGO+T8Ht2Ju42LOhZyZDC7W/J9gjL1TQtSSJnmRrF263IcOhIoGc5FX30EHgQCQ58aMAzN6dIh5LDoA3J8OBn+4vyojVZlClhcJkYBeL9kVnqdif1TXy3Okg/DVV19JlnPt6jVCo19TWyNMiUKeo9ehqHUJ1i5bgdbdu6JP735IRGNIxhOy8PsaGkVjcvOWjWhoqIPBbILfF0T7Dm2xT//90KVjF5SUtMGgwYPRtk07YekMGQzYVFmJj774Equ3lGFjZS2submIpACLy45ELAxTMiYZQnc0jsJ4CjnWPw8Qsv9IlYwyQ/joi9OFTAlZbkRhgNlo+UVvD++v0UACoASyvbmSKW1oYN8r4HWYoQsGJCs+4qD94UymhBDGGE2IUHOM9mzSYdwlF2LukiXoPmIMgga79FWxvW97pYAe1kQcZp8PGxf+iPMnHItrTp+AWL0fqVAANgvPzYAEeeN3su0MEIq9pLS+QW60m1dnvILFS5bI+fv9ARy0//44ZOBAmE1m2B12+AJByTrT7hiwYHk0S5IJrmhrvHa7zYZgKCQOXYy9tgwK2R3yWpxao2l2T/5mlryhvkH0DWmHtHOymvr8PgGeDG507NhRRO5JlkFGTjW26STvjPyDY02Ru3C88YfPSNk++2N//PFHOW8GdFimWl5RKiXv1NokuG/dri0WLlyCDu0744ADDkBlZSXcLjd8/gaxdbI6MjjEMSRahxaLkOZwzBMYMguz/4EHo98+/VDXEITdbceyraV4/9uv8PVPPyGs08Hu9iAYjkOfYq+1JlvishiRbzYiOxKEMdSIgsKcpgxhQX4B8ry/BIRa0GBXJaN7BwgpO0Fh+rumPoPNNY3Qu7LhD0cl+2ZniX9Ak8PJnF8VIDRajKipq0UqGUW7VoUIlJfjhBGHYdygQ5GqqIVNp4PNZhSpDWdeNhas2YrL7rkbP2zdgjb77Iuw1QZY3Uga7WDYjyFJQyoOUyICtzGKVe++hRsvOh+XTpiAeJ0PpngCOmFiTiIuMZS9B4TqWjLLRXdVKpoJzBRAUz16tA9WYWSuCbQJRQajAKGq7FCAUPXsqjHI/ZWkkVqHVL94ZjCTGXeCT44xBTw5x/OH58TfmWsbWxpo5wwCbty4UbLXGhN2jYxhrlvZWdkCDhcuXoRe/fuhXccOcj2RQBBGltJHYxLk5dgJRsLUgIHf70Pvnj3RqUNHtC1pjeFDh6J9x84oLmoDp9eBqA7458ot+PTbb7Bk3Xo0JpKwutwyX0bicQSiAVgMSRhDfrR22JGdSEqGMMfhgDc/DwVtWgkgzHa6Yac8Swsg3KVv8zu7sL8K3H5JqqZ9fG+Bdgsg/I06hM0XdvXUdgVAmhtJ8wzJ3urU/ZFG99987H/1/u/tNf8iw7WbAzR3D5tHiJu/37RAIim9S8wQ1qcMuPuZaVi0cRNMWR7pE+GCo8q+ZKFMVwIrFsAst1OitIlIGIlIFK2KCpH0N2L0IQMxeN8+SPiq4HVZkRJBay82bKuCJ68AUZ0Op1x0CeZv3IBeww5DwpGLKn8cBtjhD4alRKmV14VI6Tr41i3HMQf0x52XXwSdrx42o1l0ECORmJSyKdr6zFuU2XcjjlQzXUIVrVXZPoIvLpxkDKR8wty5c2XSI0hjqaViaVMLvjqmIiFQ2UECRDoI/D6elyINoCYgnWku4nQu+TqBJx1aknHQwZSIt8Eg2YyOHTqiqLhISn+UEy8Z2uR2IhF1DSpqzN+qZFVlE6UvkaVVGX1IPB6dEDoLp59+Otq0bye9h0uXL8NLL78sIsb77ruvAAeP04XcnCzU1dTi/fffxUmnnoSOnTrhqiuuxssvv4iTJp6MhgYf7Han9KGQ6mRrYxDLt1Ri9vxvsXD5UhidDoSTKehtNtQFAqBDSVZYcm7SQejgykJOONqUIczxZqOk9R+nQ5jiPUwZRDuL2ohBAsJpL2HB2vWSIQzEk7BbHPL86MCpsUIKebPZKs/Mm50jjlKUGSBdAjl2KxIN9Rh/2DAM3mcfuBJJWJJxJOMxTZ/S4QS9nIhBjzOvuhqfLt+AnkOHoT4VR5DOoYGOsR7xUAxFDhfM1T5ULFuCw/fvh3uuuwjWSFQCIRRNlyyDxSxlo7vaMtcPPvtUnOduFm0vEsZMf/FFoaGnPRUWFuGUk06CM22DEgQCBAhu2rgpXfJsEPtliTadVII8OpX+gE+OW1ZaCofTifq6OhkrBpMGqGnv/K0CF3RIZ8+Zje8XfI8+ffuIgyrlcPFEU5/VuPHj0KN7L3FseSzur/prlROvdODUuDlCqAEAACAASURBVFa6bqL1x/7YdKk27w+fF38U0y7BIfutGIw5dtw4rFi+GjP//qpkZ8moGAwEkZ3jkX6p8ooy0eqcOHGiaBpedPEFePSRRzFp0hlIJlllkYLBZEaZzydC9N+vXoFP5n+D1ZvLEUkZ4XC5hImShBwlxa0RCgQQbgwIYVCJy4FW+hSsiTCychzIy8tBLp3jvCIU5OTJ92/PEKb1VdPPvGl9kLL/7b3Tyh52lyEMmPQCCG999HFU+CJSMlrbGIDNYdMyhCRUSmyXT6DNMSNF8M6AUJ2vEbpEBB1bFSFUUY7xw4dixH77IlpVBY/DjpghiSx3NmrKa+HKzkFFwIcj/nICdK3yYG7bGgFXHlK2bDT6GH4xiMyE12ZGw6Y12PLjN7j8mKNxw3nnCqNlPbORFrN2afqUxvbJzDrBf1on0JDuH9xZ774qsVcZNjX/7W5NVmCQczrtlwFCzuPsc1Vlm7RPrh2086Z7n2YhpU2qeVg50Sq4wWOovzP7xdU58rfSl2XbgtID5blwHNLOOT+r/6WflXOsIbOPUss40vZ5PM73tHu2ERx00ADMnzcfsz+fg2yvV3qEPZQnSnDus6Kmthqffz4XF11yidjv5EcfxZzPZqN/374wsHIomgLMOlQFY9haV48V27bhzY9nobSqFgarA2Y7iYdITpRCLBGHzqaHAXGYAn60zXIjJ5GA12RGtt0mvYMsGWXpaI4rCzbqXRqal0Tv7mntHKjsLXDZs2/Zg0+1ZAh3uElNwaVf6ST792YINemvP2r7zRnCFkD4Rz2a33bc/ylAyHIf9qPp2PRtEtmJh1+aieWllYiZjZIhJFPajiWj6Yk3qekq5WS5ZdInwYbHTnCYQioUwpEDDsHJo4egbN1atMpzS48hMyswOxBLJFFUXAxfKoVzb7gJb//ja3Q5ZBhS7nzEjQ74Q1GYLXqY4yEM79kennAdpt50Hd6d/jxGHjwEleVlQiZg+1k2gf2NpMmns565/RogVAu1oqcnOFPN/HQW2SfEBZdkL2RD5IKqgKAq41T9farshwtuE4FLOtvIhZ6Agp9hJo7ZQd4zOsF0CJh5IChUem5KzJ7fRWeVCz9ZSKklmBnNVs6Ful6VMVT/q+tT56rIDjKdJXXedA5OO+00nH3uOdDrDXh08qN4bOpUvDDtBQz6ufyTWnG8F3+fOQNXXX01/jHvCym1Gz5iKApy8zD9xZdhNlgQIwuqwYT5ixbizY9nY3M95UVsiCGFJIk8bKTdD8Nip1BxGDH+rfv3AUJdUocYdBogNJgx+aXp+GHdBoBMh/EEbGZbGhBup3Bn+ajFYkMsEhVAyPI6oelHEk6DDpHaGhw/ehRGHnAQDD4fbBKESEKn18p4+ewJvsr8AdzyzDTM+GwOOuzTF9b8fJQ2NsJkcwpJT6yyHkM69USBLoVHb7seL015AEcPHoRYwCd9U+zbNFj3HBDSLoxpkov6+lohfnns0SmSOcvJyRZCFqfNgY2bNorNMYMQCGnOJrOFsVhchKJJRMTr4bjh5nDY4fc3yv9Z2dlSasq/uV8gpEk/MGuonFclg8JS1aeefgrt2raTPsLSslLJgMT5PUaDlMNNnHiivMZxyf2VLIuSYsl0tJuPA9o7HWiOOe08HVKSGo1FZRwzi3LcccdJier1118vPbXPPf8C7rvvPsx4eYaUwDJDwnN5++03cRUB/OzPpKT2qKOPFKA8ZfIUsQU950e9HvMWL8ScH77DgrUrYXBlIw47oLMgEAgKaLGYNcIRZt7cdhuivgaUuGwaIEyGkZVtR26BF948jVSGgNBisgogVGRGGh5Ksykr8pR/ERAyQ1geDOOOKU8JIAzpTdCZbDCYDQj6G2ExbpfCod1mAkKSUfkiITgtZtiSMegC9Rg7ZDCOGHAIItUVsFpMiJsNQl6VbXQhGY7DlZ+NyrAPZ95wBeZtWIseRxyD0lASVkcOIkHeLSN0fh9GH7wfapYtwdczp+ODV15G3y5dURNkz6tfJHNkPBEEpnvF9xQQ0m64nyLpypxDmwI+GeQymcE37sMSf2YGaVO0IUX4wkAe7VytB4roS5WJKrDH1zm/i1SFsBdrJa+qX1AF+tQcrY7L8+T6xI1rhiIRYxCF+/LztG+uLSIDZDJpTNgOp1bZk/4engd/SGL20EMPYcigodKDTNkh9nzPnz8Ped4chIIREYa/6+7b8fa77wqIJGnYYSNG4PDDRuCWm26GTjL2QERnwJwfvsfH//wWdYkENpSXwe70IJ4gR7JRxi77DkkURGF6s14DhK1dLnjYS260IMduh7fAi4I2JQIItQyhrQUQpie1PxvQNv++3ztD+Gv+cwsg/BVssqeAcFekJC0Zwt8G/Ha19656AJt//hcZvr3UF/2tGcKdnX9meTGbXumu7hQQlpUjbDBKDyHBIKPtqmx0x2OkkO32yEKdCIdhM5mRZOauvh4njBqJowYdDEsigHiwEVajTjIL7twi+H0BWExGuHJyEEwaceH1t+Lz5avQe8hI/LB1G9p174aGyhp0yMvCxGEH4+VH70GRCZh8523IcrjQWFPHnKZEMgNpQEiB4D0FhGqRJRDjAs9FUxHGsMyMEVmSvHDRV7pmqhRNgSyVWVQLLY+pshZqkVfOa2YkmE4BMx8s56Fjyt9c8AkAlRA4JSucLk38+5BDDhFSGEVSo66xeQmUypQoR0RAQJr1jufc3J7ocChhYwICcYwBKStiXyEFuj/59GOYTSbY7HaMPfpoAYzsI2Sp4KOPPYrHH5uKxd8vErFq0pCz3PCjBQvw2LQZqI2b4C4qEYHzYDiEWl+dZJdzCwolsl9XX7sDIPRGYvCaDXC5bGCGsFVJ0R8mO8EMIQEhAyG0c5UhVIDQH0vAZLRoDlw60CAlXmTRZMY8GkW2WxNFJyhknshMZtzyMpw89iiMGzoMiZpaAYTEhEmKWes1Z5SZdcoP1CSSOOfa67CirBSF3brCmOtFWV0jYLFi3849cMIBh+LJW29Dzza5uPWKS+DUJxFnea8AQp2I1u9phlCcX8lummG1meW5P/Pk0/juu3/itNNOkYADxxNBU0NDvWQKLTarBC4KCgqRSMRhMJjF0UyxtE96i9OOuU4novPMEMfSfXwknGkM+GGz2gQQCuthAtLXxG3hooUid1FeVi7fTYDFc6INMxtPTc/27TqKyLwi01BZHu6vgiPNs/6ZwJDPK7Nkm84yX+Pzo41zTFGu4tprr5XdWB0wcOBAucaPPvoIBXn5cg+OP24CNm7YgA8//kgc7vvvvRszZryCuV98jsLCYgTDUal2+GbZEjzzxqvwkT/LlY2U3olwRMtmSabUosld8H4Uer0I1VZuzxBSjzXHjrx8L3LzCQgLkZ+du3eAsNmEzwzarjYCWALCilAEt09+EuWNYbBY0Ooio2oYyXgURr1OMoIKOIndJRPw5uRBZ9AjZTTATNv2NSBWW44TjxiFYw8bjnB1FXSJOOJGHSxGK1KNEThNFiRYFuq0w29KYdJ112JBVRU6HzwQPp0JvmAUFA7qXtQKxx50IG4+71z85fDhuO2aK+BjRjWQ1nTVs1RNA3ZCeJPi+NLuscoQZtqA+lvNvwoQ8nU1N+/s88rGJBNvMsn8TECoCMW4LjBDyKygKhXNrMhQ90yVhKosXWbFiAoQqVYCVWKqAo+qIkUFGnnuBH384WuZDKQKvKpgjOoVzgTAio137NixmDJliqxv3Fi+zeoQ9q+z51zZK/tt+/btiymPTxXbvf3OO/HJRx/h048/ht3mRCgUhcFpxjv/+AbT3npLdCT9iQSKS9qhsSEo8iLcCO4YNAskgjDrkzAF/WjtdMMdjQggzHJodp/ftkT0bwkInZYWQNh8nd/lYP6d3/izAeGO/uT2ipfmFY3Nz4vzUfNth880e393wJrr2q9uKvC2p/e72fz7p2UIWwDhnj6h3+dz/6uAEFYnGhJ63Pf8S1i8eSuSFDK3WoXxj46k6n1oDgizXG6JplOUnkyFDqsNNZu34KTRR+CsY0eioawKhmQITqvGdhbXW+Q3e0L8fvYpZSOrIAsX3z4Fr8yZi+6HH4YAdHDqLTj5mCPx5lOTYQnWYsbjk+Givpjfj3AwBKvBLBFoR7pkVPVENk2keo2RM3PLzLLRAaSzOWfOHIm0MhuxevVq0fFj1owkL3QGVG+gigAr0MdjcfHczuKmZQIVGOQEpHpCeB68fwSAfJ0L96JFi6Q3hBlJ/q+yIMpRoKNBwgzqTLF8s7i4+BegTu5jhrxG5vVmXqs6x8x7weulE042RuoXXn755QIA6OQQEB98yEE4cMDBeGXmTKxftw4DBxwiGmvnnHkOghE/li5bgjNOPQ3Tn38RPXr1xYo1a9C+Ry+s2LYVDz73Anw6OxIGqziPtBnqE+pNzM7USdbDF2wUQgpVMkpAmGPSCyD05ub8oYCQEW427pFURgHCyS++jB/XrUfc5UQwzmdLEpTthDLidKVBFQEP7Z6llZFEBIZUUkgvfBXlOGnsGJx85CjEq2thSJAlUC9lmhazRfo2jQazlBg6SDSj0+GKO+7Aq7M+xKAxYxA0m1ATDuLsE0/F+489C3N9LV55ejJyzQYkAn5E/CSwYTkniTgIRrc/0V8EAHXbbZ/MdXSYaQfhcFAA1S033SSZuGMnjNcyCjYnAj9nLrmx7IzR+tpa9s8mBdAxG0Y2WbkWiwXxhJY5LSzIQ119vWhQsiySzmggGJRzUyWjzBTwuqk5KOLwoRC+mv+V2D7fY1m2ZLUNenzzzTeiJdi+fUexTfbo8fOKtl/1EjafzTNtX5XdqTGgenB5bvybJeEsnbvgggtw4YUXSrkqs4Ec/3SO+Z1vvfEm1qxejSNHj8Y999yDCROPl/G9asVy+cxrr/8dPXv2xsbNW9C+axcs27oF9z/ztAAtZttgcKO8slYqDCorK4Qoi/I47Nd0UwvRXy8ssswQOpIROLOsKMjPRV5hIYoKipDnYYZQKxndowxhsxuyJ4CwKhyTktHSuiBizHaabPCF/HDYLNIT3hwQcgx4PNkw/MxO7MzOQn11FVxGoGzlMpw78TicNOoIhOuqEQ+H4PRkiZRJ66wC+Ou0iois/FzoXTZs8ftwxnXXYq3Pj4KevWWdcdkcOHbIULxw+10Y2a8v7rnmUgGCzE5LyTDZlRNatl2b9wwaKVr6f70mOtQUlFO3g/cus2RU2QmDk6rcX83T6jf3VSXOtEvOk8wOEoxxfmSmODs7W2xZ9fCp4JvaV31/Zu8r1xzFNM0+chVM5H1VLQeq55DBE6WdKT27er2sHVwzGNDgukRQyM9zfKhghwpUqrWJ58i/eZ4MdnJMTZ8+Xfp0ufF1jkOWQ7N94JFHHpGACIOE77zzDgYPHSKkMl99NV+CI/O+/BIdO3TGT8tWoV3PHvh6xTJMe+dt1CaoKRyHJytP5vgcTw5cLg/KS7fB4bbDH6eGYUoyhK2cTikZzWKG0GGHN9+LwhZAKM/jf51l9Nf858xr/38LCHdFCmNIE2Y0X/j2lKWyJUP4+wDAPb3/zT+3txnCX/R4Nuv52q2u4G4ut3m3UQJahtDEklEWvdk0QHjPcy/ipy3bkLBYkTSZBMjQWdpOKqN9ER19loqybIwlJtFACLFgWMBhoLoK502YgPHDD0G8sV601kgaIAuz0SjlJhQlRyyJSEMErVp3RF0SuOSuO/HZqp/QY/8DUOjOR83G9UjVl+GVp6fCgSjioZDQZ9OfN+sMUj6nTaIa+JLzSt83FUGS/inSpje7nwR43I+LHhdRLrQsoWMJW//+/QWAcfFXvUkqAqxKjjKfr2SK0v19mZThvN5MgKi0q+hYkq6eCzsjtPxuOgQEaVoWJiWZS0Z1yULK0lVGcDOBnfrOTMdHnPk0E51yTNS9ySyVUsQ3ZGQcN26c6LaRPTFze/2t13Haqafixr/9TRxhRo9ZVlRYWIBIMCikPxOPm4DRo0Zj1NHHYFtNHbr264uKaARX33kv6pJGxPVWYaLlefPazRRqJjW72YSqxlq47GZEqirQI68Q7kBwhwzhH9lDKD5kQoe4Dk2AcOr0V/DDuvUIMfhBYoX0gMlkGE0mKfBsBN90pUXafSzjTMSgp+NaX4uJR43GyUcdiURNNczxBIykqcyILnI8MVvGcZLtzUPMZMQ5V16NT77/DvsMG4qE24FgbT3MlY14+p670N7rRENlBczM0sGAhGjZab1U/M2SuZ1tO5v/tT68hJQB33rTzTjggAMxYMCBmgxKhGWhmoZLOBwS0EnWUIJfjn9mTFktwMyg9FSxPzKRkP4iAmN+huCOtkWnl+CSWe5YNCai87xmjgeyjZKYgwQzBH90UmnbXbp0EdDw+eefixQFM1EMhjA4QyDHAInSYmueHc+8/uZBIHUfuC/HM+8Bxzl7Bc8++2zRb+NYU723s2bNkswhM+Z02l9++WXpJ1aVAjw+AeFRRx2J00+fhHUbNqFbz+5YX9eAB59/GpsbGxEzWeHIKkCjL4RUIg6/zyfXQLFyjnUrM2zhCFq5rAIIbamIsIwSXOcVFqO4oBi5nhzJsCnQsv0ad1Ey2swIdgcIQxYjNED4BLbU+BC32BBN6hFPxWExavAqMwqvwDWBOVlGq6pJKhOB0wiEKspw3vETMHb4UKC+gdRgMu/J+pLQi24ibYNBO5PLBmt2FioiUfz1xr/hHytXoN/BhyA/24tl336DQzt2xP03XA8bdDLfx8XmtC2RAQj1BIRp028+F2vzYHqdajY+1GdV1q5p3VDrR/q3mjcJyig/RFvgNXE+ph3xeWbOvaoPVpVpylqUPpa6d5mAkHagwKFiEuU+qn1AVYTw+SuGaNWLy/Pg/vxO1U/IOTpz4xjlPafMED/PtYTBTjKOPvbYY1IunbmRLZrBEdo7CWk4DsgIbBGipiR8Pj8OGzYMF/71Ihx5xGhsZQVPnx5YunUb7pw6VVhFKUTvyc5FnJI9kThMBqOsE2SHrfHXw6SPwxwMoMTlagGEO521//sA4S5JFZsl8NSc/f8FECqOjaY5Yk91CFsA4S5Gxn/oy39UhvDfDQjjZhsaUkY88MJ0LN1aiqiJ+lAa0MlMtzctwnRqUikpJ3HaHQj7A9DFk0JXHaiuwRljjsH44QMQb6wTQKhPagsWy5U4V8SSUZhTOmQZ7Aj6IrB7cxFxWnHd5Efw7IyZyPfko0tJazw35X7kO81IhnyiC8e+L5b7majX9n/svQeYZWWV773OOfvEyqm7upvQTVSu4ern4CgYyDR0k0xEHZ1hTN/c+WZ0xrnP/SY4ThAVDEMUlCAoCIiICEoYR2GUJA2I0o3SOXdVnYonn3P9rXevU2/trurqJiu1n6eeqjpnx3e/Yf3Xf63/mmHSISQxet/kvfiGg31PHh/gbOXKlbq4EjaGcWoeX5MPt1Ae8yJHQxD43FeNszwR+235hFa6Aq8zoaOmXgg7BxjlvIQmWa4K7AlsJXlNftio5YbMBAZ8YOgbLvzNeTAyMBje/va3KyikkL2/1aQql156mfzrv/6LMoef+9zn5WMf+5jU6xVlZnPJpHziL/5SVq9eKxdd9lUJOrsk3dkhA7/LefnUZ8+TTWMViWfbJJVwwHtoYED7CgXsU9mM/HbDGtl70Twpbt8qC35XB3B+XaQ7iEtrO8xo9wsqKmOAENMahnAsmRIDhGPxuFRREq07sOUDwibrW29IK6VSWlqV6YTtDsgXHcnLu447Vk4/fqnUhwYkqYIylkc4yVjXCiUV0WCbKFck29Mnn/jMp+Ubt90qHfstVvbxqs+fL//PgnmyefNGyZKDiRdFS1Sk1RB2+YuTRmcUGM7kECyWJhR43fOju7W/HXTQ/hrCW54oK3BjA8wVK2XJ5QBhjtm3AuAqOKJKnu53qVJ2svrVmuYbWs6f5eci0JLNZfXeCZckJxnjmmMYe48/8bien36OQiksOuqGmzZtkeXLl8uxxx6rgBGjmTEYZQijBv1MgJDPLbwP58TSpUvlxBNP1BpuMCzG/HO+q6++Wj75yU/qOKG2IVL9Zoxzjo985CP6Xi644EvSv3AvSecysmrHgHzhiitk7fCgFBMpaevq1zyq8ZFhV6akq0udIoylBX29MjE41GQIAYRt7WmZ398j8xcskkX9i6SnvesFB4Q7flcW4J++eLGs3Z6Xaion1VjQDIFGKMzfLCKCd5nJ5SQ/MiZSq0hbMiYTWzfIOcuXyXuOPVoBYY4g6nIlnJ9DZJZISCyZkInShFR+J1LSPX+hDJUrcu7f/Z2sXLdW54hDD3m1XP7v/y4dhEcOjUgtBDlT15+wREtYkD5qP02+/3C/EBlG536ebbq8bHO0WZg9qQSsD2ywcgAs+qGFP1sbmeNQme4wxWLKfdfryvgZCGQM2v/0bS1HFIvrGALowdyxcR/Wb7k3yw8nioPvTNTGd4pynC+Wxneck2u+5S1v0T5P6GgUQP7DP/yDXHnllQogr7jiCh0f1TCvcmR0RCNCOts65ZN/+3eyYPF+kmxPy1MDo/IvF35Z8rWaFOoxae/sUTA4vGNYy0e05jKSzCQlXxyRVKyhIaMw43MM4fQG7u8bQzgHCGd4j5GJabdDRucA4csU+c1wW68kQIh0hAEdA0JRQAjrQx4hBoACQhjC7QMqQ37aUYdLdXRQkvWyBDCCGjIalwo2QkZkeCgv7Y20pBE0iCWka+FCydfrcv5/XCTr1m6Rv//ffycH97XJ9h3bJIjX1bCqIT4QSyiz+VwAIYYlizML/n/913/pb/KKAEgYbiz4tvjaYh81sv0usitAaEYs+xhLyG8UTU1JEeMAgwNjw8KTMBJgDQkZRW3UAKGBwSgo9A0Q3zD22UEDhBgTGB3HHHOMhsjhNfa3agMhnAn5xCc+IVdecaVcec2V8q53nSbpdFJl81Ga+/Qn/1a+f9vtctP3bpee/ZZo/tSvtm6Uz15yueTLca2/lwpSWgS9XChKKhFIJp3WY9dv2zQFEPY3YtKViEl7R+4FDxk1QNgIcwjHkym54OtXyi+eWSOjGIpBWgs3A7Loc2xT2rYhyop3Upi9UpCAXKN6XRnCZUccIe855hhp5AenAEIFVRrGLBIQ8VlpaChdtVaXju5ekdacnH/55fLU1vXyV5/4azlwwSIZXL9eqmNDss+CBaq2qLUTlSGM7wQIo9MVIjC2AWox8DUcLd5QcLXikV/o2AZ8xxMJrTsH06djtFaV8YIL7yQCgP3jhEHCvISeK8hE2gSGEHaCfXLZXLP0BMdqqQmK0ScS0trSLjsGdug1AI2wLqvXrFaAyHn4TNUQE3G59557ZePGzRpuCXB773vfq8Ys+3GuaP6Xtm2E4fFzaq0dyCk0JhCgCQN58cUX63UZfziE+M2xgMBvfetbWtuNkGr7nDHzmc98Ri6//DK566579B7JPrnvV6vkwuuule3lgjSUPe6WYgU2NaFtA7PGmB8aHpaFfb1SzOdlUUtOFsbqTYZw3vxuWbhgL1nYv1C6XgRAOFCpyT9ecJGs2TYktXTLrICQdkFlF+VUHAGNelXakiITWzbKe445St59zFEKCFsaMYmXyXR1DkDKqoyUJqS1q0OGxvLSjWjR9kHp7u2XHaWyXHDRhdpGn/qr/yU9mZQ6FAlhhuXU8OgpW0jdh2x21H6a7AfuOOsHUfAXHS/mILTQTPoZzgn6KfdGn4MltigNnyG0c/n5ftHzc30fEOKEUCY9LEkE4wcQA7iRKmC1Co0h5Pr0X8Yw52JcGSNP6Gg0LYD719zdugvxNvVr5ntYQpx7UUDIPeEQxSFz1z33KDtfKo6r2FNnZ7c6DksTJfnU//4/8kdvP0yG6yL3/fJXctkN10spmZSJRkzaOrqkUiRigtq1gWoFxFG0HRucFhD2tLZK77wemb/vIlUbdTmEc2Un7N1EHc8vtLUcvd5sojJzgHD6NzLHEL7QPfVlcv4/ZEA4Kkn5wlXXaRhIAVU+jyGcCRASFtLd0QlME6nU1OgnZPSUd7xN3nXkO6Q6skMZwmSI3gCEhOqNlEfUMCgMjUmyhoLamOTaWmTeXntLHAGLqou0qxdHZXRoh+RaMsqI1ONJiVPLqzEJCG0SMxnyKQZiGDKKYWHeXzMaAIHkTxAaQ90/RCxY9FmkLWfJGMIo8zAdQ2jiBRaOZL+tPAT3ZYqmXMNCRvmevBST1yekDhYFIxjjgHpn/GjuVljc2PJi/Pvw//YN5ChbqOIiYf0qjF2ue8MNN0wZYRyz8jcr5V2nnaa14ggZ/vwXviCnv+d0mRjLS1oScs1VV8l5nz9f/utnDyrDO5GOy83/9WO54Uc/lOFKQrrnLZB0zOVNoWxptQ0xsAr1knS056QysF0O6OwWcghfSkD4hcu/piGjxhBSNgFQZQxhFBCmgsDll9YqpPNJqtGQicEdcvzhh6txPBUQhk2LAE0M3igmsVJFgkZMKjBz7W0iqaxku9tlsFaRcrWiYXcTo3kVq0nHE64Qt+qZBlo/kcHhM4S7AoSEdrNhNJZKBc3DpY9pXldnuzL8qJsODg3qfuQW6t9x6skRZgkIc1cgXdiNL8fCM64UGFar2retzITVTOMabH2987VP06/ouxjDjz76qHR0dkhba5uOQYSVYKBWrVwla9eu19C1N77xjfKpT31KgReAygx2zumzIrMxhVwTY5v74xwwJDAvgD4DpJwfBwylBWAnaSPGCczJGWecoc/BeVBpvPjiC+WBhx+Sru55mht7/d0/lmtuuUVqbS3S2tcv5UpctmzbIQcetL9s2bxZhZm4Tn5kRHMIK2PjWo9tKiDs1fzJFwsQDv4uV/bTX7xYVm/La5irqPhLTWL1moZ5+hvP7QBPWlrb27VvAAhbEw0pbNsiy9/2liZDaICQ4ysJ5wCMpQLJdbTJymdWSSfF7Uuw7C1SSySkXWu4VlXdNFYrS1rLr34NuAAAIABJREFUpBCBMl04tOv3hIzq+4jsMh0gNMdZlEXz1wm+Yz/mewOP9Fecc8yPMIPUydSQ7xBkWfvQLhznz/MAMGOdrd/4gJBz+gyhlSCiT3It5nruSZV+czm9Jt+ZU5D1wxSq6bOWK+i/MwCk5fECKBln7//A+7WPo6jrb8wNDz74oKrv8hxtHe3qJDz6yCPUydPW2iF/8sH3y2+efkYu+Mp/yCFvfIOQcfy179ymtQdrmayUGnHJdXRKuVCWXCIjDRRVKyUpo4aajUsKVfOxEXWE9DTq0kmOPoCwr28OEIYvY44hdHVWo1vU3nq5i8rsNiCciRGMNgDhA89lsyTr53KOV/SxkZyz57stdsU2ca3n9vZ3fbf4WOtxB6gshxCDYDyRlvOv/qb8auNmaeRaBIbQcuAsR6HZf8P2ARDWK1VJSkwaAMIgroDwT089LQSEgwoIUaTDiAUQspGCqAZDsaRgg9yiVIYE+MDlJyKeQQ5euajnZB+XO5VwTAEhfeHEARDEXPYXeJ8hMO+v/abtWWDJ30NUBpEJvJ+EprGIAgbNODCWcLb3bxOWGRYmL86CbGGjnJP/+cEgZkHHC20MAp+z0MNO4jEmnJRj8dTCEqrCpVegnnuyZ4renwH4aD8zcIiRQbgRiz6qc+RycS3ET2B2ACXkSgFaEZa55upr5IILzpc/O/dP5a/+8i9l8cK95KMf+5is2bBRvnfHnZIfK1FtWy659Tb5zr33SNf8vURiSQkageYBUX4iQY2sqmOUio2KzO/pkJGN6xUQ9par0hXEXhRRmekYwou/+S1ZsXqtFDHEkmmJBylV3MRQ3akNG+TAutxUxhFKvQDCykhe3nPCcXL60uMkPjQsydpkyOjk+0EYIybxWkP7Pudub+9UVc5ca7vU4qIy7zDvlBiICQXN6euI82BZkzvlwlD5mTHCJJI7VStXm2wJOXTUw6Pv4HDQ8cT4DQWPuFfCek1ISpV1teSEKCOo4ycmYZmImIZ6DuWHdYximAIGYVb4rTUAqxVlAnEKkKdInhXnvvuuu9U4BQTec/c9cvjbDpenVz2twJJQZMYholZvf4cLa2ZsmoBG1LiPAkJrb//d0ec5B88DMwj7hxGsxje17cKD3nHkETI2PCbfufk78h8X/od8+9vfluNPWCqf+MQnZf/9l8hff+L/kw0b1snV114n8XRORusxueo735Pbf/JTibd1qNMqk87JeLEgmZyrx0jeLGNvbHxc2mnbUVege1HC1SHUHML+PunvXyQLES2BIUymlFGdbq14LutHNZFQ8ZuhWkNVRtduH5ZUV68UKnV1cAD0YIynYyd4jyUEhbQ4fFVzCCe2bZYPnXKyvOuoI6WRz0uOlgzzZtWJEYI2nAdtba4Oa1sm4wqt43AAhOFUoDRLrarOD1ZA/xn9kGgNmQ6Z++h7jraL/e/P/f46Ycerc8NEo6pOcRDAxr0yR7PBCjI3L168WNcHczAaY23CY5ZeEHUI2tzPPMs87wNCnA/0D5wW9Hv6KT8WJq1rZiLRDB819tLGMCAyuubRvtwb52CcwygikHTzzTdrOQn6veZ2hrU6YQ9R+T3//PPlk5/6pNx15w9VSOYzn/ln6erulGWnnCxdC3rlysu+IVvKFSnHk3L9rd+TW390t2Tm9UlRUJ8NJGDer9EF6loehPD2WiomqVhV4qPDCgh7RaQrGUhXS8sfJCCcre73TMzfiwUI95R5NKZwJkZwT88XtVfUbvLq6po+xEx2V/R63N+u7mG2+4u2u1tfZ95mO1/0/c8YMjoHCGczrV8m3/8BA0JaGCloNgOEpSAt47GUfPHa6+XXm7ZIPZuTdFjrCE/pTIAQ9bcGoaI7AcJT5F1HHiHVkZ0BIYOlhVpWo2OSyWWlUC6FbARy066W2cR4URdAGAQ89xgi7r6tQPNUQMhEtSvGgGMBQKakCdC59dZbNWSTBZPC0zAUnIP/tXYZtcjIfZlGuCM6IVi9Keu9LPoYvSy4Pqjm2fgcg4DngkHByGUh5prkVZn4Bd5pfsj1Ouqoo1RVDiOD/TE+oiGj0+VP+YyKP7LI2WIDCPLsGArkjBiQ/D9////LpZddJlddeaUsP3GZ7nvDTTfKpz71N9Le2irEya1Zv06+8e0bZOnxSxWOr1i/TS793ndk5aatksiSjxaXRN3lmsISqMc7fH/FWknSCZHa0IC8qqdPuorllxQQfvWGG2XF2nVSRGwoCRsd13fDu5oOEDadERFAeNrxx8hZJy6VeH5IkojKhDmEk23vACGsHQYw5wboE4o3NJTX3bq6OjVkUxcV6hya4wNDOwyVswVrdwEhuZxslJCg2PzAjh1q4BpzxgJsBi59FI8NDCmlElgsqfWJowAgYIAQsEYIKvdfqzYU+AGSeT7CzAB+GkpddSUvMEDpj5wfRv66666TLVu3yL777KuMZP/8flm01yK588475f77fqZOEI7hHZx++ulqiHMe9xzu3FEg6AMAv79bTrCVC8AAJzwOpgTFUdv+7bzPyufOO0+u/vo1svSEpZJKBXLjjTfLJ//2b7TsSmdXu6ru3njLTfLOdx6tIca/3TYg37nzLvnxQ7+QeK5D4qiyBkmd1wCEZZw41HSlPuP4hLRnc1KhUH2oMpptAsKeFw0QUpheAeGXL5X1g6MKCCv1uKrm1iplqZVr0xpYFrJrgDBHyOi2zfKBk0+S9/iAMOFEjwhz1vdVqajjoFwp6vvv6GjT0GT6xhRwFZYPShAJ4oU9R8fgswGEfn+Y7nzqEEunda0zhx1OQ/oKAAwnHffEfIxaJyDMzkN/pG2sLJE5HU152geDNv/7gJDzM+8DOFkHWKv4od82Fb5DZpI+zD3xQzuQn4oImt9eUTEi9mHs/OhHP5JzzjlHmXFKT+hYF5EPf/jDuh7efvvt8uZD36xj/YorviqfP+88nau6+7rlF08+Ljfe8X156+FH46aSX6/fLNffcqusWrNGHcjFeELqcdbLhEb9MG8ZIKwk6pJOOIZwn/ZW6arV5wDhNKbuHCB0jTIHCCOdY44hnGa0vJgfvcIA4UQskLFYUr54zfXy6y1bVWwj3d6mht1QfkhrzLGZh8gMURUfqDemBYTvPvpIqeQHJB2raYkBYwjV0C05AyE/OqL1vhCZwbBEXZcC0qgaskATSmo1mfzXv1P+4AzvywwHMwityPx9990nP/3pTxWUAcbwjrJocg9muEbZwZm8Qr60uN2j5VUBCK0gsTJj4f8GNvjfQkMBpITJsUhjdHBvmzZtUkODgsKEs/oy49FcqqgRMBNLyD0CLs2A+OhHPyo//OEP9Ydnhz356hVXyFe+8mX50w9+SIZGhjVPtFKrydNPr5KHHn5YnnryKdn/4FfJ0ne/SxKZnBYiv+iab8iWelk2DI9IudJQYyCoO4agksR4ByCCNZyaYaNalFRpQpa0dkhftS6dccQPctLb1y0LFva/YHUIp2MIz//a1+XR1WullEopIGxp73hWgPDdS4/VkivxfF6SVer3uWLa/qaOixDk+aAGBtWBHRPEgMm2XChHs6AI7Da3j41D65tmoNr4MNXdTDIl1WpNFUTJXR0fGXM1/uo1zYUMQqBpoHB0YlxzKMkvVMVISqxQzzJB2GBSyyFgNFeqrgA9IWVj42PK6LHRT+nH/FYnS9IxjKZIClN4+RWXy5rVa/Q9u5qPVdm4YaMc+uZDZeOGzRpGut9++ykrggFO3h9zAec1EGHtOhNDqMZFCBzp7y4v0uVioa6LqimMSUd3l5x33nlyz913y8c//v/KJ//qk/o8ba2uvuJgPi833nijbNu+RfY/4AA59YzTJZ5IysrNW+WH9/1cVm3cLM9s2CyxTE4FidJZ9/w4vPgNOOTexyaox5ZQBVrENTRktFaUri7qsXXJwvmL1DHV3dn9gjKEealrDtg/f+VS2TDgAGG5EZdylYiNslCWa7r5DmNfw7USDWXzfED43qMJlXYMYSwI+yYMEaJFlCRqheEd17anT2k/Uh+Dq3NrTgTeGYCwGUYSKa+j61CEITQRnJkYwp3GX8TJZ2wefY15mjmZkGacb6g8c15Am5WgoB/98R//sTop6E+qxh0CQsv7s3MyT8OYm3MQIBhlCHFUwuIxFliDYAlN5Zp7MIej5QISXULKA9fFscM48RlC7tf/39RIeS7CobmHr3/96/oOyIm966675KKLLpJTTj1Jm4r1l231b5+W2267TX6zZp287bij5C3HHCGNICurNmyUe3/yc1n522dktFSREus2kQMhILQIHgOERamoymhLpSx7t7VqYXoYwm7NIezTwvTUIexubZeW39U9TIQT5K55mp0Nwmi/mI3JeaFMyjmGcM9ado4hnKW95gDhnnWo533vVyggJIcQhjDbN0+K9bouRAZudCEOw3/MEHVeQFFAWIcJCOIysX27hhC999ijpDw0IJm4Zj5NhozWGxJUXaHjLItptaK5SEEQkyCWUMOQGGyMWXKbWPRmMgDsvU/HlFiYkLF+tuiyKF5//fW6oPIdgi3UYbJwMp4XY9lnB6dbWCzXxM9RYT8LEfUBoDGDBghhKM0QYsHnHBiCeH0J6cPgIJzOwCQFvAlpxVgww8J/PtrBcll8I9gHHHa/PJfJm3OvsKQf+MAHtPgyQJHtQ+f+mfz1X/21wg+U5gqFCUmENdFQjys3tHKDMiSb8xNy7Te/JfeveEz6/8erZaRS1uLE9AtlCKlJh+FH+QIt6UCZ6ppkqE8oNWkrVmQvclFfpDqE0wHCL111jTy2Zq0UEW1IpiWZymg9PRU68cRltJ01hDOEZdGQ0eOPlTOXnyAxQkarGIkOEPqAjefH8eHeV1wBoOujLi/KB4QK+uqoeu4ZIIx6WAlxdSHJE7Jq1UoNScWw7+3t0XA93qkJU9BnxibGpRqycAB4gKHei4auxSXX2qoOCxgfjMp2ipqXSvoZ/RODlr5rjIs6WRJxBYQAo5WrVsovHvmF/PqpX8vgwKA6QOj7a9etldaWVg2jJb8XJw1S/4xPxDBgUGw+8NlAv59b//d/074m+mEGNzL8lFsBIHf39Wr0wP/6i7+Qj3z0o9oeRDDRBgpsM2lJhe9noiFSiIkMVerypUsukwcefVwOev3/lB0j41IgMqBKvpcLFTVAODIxLl2dnQoIY9WaZBOJyRzCEBDO6+uRBf0LpB9A2OFqzL0QIaMIvYwkRHb8rjbiv33lMlkzMCLZrnlSElR1Xd5XI8wZ3WldtYLLBgh1vochXCYzAULNd8Y5AvqD8Q5r6vGbj3hGnTdrlDJxYwGGPvpOdexZKYcIIGQ8Gmgy5585zKKRE801I1TQZH+L6ACE0b+Yg2EHuQfAFvM1fwMY6T8oj/KbOZk5k+98QPjUU0/pnG4MIYw45+V/mEYDhQBD68/M//R3UxnlWmysD9yfCcXYOMNZyHkYa6973euaQjS2LljINs9nomWcm3IvlFZhHbQSRNShhTkkx5h1V+vHVmqSTqN2GpORYkXqmaTg7lk/PCQXfvVr8vT6dbLvkv1lID8mJUq7ssqHrC750YS5swYw/4/XCpJO1KQz1pC92rLSWihKVyIp3e1tCoKtMP0cINzZefi827bTOFRmu8ZcyOjUFprN0fCsQ0bNwI6eYE8B4U43MEN9qtle/Nz3YQu8yIDw+c4Z3JWHij4XDRklhxBRGXIIEZVpW7BAdoyO6kKH59YKpqtRqLl8k9n8LMYIZbCAZMIcwg+ddJKcfvzRUhockFZqsdXKak5WsQkAkCRLuRVePcGNeN2Fm4XeYIwHB67cBKmsihciZv3UGA0boLafv+hjGLBos5CyPwspYWkAIL4jdIxCvRgOLJ4mCGCLvDPKJ2XM/VBNNV7qzojheBZuyxu0Rd8AHN/z2dDgkOSHXXigbSz2AEC80BgJeJR9KXM8vKiB8uMzg/71/XP5QjJmgPmgxIwXLXociysLTF4J25ve9Cbp7O52hlndGcRayDmZVCMVwZVsNiPbx2qqKnr1zTfK2nWbJNvZLZvGRmT/Q16j7TCaH5VFPfOUYaylA8m1tsjgtu0aGrhp60aZ19UhMpqX9Oi49Fcb0pmMq8qolp1YtOBFZQi/fPU35MkNG6WSzUosnZOJUtmB8VD63tRGtctOAwgJvW6Mjcq7lh4jZ5+4TGJDhIyimjnZdwgHgiV1QMXlVFLWweobWt/Vdq9NzYkw8DOZP2WGs3vrO4fYTJ1RyEfjPf7mN0/LIw8/Igfsv0Ry2ayCIEIhuzs7pbunR2vmsZFDCNtnhen5jn5bbdQ0fBtwR58cGRvT/S3cjv5tLPvmLZt1H67R093j6pAiBhWLS7lYUnVfwBg5vJS4QLQDBob77J3XL/fff7/2N8JFDzvsMC2/wtgwUQ/Lp/XHvM+KRNcyY00Y352IX1RcSDd5hBOlopZ2wfjnnVPvFEaVduX8iRTvqaHAsJQI5KdPrJTv3Xuv/PqZZyTX3qGS+/MWLpRYKqmGNnmAW7ds1fxIyjSMjI0qmAAQZlDbJRx3y2ZlCHtSMeloz8i8+b3SP3+hzO+bJz1EK0wpTD/1aaJMWPRZd7WeAAgLyYRsK5TkXy+8XLaNl1VlFKM+HsSlUBiTehVLfvIsOzFvYQ5hlpDR7ZvlT045WVVGE4N5yXBYWCdTS6WEitC0YzLlwvAtqsIioONQimE/coBwUjnWLRORMhgRQAiAh7HmvKaqaWkOptjpz+Gc00Ix6WP8zVxIfyBMHycZcx79mZJE9EtbK+gjCEqxjtBnAXI8k4E9HA1PPPGEiihxDGASoAfDjeODtuQzQKWVt2DdATQC7mAKVaU34dZA9ue+2MfyyDnWACv3wLpgpSrsuSxHkOfjOTgvz8jG83GfbK9//etl0UKXQgAoHx4e0lBwxnkQZETiKcEJUmtJyU8efVLu+PG9smH7ZhkYHZZMtkUW7bNEReC2DwzLgQe/SjZgP6Rb9J2R+kHh+YGRAWnPJWVi23ppLZdkUSol3UFaRWV6lCFcJH2hymgOwbNQE6BpH++mPRs11Gcz3KPj5tn+PxsjGD3vTPf1+xYy2lSdDyNZnm37EWXmP/ts7y36/R9MDuEcIHzWXeiFPfAVBgir6ZwUgqxc+K2bZOXWbbKd0K+wXh0GneUaNBs97oQlmgYyE3a5JqlkXArbt8sHly2XM088RooDA9KWCqRRJVfBAUIEj1INxzhonSM8ks4eaIbSmUMEQOgDGbu+b6BEmTIDjgaWMFZZFI0hQEUQQPjzn/9cF0hk7fH0+oDQAJUZmP49+OCT+zFAaIaOhQPh2eVvFnPuyUKRMBgtmd+eh3PCnNixeJF9QAh7idIiC78P9vxnt/swIGv7mSFkCnXGSPLs5oVGTMbCC917qSk7YqDIngGmKBZPSU1Scss998gdj/xcdhQKksq0yijFzcl7yZIrFkhpbFxlxNXDnYpLMp2W8eERBQfbB7dJV1tOZHRYGcL9sjnpSSakLaxDuPdeC19UQHj5jTdp2Ykx3lM8kFQ6q+8IlhDABmjy+1wzZBnlvHpdc3EBhO8+4Vg5+3f17WRwSFJhIW2KwbP5Tg3q+PkODgOKtijCkPuL3p4CwqhCYy6TlRWPPqphcPfce6+Q2sh72GffffQ5Dz7gQFcLsKVFQ9U2bN7klGhDY5Q+u2nTZhnID0pXl2NExsZGZWBoyIVaZzMaAt7V3SX7LdlPxxvqhF2dXerkgAUwUSX6FIBnzZq1cscdP1BjGyVa5hgcDRjYqUxOw6c5FmbwrLPO0vvT8hah6qIJN2F0K9sUqTnnvy9zHPEezLC2kDzGJaVQyIdmA7wxSxUKRQ111PDUIKFzBeJVN995l9z28GMyUG5IpjUnm7Zvk2xbu3T19iiQzg8Nab3N/OCQgm6Y8bHCxBRAmAC4jE/IQa05mZcJpKMtJZSdmNf/wgPCssSknEkKZSe+cPnVMlhqyEChooAwSMMmjUqtXN8jQPjBU0+Rdx19pMSH8pIlrkBzCCfPYdASR4jvxAN4KFCnnEoYkaJzWpirOt0ir/OcZ0BqKHoYImksoa8WanmnUaeev6+VIbJ5DnaaWn/cGw4DHBewcJQlMocH93nAAQfI4n0Xa3gx+dg4GQGUMNnMtxbiDCCz9ciiM+j3zPdcm/1t/AHczIHJmOA4xqXlKQI0GReAQsYAYas4S2x+5zPu24CuOUK4b+Z7+r9fpsIchjw716tUSlIqF1x4dyItkmqRHYWy3PKje+Qnjz0mw7WSFGMlFcAihDibaZFMrl1Ghye0LufGTRtlfm+/VEolKY6XJNeWk+HiqLRk4hKMDUpnvSZ7Z7PKEPa2tc8BQq+TzwFC1xh/cIBw46b1U8RTmyFGEZnkOUD4wuK62c4+Yx2V3fRIzXb+mb6PelxfbIawEXbIpspoKvusAKFKgEcYQgOEZy07Rgo7BqQjm5RGhWATAGHC7V93T8wgQbmQ+9GcJf1x4UJMClGG0J8sZpo0fEBogi4cZ9LcLKTkTJAzRy0yCk3juTXAGC1C779D37C06+8OIGQfQB6LOcaBGSd2bqvXxsLPPZtEvynXce/ksvBjeVnWFj5A9cNCrR1s8TdQj1HgDPoxfWaMFjzTPugdHh1RldeprFVNP6s3EpLItssVN31HvvvA/ZLu6ZFsrkM2b98uLT09WqOMwu3KGCeSGiJaoaC5FiarSTKVlFqj6sKIR4dlniRkcSb7ewUIJ/tEXYJGXcEfgPC9Jx4nZy87QWqDeUmHgNDPIbRxbzky/jv0az6ZrH7UAbK7DGEUECbjCXn4kUfksRUrZM3atZqjMzE+7nKjBgelWirLG97wBhVygdWD1SVUdKJQUIbvpptu0kiBTVs3S09Pr3R2dkgQJBU8YWi+9bC3NtkHQiMXLlqkoZ98R78HTME+2IbqKSzJPffcrSzpihUrpLu7SwYHh/Q+ytWaMtZ77bWXsjCUfcBgpg8zRlS9NFTcNUBohq86liJ1CX3HC39bUW9z4qQyGWUMYYXGx8akpaXdMZpVJ3wC0AMUt7a3ycXXXi93/WqNBL19ksykVRW2VK85oJBLyfjIqHS0tes4Z6xpqQJp6PxDbiZjIqjVpKsh8urOdulONCSbjknfvE6ZP3+hRgr4DCHgyLZmbugs69NsDGEpFUwLCBPJhBSKYwoIp2UhQ9YQ5xE5hMYQAggpt0KodIZIDnXwTUZ3xMWxXeYcab4jLcUyCQhtLqWf0/9g5qMOOJOc943nRMzltnI88xpOCl8l1+ZtP8zfHAj0H/oVAA1QxLGAOkKYmRfpv5wbMMjczNrB57CEvCt+WFPow1yHvg7bR19iY22xfoYz8sknn9Q+zDXJBWQD1BlDyHk5h9U/5J4BjPR3/mbccE8whDwDOfCwfPZsNt+baqoytJTQCWvH8D1j3J7folqsvQDtdUKHCeGVQBrJnEw00vLFq66Wx9euF2nNyERjRAF/TFJSq9alva1bKpW6tLa2qeNon0V7yejwmIZd12M1qaGmGzQkKORlUTYjC0kRCBlCcgfn7b1wjiFUIPT7FTI6xxBOb+HvFLE5BwifLVR6cY+bA4R1FaqAIRypJ5p1CP2QURZJcjumbCFDaIBQZevDkFEHCE+Ws5YdNSsghB2saT0zx6JoOF4irqCQ8LJQdE6/iy7qfqiYbzizny2O5pW1/Dqe5ZFHHtFwNUpOHHrooXLuueeq4clxLPzTAUIzjvyFdVeAkOv7IaP8Tc4iizkLry2+dt8YixgHnB9Dwjy5PkuIhxpPMIan/3xRg8k3iP38mekMPMudMY+0AefBYWcEISaE4py2Y62uSpLFakPSHT1y1S23yg9W/EKkpUPK1YZMENaUTUugbGxMBWSkUtXidaiMViqUH0noOUvVoiRQrkCGPJWV/XMtUwDhyyFkFIOtFnrb9fkjYWru3e0eIDRw3nwf9UlwZCzv1CLAoZpuNFSuKbk/NWQ0KrJksv02RhifhGZizFITr7MNxd28DOXzmrM2kh9WAxNjmD62cO+9ZNPGjWrckT8KmMTw3D6wQ1paYLLHZIKQ0pjIwa86WJkS8t/YFzaVPsOYIvSb/oxxSQgaIZQAxfHRUbnvvvvl/vvvcwB0aEiWLNlP+xnCN63tnRqqh/MDdhEWn5BOy8XFiaFAK2SVdO4IWUKfefWBoP+5zQua/9jermU/CBW1upOEOpLTmYwH+iyjMP3lkhx8wP7yL1dcKd958HFptPeoamuJXNFUoM/HTKb3QYhdparjGMVYU2odKzhASJmS3lhCDmzJSLZakIX9PU1A2B+GjGpUQxAoW/Z8A8JyJiVbxouaQ7hloiz1VIsUcdQl4jIeAkLm4Z22aQDh2PbN8qHTTglzCIclBwsY1qu04xMSuPm8Xp0a/h8CQgtP9aMcWBu0pFDICOq85rWFP59Z2RQdkfW6zuG+c4x30gSboaPL5nmAFiH6zM9EM9AfYAgtNJT51nLKCROFncM5YIJHOEwo5k7eIaDO8gVZZ+jXqHnSxwGB3AOODs4PqGRswFQfdNBBqhRKvwYQ+s5Jy2W3EhKck5BPwCX7EzmCY9PqIFq9Wse4O5EcfvNsvkK15Yuz7vD9ZORJXaq1sub1xyUpZUnKcCOQb95+p/z3k6ukmklILCsyUhzTPEHy/GsklYtIJpOT4fywClUN50elNduqAmKSSUiC8lOFvMudTQTSm0hLV1urAurefRaquEx3W6fMhYxOjrrZmLJnay3v6XlnyiGcA4S7CQg3b944TXnF3X99UeNtT2OUd/9Kr6w9ZwKA0VaY1jv6HJpqpxzRFzgkdVd1KKfNIUxlJV+Ly3lfu1qeWLdBWubNl0YqJYViQcbHxqdIWtMM7hzuB+OHBRlRGfJjimHIqAOE26UDKbpKWO9IjaW4pMIXoedQszpUMQhl62PiLAqftbLFPsquRV+LXwLClEJNOACjlxAgwkVZxClQTY48G6UmAAAgAElEQVQShrDl1Rl4NHGCaKiRGZPKIIS5hSzult+E91bBROiRZaHGiMBw4DcebAwQO4/lBKK4CHuG8eGXBGA/7gkDG2U7ywPxjd1oeKEfnmhA2vo092x5NRZeZMDTQqZiVoHcM8IsTKsWCyTTM08uvPZ6+f6DD0rQ2SPliYr2hVogUrX0UAzM8D3XAmfUUocwiMWlEqtJKl6XZGFc9s62yN5B6iUFhBSmJ3dWcwgzOa33RxgYeWQAg6hDBGNJn6cxFRC+74Slctby45UhhH1v5gqaOmhY7sXeXR21VViQGUJEJ/v2pLqoAUj3jt19wAga4Nlp7YjFpDXbJhs2bpDvfvdmLfcyuH2Hhnd2d3Xq9WF0MTAxijFQj1t6vLKDMPY4MX755JPa/yzcecXjj0t7u6uXRt/p7OxSJVCX+xRXJw99DHaYjRwv5yQpqAHINVHtfOKJx5UhnJgY1xwnzs/3iURK8vkhfaaDDzpYzjznbL0ve3ZjBW0M8rmN9SggtGP43A+VM8Ylqs6r4CF8X8xrHIdKaDydlFxXh3zpmuvkxvsflqBrXuikqul86Lc7wMWUL6N181Rpt1yWeYmUvLqrTVpqJenpbpH5/b3S39cv83r7pKfHicpMBwh55ZMiQ9MvSrMxhOVUINsKZfnHCy6UNdvy0rd4f3X0FCtFVQKlXac8jzomNDlQL5gQ+mxVMsm4jO7YLB869RTNISR3NkudTda3SMioAbLoXKXnC+t62pyv60oI4lTYyQsJnmldsH1srp8OEPoOBJvz+AxnCXMyYIw+CDv4xje+sSmqZo5AY6W5BnM+G+sIAI32gg1EAIzQbEo7MHbOPPNMHTvM2xzHOHvggQfUYWjnAVwingRIgw20XHbLMeQ65gDheEAc98g5AYQ4a7i+zee0sQnR8LeVb7GxEG1P33HoVmPnsGIcEEI/Vg/kouuul8dWb9Ii9BP1ksTCOd2KcBM+anaOKiajOkY2YKyu8z2AsKVRkEWptOyTTisg7CFncl6f9O21QFVGSTEgvN0qjrxccgifb/t7JkD2UjGEs6m5zgYgZ/t+tvZz/XLyLmY7X/T7l38O4RwgfA7w6YU7dA4QGpibWoewmEipqMwFV39Tnty4SSZicQlaW9QAU5l3wt88tmK68hNNQLhtQD64fLmcteyIPQaETV+4J2ighncYQmpGhf+ZAStb7Ow7jjHvKt9hYBH6Rj4IYTv8nHDCCSo/7+d8mFfVPKZ2fuuVvmFpiqJchwXb8k5Y7Gk3gKbKzhcKGubDYs4+pj5noW+AREKWuEc80hi/GCc8r6ki8r8KvnR2NgGdGUfTGVk+QIi2mxnG3D8bz2qGlJ5Lc3gmzUp/ssZAABBedO31cvsDD0qqo0c9xMo0J+pSjbu8ULYkaUT1hpTDXCHqU8HCVGNVScYakiyOyz7ZFtknmX7RQ0ZRxKO8SiFIyWcvvUx+uWFTKCqTlXS2pVl2gsLZOy1AVvdyRkA4IqkGtcnou44xcggyuvQ6oZUoIIzOgGZ0cbz1cxcKZnuGjKJXu83GgbPsYhqCd+edP1BjdGR4WLq7AB0JSaZSkktnmn0XBuKMs86SvffZW/sptTEfevAhzRNsb2uXNWvXSFtHu+Ygtra1aZjdk0/+UtsLNdA3vemPlDGDHaQP0v8BnDBo5BVixDIe7r77HmUlcZRg3O633xL9m1DUxfsukf4FC2TVypVy2OGHK0BVYaOwRijOF39OsLA4Y3180OADQgsrNDbFFHd9544BQgWDqCjHY1KkXlsmKemeDvnK1dfJLT97VJLdvZP5cBEHX3Qu8vvPTIBwwfxemd/nyq0ACIO0A4T+vGuqzs8VEJaChIaM/vOXLpF1AyMihMjGkxq6j3KsqX36c57724HCmQCh5Ickp/l80wPC6HtpRl547nNtO6t3GSp1mpPOn++iY9Lma+sX9n10Hrc5zxx+/EYVFEDIRl/kHZCvbY4GizoxQEieK/0R4SPWEeZkHBmwfABF5nnmexwm73jHO1SA5ic/+YmuEf39/eqQZJyZmAznIyQa4GihqJbbxz1wvDkZCWclV5Fxx/UIF+Wc9GXr134723plYJjz7RoQohha1ZBQOEJEiEbrcbnk2m/LY6u3SC3TIuVYzQn/2MQWrtdTHBF8hqMrVpdy3AHC1npB5icD2S+T2wkQIi7T3dYxBwi9yX82YPRsLeWd1rNZTjTbfcz2/SseEG7cMpUh3DmkZ9dvYI4hfLZdfdfHRQHhjIWdVe/y+dtebgyh5RCS/4QhX2oEMh5k5MvXfVtFZQarVQlaWtSQNdlrZw+43D6Tk7b2o6B8rVzRcKjC1u0RQJiQWM0VwK3EAmUIAQqhnTqFIZwJEOq+AImqY1SMDfCNY9/w8/MoDAxyjmuvvVbDdQBsGKOUnKDkAoyc1lNra1MARigOCzbPzqLui8BwPiuMbQYoBgD781uVOMPSDgBCDb1MpfQcfM9ibiwihq3mkgwMyo6BHbofY597wGOsTR6CNYwUwo/IqbJ8QN/w1PcSyZ0yz+9MgNBnU7mWGRW8Z0L/ptscIOyVC7/xTbn9gV8oIIzXA1dvMFGXmgJCZ+EFNVeHrFB34XiZ0HAwhpA6hHulc7JvMi3dqYS0tWVVZXTRi1CH0AeEF12Huu4mKWczyhCSDwPAcXUrd2YIm/NGvaY5hAGMyuiowBCes+x4qQyPSlooQj9ZoiLs8e6dNht29wHhlEU3BIaWp4V33jcC7fTGkqAaSf+5//6fyHXXfVNzfFTUYmJUDj/scHkyVEWkv7J94m/+RsODKWK/bdtWLUz/0MMPuVp6Y2Py1KpVuh/gjtw/QkZhHumX+++/n+YDqahGW6srNQEgTCZly5atGmYJ8wpDuHr1M5o3SPkLDGKcMa95zWvlkENeo7l8GOkwIG2dHTpG2Syny39GmxOi84K1iY0NY8aNHfSBhp1vOkBIXqykk5LqbldA+P2HfylBd+9kSZIIIIQYhR0lZ85/bxpNgXhLpSq9QdIxhPWSdHfmZCZAaM4VZQbDMj/PBRCSx12Ix7Qw/b9fdIVsGBqTSior9XjKGe+VooYM7mTk6dg1hhCPSE3SQWwKQ2iAMIFqkZ9DGKqN+n3Un6/8upk4kExllP5rDCHv1n+fdn825/G/9Xef9Y1+7wNFYwkJTwYUmtALjkLAFt9biD5zpQkZ0Y/WrFmjtTLpj9SIBczBcht4tDxG5vRVq1Zp0XfOBZtnhe4tnBNm0EAo4I6cQgvnZ93AUQIo5B6sLAbsI/eIE4ZjdwUIbR2w+Z579FnBqQwhekIEPzdCdi+Q0UZMLvnGjfLoGgBhThoBQG8qK+7a1c1nGrJew1aIaTpI1RjCekH6Q0DYF2S0DmHf/HnSu6hfxWXmAOFLk0M4xxDu7Kid1vgJP9xTABybA4S7as6X7rs5QOgYwiggLNYTUkhm5eIbviNPbdsuNURBkOMuFGVwaFCFFSguTU6H1ikiR4aQyTBsNB0kpV6qSDoeTAsIpepCRqvx5AyA0C0mUUDoDzxb8C1HxF/orUf5RgZ/+wwexuYPfvADVRjFm0vOB55dFAytULuJuMDQGROHkcuiH90wjFmoAZdIzFNbjc8sbAcDgb/N68uCjSEAIMQLDdjEy8xvy0ux2lEY0yz23CfABGMYYxxhA/JNTGLcB4RmLPkholNY3TAHzjcGLDTMjJjm/hGG0H92A4RfueY6uf2hRyXV3iNBLKUMFICwLFUVldAyIuWGEycBENZqkqi6/19ugNDKTpRyruwEhgxqkfRxDX2kDlgQ6G+2MkIygHcMoEJBKOMMIDxjqQsZrQ+PqWiOkawYvK7shGvJZwMIzdjVdzQNILSxYvvZ//xOxlMK3B56+EH52te+Jm96wxvV+N26dZMcfcwx0tPVLVd+/evaDxkPRx1zjIyOjSogoxQFz06oNf2W8hMwgHxHHz300DfL2rVr1IGwePG+arCSg8i4gRUkNJV5ZOGChQoy2Q+WnsLYGLstLTl1ciCYRL8HGA4O5mXFisdk9TPPqNDN+848oykkEzVe/ZBuPyIgumgbU2Ljw+YG38Gk7yYMGfUZQvILG6lAAeH5V10jP3ps1S4ZQg2Vw3FUrahYTRNseoBwHoCws01ydSIJXlxAOBETyddFPv/Vq2TzcEEZ/2JVpFguyOjYsFRUFdoZ/DC9vDeKlVth+gbh8CEgHN+xTf7k1OUaMuoAIWvE1IyZIJacUi7H2qPpwArLe9j/gBF7T+Z8s/duc54PCG3+irJ//rwVPc6cAfymr/7oRz9SYRicgieffLKCLMY+54yGjNLH//M//1MdfOxHqCjOEdYMHIhsAEIrZE9/B8DxPXO3zfN8BuMHCGR+ZxwABvkNWGR94Ifr2D3gyOQ41gZYTMCoicRESxL5Tg7+9ucQiyDx27HZxnHAoCtPxXw/+ruyKhdfe6MyhNVMTuphXVm1BcLoHfe7prZCFc0BnSrjeo45QDjVepgJUMyFjLp2mg1wRb//gwsZ3YlSjXgcZ6NcowzkTMzXSwfFXh5XfrkCwuj73d3Q1plaNcowR/dTVU88zhi0IUNIyOjnvn6NPL5xkxSCQENF1KNNOGTF1WliIbRCwhSUT6SS0tLWJoXxcVUqTEtiGkC4cw4hzJGzjPEgOk+kGiDR0CFPZc4WHjNUos9o4MZAoRkAVvOKBZfF9Ctf+YoCQMAbIHH58uWak0HojxUN5lhELPDmsuiy4BLqacwjhjP/Y0hgRJBDwiLNOa2wsBkHhADRhrAoHI9nmfPDKJKzxTUBlqaIiiHA9UzohnuDJeEzjGZEP4wtsclzJmA4U//wjStrzyn7hvOPHzaq+8VjyvKmu3vky1dfK3c88ph0L9xHCmNlSaZTuvgXAP/UVuvolKHN2yWbzUme2maIPdRcTTHCSgOpSqZCTarMS84Qfu6rV8hja9fJGDXSgpQE8UABLRtGoRVYx5DbumO7JNIpDaGMN+pSpbYcBu3YqJx5vAOE1eFRDRn1Q0SdARb2exOVsRDShgMQTRDnTeAmpGF11Rh/nNf1d8tlnJo1Vg3v3c5XKToD/7//+z7NecqkkwrWcPYccsirtJ9jdNKHMYZr1Ya0tLZovyZkdmx8XFVJEaFxzN2ATBQmtI+eeMKJglgKYYaIxxBiilFLv+V7+rmVODHnxq9/+aQ88MCDCjSogUZurIpJxeNy+/dvl5558+WQQ14t9/30PjWI//6f/rEZGcAYMrl+GzNWWiAKGnzGXMFNItE0iv38QwuhazpLKKqt6pcNzQWs1GtSDwJJdLbKBVdeI/c8+RtJdPaoM4ewWQrQ+1uxUG6Gy+Iwat6H5tXWJVmtiQ8Ie7sR1+huhoz2dbuQUUkGzfDr54shZF4HEA7+rsbrP33xIlm7fVgauTYhN9jVp51UF7YcNuY5lx/qlDwJMR4byUsyEZfC0Hb5wMkAwiNF8oMKCFEgtU3zKePuOOvj0ZBFUrFRsdUlQcVsJhVKo0zgTAajAvAwb9uYYv+d+OPL3rOBIu4NFg+nB/uhdAvQAtSxD++QPsY8zRgB4BFpgkMDAIljhHXC1EfNGUn/YE1gDLD5DCbnYT0CENKnuR7zPGuSMdmsDThefHaS/3kfVoaI9cXKB02ZQzwHYNQxaM9t7WNrpjGrGi7qAcKxekwuutYYwhYNKU1ns1PmRS1RhBhNrSa1ck0F4TS4OBIyCkO4JNMifaQJtLRq7qAxhL2IyqQzTYf170sO4Z7a339ogJA6glPGWiTAbjb84uq9TrJ0lqM/k/0yBwhnkajZ0w758oBnL/5dzAFC1+YzAcLPX/kNeWzDximAkMUDY5SFx0RHOEexUtZFw0Ikq+WypOrxaQFho0zZCQnLTsQ1lFDvI2QYZwKEvgjAdL3FDEBb8KL/Nz3OtZousqtXr5ZLLrlEvbQs8hgOhI1idDLJ+HkaGAh8/7a3vU2OOOIIPd5q+BHi+fMHfq5GBD8cZ8IBGMO0Ce3Fb0AfzArHA+QAoxjLGApshCpxL5afwjMDXlGrYz/uAY8xP686+FVy6JsPbTKE/vNy/35oqO8Rj4Ln2f5vhql5eYQGCGviAOEFV31D7nz0cQWEE6MlSWczalCOlyeUAexsa5fSWEHaWttk48A2fdZUCHQMEGarZVmYTL+ogFCfo0YdzckcwukAoeXN8g6tZIKKB1FXURqO7WrUJUttxkJRJGQIz1l+vJSHRhBsDw1bt9AR5jcJDMLFL2T6fBElfW/TAMKmjH6QnAII9ZwRD2DdRJvCRRYGf8vWrfLjH9+rxmwyEVNVUMIDcVz091NcO9AxQKhyoVCSvt4+2bp1i4JA9iX/j/5VLCA8MiG//vVTsmDhApmPCEwqKd3dPZr7ZiFuJjazZs1qfX5zYtCe+YEhufDC/1CgCACFgeTvtWvWqGNm4d77yKtf9Wp5ZvUzqlr4kY9/rBlCBwiEwfeN5KiBEP3fDGDfqeTv43+vDKGmwcYFbAIgpDROldDtzg45/8or5d5f/bYJCNVR5gEgnhU2DWBDWzC3wLJpv1NAKCEgTDQZwpcCEA6Uq/LpL18yLSDU/prg+ROu/EDNMeXUF6UfMrbHRylNEpPy0A55/0nL5D3HHCGNPKIyEUCojpCpIc1RQFirNaaUiYBpMtbPn9emm+cNCBrgn84ZGnWY+YBQ31cyqfMx5SO2bN6i/RrWD/aP/ooD0IreA+RuuOEGdQjyHKwlgDPC+Y1RZD3gWL630hLM8VzDlD5xtjD3cx7GCusCQJS+zWeMFwAa7c3awBrC8ZwHdhDnII4c5iRzbhjg1LU1kkLA/5aX6DtKrG34zBwA2AdTGMKaKCBcsXar5hASBooTBAVeiwRw78mVqzBAGMPRFQGEC4JA9suiKj0HCKM2ze8rQzgHCKe+yZ3KTuypyugcQ/jigMM5QDg9ICRkdCyWEgDhinXrZSKVEnKsfEcDC9R4cUKNg1SQ1ILLgEIWhE6MomJJko24TGzZJh+kmPRyVEa3aR1CCxnFO52QxAsCCG0BnA4Y4d1mcQWcXXfddeqVxdvLIszCCvgi1Idi2Cy8bHhvWYhZcCn5wA8LKl5bwk0RFGB//kc4AEYRY5rzkO+BV5jFnMWb0CE7LwICLNxcn/NT0BjD0e7bxF1MuIB7xAMNw4iozCGHHNJUGn2hAGHUMwuzZeFBMAmpzm45/8prmoAQhtAHhABD2jxZiyvTsWVohyvrAWkGyyjAyqrkahVZEKReEkBI/y4R4hykZCZAiFFMmQytITc26tT6qlUp1V0ZhQSCMOVSsw7hWcefIGcvP1bKQ/DtISAMWUCT7gYYxmHF8eB7DKGxVwrqpwGEljfK/RCS54w/J/aE4WVGIL+jgLAlk5NHVzyqDCFhr+VSQR0Yra057dMUUCccHCPY5dJ2qOFqTBzMXg+sVTIpmzdtknKZcdGqfZrj9jtgfwX+bOyDaiisBfcI88iz5nIteh1YySef+KX84PYfyJv+6E3qbBkdGdFjLRQu19quhvbKVatkaGhQzv3wh6cw6FFAaAaugbxo2KytLjM5QnzGxO3jSt8ACGG0WZ+LjYYE3Z3TAkJUSP0tk87tEhBSt3Je4AAhOYSdHVmZPx+GcIECiXk9PS84QzgTIKRvKQstLg/SFHYBRrA+MMN93T0yNjospAo6QLi8CQinCxm18kE7t7NrNbpy1OFh/fn5AIQGmOjrPvi3/kBfZ54H9BHBAejiPeAssX4JsMMphwMQcTLGhIL8WEyOPvpoOemkk3QtNEaY8cxYoh/D6pmAGA4N1gPAJ2sMII/+zPb2t71dci05HTfM+eQkWsF5lFABkYBFxhaRIoRXW4467cf1ua7lWxoAtL4ZDbc2B4lF11jKRBQQDtdFLrnuJgWEjUyrpgRQg5O+oWqpSScihd+Dz8rFitYnNEBIKkG8XlJRmVciIJyJEbT3EgWCk58/p2IFMxrVOzFss5jfs93/swGE/jktpcJuY44hjL73uZDRFwQh7g4g1MT957kw/WyiMi91yCiAcDyeVkD46Np1CggrhHCFQgYsMHjCKVjN4tGSyeoCWqlVZXBoSFpbW7QQeSAxGd2wUT64fJmceeIxMr59i3RmA5Gay6OpwaZQdoIkhN1kCM2zGX0n3Af3ZRL0vhc46gFloTRW8Pvf/77WIcT4BMQdddRRumDz88QTT2jOEoYxgM5CSTkWGXLagAWQWlL33nuvgkwMAUAgAgPcAwvzW97yFjn22GNVfpwQPcC0sY8syizyLOx+yBCf24IMWMQYYOHn+cwL/eEPf1jrX1n4oA8C/AnW2sJySiy3yjeM/faMtu2eAMLORftIEUCYTqsUeUWq6kHmnEE1poXqx0ORCspQIEBUkYrEauWXFSBcsXadjCIgQ8how4UWYujksjl9d/xgrGVbWmRwZFjfczoRk45MVmoTE1IeGpRzTlgmZy07Rgrb85KMT4Z0mghIs/0tPAaGkFzLmDPizHC1LEP9LmQWuR7v1UJG3bgI56oQQFofQB2Q9jdmk3FM/3zs8RWyoL9fRoZdGOf8+X2SC8MdV65cpQzFggX9Uii4Gn8Yd4jK9NAXMxkNeSV8fOuWLVKt1aQFpq5el66eHn3/9FuAIiI03C9GM2wiYcO0AQqiK1c+JXd8/3b51a9+LWeddaa89a2Hadv+7Gc/0xqEhI/GgpQkk4Hkh/J6vbe/853aPqYMyf6WA8hvCxm157fQQZ8xoe1niiCYClScqqw6MLQmqgOECCMle3rlC1ddKfc8+VtJd8/Teoy0YzUsP2Pvl9BKNit2H2UIX26AMNbaIVVJuJpx4pSNbW7BWcX/sJ6w4rR9W0urTIyNCJUHKvkhOXv5Unn3MUeEIaM4BXyFYnIpnYFjQMWfhwwQMqdZ//b1rKIgf7p5y2cTefd+uQZ3/npznfBBoT2j9Qv2A6hxDqI0+BzARo4fcz73/9BDD8lvnv6NzgXsw9xOPVtSD1hTTEGaNYH7stQEfrOewBgDKi2vkHsw5x9rBufkONYgHJWsAbSBlcMAsPIOKG/BGmHtw3izCB4DhdNF0ETXSQPcxhAqiIwwhPlaQy6+7iZ5fN02BYTxZFxSmbSOQYu0YZ5Kp12/HxkcCaMW4lqTEqGxeKMkuVkAYU97p2TTzDNhOZ0w9HB37bEocJkVyOymlTlbyONsEXqz3cccIHQ59q8YQLgThfg8A47d7NevnN2eY50/6iK9lNvuToDP9h5hcBT4ki9iKqPxtHzuKgcIC8lJQEjdOJiSrs4uqTUwELdJJu28g0ZktLe0qps3gVjBunVamP6ME46Ssa1bpS0d1yLkiMQ1GcJw7HNtrdNlTEk0Fn2GPAie24x0S9K3cEkVLwF4aqiSe4/GyAHCWJTx8P70pz+VD33oQ7roWh0qGD6Myx/+8IfqKcYAxSvMos853/rWtyoLSI0pQttg6wjbYbHnN0ATLy5MJMANsIj3mXOpgY56a+C874QLWUgov1ncOY+BOIwENr7jGELrPv7xj2soKsyNbdHFxry+nMfUFK09osbQTkAwbG8rhq3GsJf7Rj+AIUx2wBBeJXf+4gnp3GsfGctPqNEYpAORREMNAIz/ZD2uIZZjFQz4itYl1HM0qhKvV14yQAgDV6MeoscQ+oAwjkJeraZABscHixVMMO2XgAGrlZUZy+AoSaclXqlIfuMG+ZOTlstZJx4nI5u3S5o83YRT82M+cW3t8qgIQTSjR4EK+WqhimIVz7o3DvT4uKvppyFZ1WqzTpwPhMzYVlEjLTLuGArOOzY2oaqeoyN57cvtHa1SKBQll0urwTk8lFcDlGeFGRkeHtXxZQwDQkCFYlG/szIqnB82EIAK8OT56HNaLzAmWtTeGdx1rVOIsQo4XLNmrTz00IPyzDOr5agjj5S3vPUtythfcMEFylq++93vlq6uXuns7hJqc3Juahw6xVdXhsHAg/V96/Nm7PqskgERfz4wwBcFJk40JezzMGXkvyGgITEZ5/q9LlT67l+ukmxfv7YFbZxKp5s1FwF/AELNHxsfU8Bv96k52Q1RRtlnCDvaMzMyhLGEyy/lnaJQqv2Fou27mPxnq0NIDqHPEMbbuqTSIFcSUAYYaleGFCOfOYl3TI1UQolxQlBXMptOSn5wQGIT43L68cc5QDi8TXJhGkHTuKvXNERb+0K4LjffWwLHBeUJRMVImu0UChzbO2P+tjp89HMVeqoxHlwkgp9aYPl3dn1bF4wF43M7r/UTzmn9izXCagRyDSv/88jDj2gIM44L5mSL3OD34YcfrmuDn9tqoNSAluWd4wT06xByXUAg90K6AbmIPBPrgdUkBERamC3zEOfi/AiMWc1azmNtxL6mgG1zfnS9aDqPwtxl7rPJLiYmy1OVE4EMV6cCQioValkUBMIInY/FXR4j4aHlsowOjUrtd2VN4o2EJFIJLUeUkLK01ig7kZQlmey0IaMzAcI9tXNmA2CznW82ADjb8bNdfzYAOJv9N9v5n+v9RY+36JaZzrsn9zPdvnsaKhs9x/MtKsMcuKtttueN1gGPRUNG5wDhbF30ef5+DhDuskGdeIATlZGGKzsxkcjI5666Vn5ByAx5UxreGZOUqivWXJgiOSN4IidcTqAVpldvqsQkEWvI4Jo18qcnnyxnLD1KRrdsk9ZUTIuQs3hUE5SdoBwB8tQNBaO7Cwj9B1Kjulp1ypUhc6D3E3qCbdG3xZB7h6kjfA2D9bbbbtO6UB/5yEd0MWaRhyE8/X2nS2dXp/zbv/2bensBZX/0R3+kxjQKn+973/vUaL7lllv0HCzIZ5xxhhoI/I0X+dZbb9X7wqvM/ZBbgtAGC7mVs4BJYSEHOGJUssBzXgwR7plj+R/jhGP4gck899xzm4b6dC/Y93QbIDTj12cJfQY12q6+4bYrQHjB16+SOx51gDA/MCrJIFBAiAGQyATabxL1uIpFDBXGBBEiCtMrMOYoLxEAACAASURBVA4BYUvdhYy+mHUI9fl2AxAyZ8OemaAMBr5K4APo00mXY4UKKeU0goQ6Qj6wfJmcvewEdYSkARNBXAu1Ty4QBggdgNJ7oYwK4dmhE4NrxPyQUZWId04EVfEL5e/N0DQg1gwpRf00BIQOsCUU4H331ltl9TO/UVCXziQVwMMQ0s8eeuBBDUcmBI1+uW3bDinQFzG+Gf+hIEhrC4ZrXT9XCf6Kyxli4xnIBaQPwgrzXJSUoP26ujqVPWThRuX38ccfU3b+ta99ndYfpGTFd797i7bJQQcdLHvvu1jnG8Yghi99H0DZDCvkuULHCtc2J4rPfpixz/fR4vPTOVEc7JusOUnoJAyhAcJRcqT7ehUQ3vPk08oQEs7KPXf1OuEou5fWlnYNrVSGdKLQDPt7PgChgr3nGRDCEFYacWX2YefSqaxjSMPcOuYxnA+FiRAAB3HJZVIKCOOFCTnjhOPDkNHtKioz5d3Ua5omYOUk/LbXOosw4LVYMzyV77kHA230J96vRVjQzrBvgC/6g4Ef7tEEoOw9+HObse8GJH2nAGPBB4Qcx2ecH6BDP+SZWCOIDGHepj24D/o3IaOkHhgo8x0S/M2940iFFcT5SMoBDtWOzg59NkAl52Zs4kgECDLfcCznT6dcTiptwjjSvL1kUscQY5Z7tfle5w+iM8KxaE4dv919wGFjZleAMF+uy8XfvEmeWL9d6tlWGSuMuZIcWZjjpN6LvvNYXWrlqoyPjEuxWJYGqtIphLoQZ5odEHa1d0ouk9GQep3vnqVffjaDfTZrcw4QTm2hOUA4tT1m619zgHC2EfZifz8HCHfZ4j4g1ILiNXKpMvJZDxDC5iVjcckkUy5UsjChLIGqHuL19jzfhBDpghICwo+8691y+tK3y+iWAWUIgzDXCZDJsVFA2ExWjKgjNj3JEcbWZ/7M88vCZ4AwuvixqLOQsyCjHAc7yKJMaCdAD8lx/kYcACMA5VDAI95xFtt77rlHzj77bAWEhJJSWPjSSy9V4Y2//4e/V+OEvBCAHQs2f5PzR/gRv1nUMQRQpgNkwjqSfwgzYipzpp4I+IOF5Df3wOcYCLCNZ555poJGM/6jnkQfEPoGsQHkaKcwZsU+t3YzPML3Pig0hjBo75YLvn6l3PHo49K5174yMVJ0DBcF6AMnV65CFHUYtUCqQVwKpZI0yhW9lAOEZVFAmEjLPim/MH2X7LP3Xi6Hp6NbstmMCp7M5jXdrSnG8vkaMCw7M4QjSacySu5jOpnSGoTO+eA8htTQq6BkmA6UHQMMAgoBhIPrYcYdICxSU1K99E5Z1C9MTx91oXluM0AImGKLAkL37ozxdmyTASAfVBpYUgBbKuu9a55jEEipWFGnRj4/oEYooV0YtKlU4ASRFi7SsO9ara7grVptaGgbG/3QQq7NQFUjvVpTdoCcxAqsJWF2YaH6YrmkOYOO2XDMg5WbeOCBn8vTT/9GDj/8MFm8eIkceOABTbl/ngfDecn+BzaNe8aryfCbE0gxEXNJuBkLZO3p/7Z9okaw3/fdd3F1jhlQABAmEsxpIqlEQoYKBcnMnzctIIT5op3YNEQw09JUfgTIGqM5EyBsb0vLvPnd0h8Wpp/f29fMIYwyhM8HIKQOIYXpP/2li1VUppzMigQpFHS0TySTaZ0H6T+EvVpkA/1I1UaDmDKEY0NDyhCes3yZvPuYt0ssP6AMoW/IU5eO2rMGCO3dKODDCeIBQgUndQcIbc6y92yAkPmQe/ABoYm5cM5o+DDnMdVRA03N8GucWAHPm5wCCDkPax7v0s+v43+cdFbE3voWII75iuN437SXnzMIuIMZZD0AXFpop5U7Yn++55o4A3lWTc1oadG538JXDRAaeMNZSZSK5SBa7ULa0cKrrZ/vChDaM/oMIbFDzOPleKA1Ky/91s3y+PrtEsu2yejEaNMRC3Osc7qqxNYlSWRCMiPjYxNSKdVcyOgrHBDOxAj6a4C/fs221s0GSPxzTff3nh7/QgDCXbXJbPcX/X6OIZztjb/Sv58DhLvsAbsDCClgnCZRPBZTFgFvN7kyPX29Mjw0JI2qSd/HNKcENhFAuGPtGgEQnnnC22Vs27AyhISM6qLxPAJCy7li8cQI8L2ylkNkjcCC+dhjjykgw5CwMhGnnnqq5lZhdFB/jXMB5qzAPAYA3mAMiKVLlypopIgxgJJ8Q6552GGHaUgb9QWtpIQVEmaBZ8Fmcea8lu9IDgnnZX82E5IB7BGiBCBEmIYFHtDZ3dOt9/f617++6Tm248zA8vOlFGSEjIVvLPudwgxfHzg2gbaXu6HhjF5ST1Xiku2dJ+d/zTGEXXvvy4vVU9OvMKSpO6VebIBVLiuVWENGxseUIVTQDhNRL0uuWpb5iZTsl81JTzIhbe2uMP3eey18SQFhWgINi+O5yWsjZA4ACCCcgKmKNTTHrYWSFLB79ZoMrFsrf3byyRoyWhrMU3lDQ0bV8LUQ0LBcxHSAcDJktCoSjVhpuLBtho8xJv57NQORd6CGc8UxkIwLGMJNm7bKVVddKQsXLVAmL5kKlP0kbJUcYO4PxwWgECAXJJIyPjGh75Q8Qc5JGRGURunTGLgWusf5N2/ZouABQx3HEcI7tA+MIiIygDxCSAkZJa92bGxc3va2w+XAAw9S4Do+PqG5ixjRGNxdPX1qjBPGCvNuBrzl2UYdGdb3fQeSMR9Ro8sYExs3ykgpuJwEhApGCPlFZRRASKmLUllS8+bJBdd8Q+5c8Sshd5ZyHDxzEWGtLidAQt4jAJ4cM0Azc4GBGq5C2KcrOzEpKvNSA8JiIiUSZCSRwokRl1yuVcZGxzSH1voUobDlcrUJCDOpQMbzealPjMkHTzpJ3nfc2yQ2PCxpQptDhkfnhFkAIfsAGAmJNkBI29tcZPOYgWqfiWV/wJyxcNYvtUao50T0hVasuLwda8fTx9iPeZl9cETw7uiHOPEAZ/a/ATqLQGH+5pr0Be6B8cL5+JvfgEAcgowDzT1Ou/w7rsGawNqKY9CYPUCgAUGbn+25uQccnOyLAjag0AAg48DSBDTUPJI6oe8jzHflt40FA4QGIrXsBI6neF2FtxCVARA+sWGHAkJCi7m+5bxzXtoEhpB5MxlPSmGsqCyhnotMAsEBuOuQ0T9UhnAOEE5aHjZHv6IA4ZZNG3cpDzSbB+CVjuee8/PPAcJZmnBS9h6mpFZPyngsJZ+9GpXRDTKeDKSWDBQQJsRJa2sOULkkHV2dUioURYs1U4BWRNpaWnQ/A4R/ftppcvayI2Rix4i0pQIVEHGAUC0ESZIzgvRcLDElZNRCNSYnjTB0xMslVGMtzMnSMFRypsLiuP5xxqSwP2FwsHcAMNg/PK6EjAIIWegJ6WRRPv300xWIsXj79QHx/r75zW/WfEPAHLmCsB9cm3OhCIfRgKIo37No84PxjBocnmAWW4Co1Ttcv269bNm6Re+N4wCq3DPglXvhXk04gOsTLmq5NK4mGKxLCMS8UFkDetF8K2s3+943lA1Am4HjVzEwhtAM6HIjLp39C+TzX7tG7ljxuHTvta8EsbTL6WlUpUqNvQQe6qSGjBI+ODA+oqwBxrAafRjb9YqkywWZHw/kgJa2lxQQnnf5FZo7OxY4hjATS0oWcZlE4AwdETXi6LMTlZKUpK5AKxcEmkeI0ujghvXy56eeKmcvO07LTmTCnEEr0m1900LX/AHqAzr61EweUjMKDezszHK59jVhLDvP2nXrNJSZRbinpytUz21phoJS7oGcJfowDoxUkJatW7YqO0ReH0Yx16JIff+CBcr+AhZgBVBftTpoPBv9F0AIeIZZRXGUMYcxTP9nX/o7jg/CVHGkLFiwUJsDUEiOYZzSGiLqGOGeaHtja+ij5gCyNoyCYxsXNjewn/VxC6WzXEwbF4TlmrqrMroYsgnCHRuSiIW5s329cv7V35TvPfiozFtyoNTJj4vFpRrJOVE2rF5XcExb2Zh7uQDC8URMBso1+cyXLpbVO4alGmRVTCmVDiQekCYAQ1hVto7SApVyRfs+AJe1QMNKg4QKy9RGRzRU+qyl7xQZHpZktSjxuHt/gGzfAGS18EG7Im5FKeG8EDKEpr5rdtJM/dz/3ncCGsDxr2VrhgEsSzewlANAHPsw/9NH+J5UAKJHiAohbBnnBPO0MeZ8zvzP9TgPczkgkLWDzUpN8Jt+zvlM9IZ1h+sY0GV8wDxyLquPS24ijkfWDL6nz3Jtxg9rCmvSgQce6PKUQ1EqW/f8tomy6f58b/M6+zfzDb06hDCEeYk7hnDjDpFsmzoN6BemQMs1HTNblzLtWItJtVSVSqkquP9QGQ1iFWnTHMJAFuemLzvxh5pDOAcIJ1e7OUA4jWk+BwhnwSvP9es5QDhLC+4MCBHKV0C4YaMCwgZeT5Vfp7CwE6ggD0wFMRqEiFSkXnVqkgBCDCMHCJ9Rw/icE4+WwsCIdKST0qhU1MDyASGTJGDUzyHcE0BohpwtaL4RbQaEGYqWcwL7ANgCHBIGinLoO9/5TjX6YQ8Bcyb17ViRDs3RILwU9UOMATzIHMsCzWKMJxfDwAoIc00AHN5TQlDJLQEcck0KH3MtQof4n4Wf/zkHx3CfLPqwkBwP0GSRJqwVeX5TV2Q/yyWz5/bBoXlvaRtjV/z28ucfjm8WPQ9FO3xAqAZUjbyxuIIgSaYknmuXL11znYaMtvUvkljd1bBrKPdXU6OS+wcQ0mcAhPQ4BDXoS8ok1kqSLhcVEO6fbZWelGMIe3q7ZPE+rgbYCxkyWsWQjwcCO+IDwkbCAULUUGG9yJGjr8MQshVrFQWEhPLlYNExchGVARCedppQh9AVpg8tXZ41dFjoJ6h3eqqUvuHmD9po+G8UyEf7vx3LfrD1/obDg5DRTNaFfwMKUQnFqbHfkiXyzOrVGvpp+UgPP/CI5PNDGm4KiwFIREkRJwaM6QEHHKhAkH4LyOMZ6MsAxK7uLo0koK8ODg7oOFm16mmhHiHjCID3mte8Vt7whv+prOGSJS5fEOO4tbVNNm3aKCNjE1qom/5v45txYaykD/Dse3teA9e0A8f47cLf5kgxQKgAGpZ3GkBYj8GHu/kulsxI0NMn519zrdz20Arp3ntxKPNP7qwBIHc1AFShWJgilKLvLxSGoYz9S8kQGiD85y9fLGu2D0s1lZNGkJJEEkEccl4Tqq7LnMa7MXVR5gEDhORXFsdHpTo8LO9ffqKcc+KRIsNDkigXJQgYFWzTA8Lm/IOipa4nbj8DGM1yLOFZZhoj0XcbdaRMAZ+RFVFDt0NnIk4MC8MnOgQAB+Bi09qEW7bo+geLB0CjTXAOcgx5fETQ0P9xcrC+WLg14JC/LdLEnH7cF/vTFy0P0oAk44PzwP6xPnF9rsl5cBJyz4xTnIVEjJiTyB8H0bUwyhSaSI05R6LrJZEDzG/1eBgy2hC55Js3yxObBhQQ+iqw1qymflzDeVCuK8iXqksPKMYqkgjLTiAqc2B7xytKVGYOEE4OvlckINy6edMLU0AkMqm9Uv7d0+Ti5wq4Xwkqo67vMGuTwp2S4XqggPCxjZuUKTFAqGUCQiU0gAKlJ9pzLS7PIQSELSiMEfoYj8ng+jVy7imnzAgIMVWDUIYcQGgFcJk08cRHw7+MDeH8UcPA/p+JUbFFkoWPRZ4fFm/yNSg/8brXvk4LvZtEOIsvnlz2t0LzllNIOQpAGAs3HluMbIwCDGaMBzX0a3Vpa2/TzzgnCzFGgEmMcyyhqz4byOKMdxWVUgxs7pHveTY+J38KMIhxzPEW6sO9+KBQAVgYJspzm9qeAUJ/TPjtaGFGfoiRP94QFIkCQkDUV2+4We5YsUKSHT0Sazh2pRYjp6ysIaIAv6CGomhNKhqNF5N03OXraMhytaiAsE8SsjiVeUkB4b9fcYU8tsYxhAYIYbwtZA6gAyBmowZhEZVeilLH4pImZ6pakZENGxQQnr3seKmN7AwIfePVB4RqNnv5cNE53ZwauwsInRk+VYOSsGgAITl7lIUglHVocFD7F44Qc1DM7++X3p4eWbzPEnnVwQdrUXr2wanxute+VsOeVz39tMzrn6/v8eCDX6WsIaAZpgR2z6IJuA9KVuBkWbt2nQI9chTf/OZDNWQUZwnzCqwgThgn7FHVY1raOlRt0fK4LEzWBER8pVW/vQwMmoHr7+ezq3aM5WI6Nh3Gw33j5n/lNtSRFSvXpJFMS9DbJxdcfa3cseJXkuzu1XGKsEYTyNgcFUckZfIdGEDfFUPYN69LFs5ftFMdwhcih3AiiGsO4T9/icL0ec0h9AEhbYHCrgFCHCLkj7Opci35lXGRGkJL+by8f/lSne9j+SGJV4qSTGbCPMJJhVSdxyNlBNQZSM5gxFESnc93FxDOBBBnsgcMFNLHfUBIPwOU4ayD1cM5BajD+QFgRCXUyklQKoI2AVSyDjg1XSe6hqAQjhMAJU5Dc2rY3E7/Y3+O5RwwizCRKJZaKoSVsWBfzsH6wP2yHhgzb/nD0wFif0xYO+wpINxeqYUM4YCGjFYbFacloP3did3gUGKsBOQ7s77XyT8PpEHYab2iZSdcyGgg++da5wChN3HN1N9nsu93Ze/sDibY0+Pncgintups7beTqMwcINydbrn7+8wBwt1vq93Z03IIVQYfENZIyUjDAcLHN2ySYiopdQ0XdXXj2DTEU2X3Aw0V9RlC8gbUkIqLDG/aKOeecpKcs+xoKezIS0c6PYUhnAkQOkN2MsfBgKAZxLawRQ3A6Z53uoXRwnxYlDHkAIVsGJ6ANzMK+I6F2XI7rCQEiz1GKywHJSMs/w9PLeARQAcbwg/n4x7wFnM81yaPBFYQo4L/zeDgnBjE/G8Fty30DsMCLzBgFIPWQIHlJVlYqLFOyg5ZuQH1vk+yf347GQBRr3zIWE0xpjHUwjBdt+i7xR8jt0qxkmyrfO2W78qdv3hcpKVd4goIHT8IDViNiYoLBPW4GvnFhFPSzCXTCiRK1ZIkYzUFhN21hixJZ6UriDuGsKfrRckhhCGkhAaF6f/1q5dpyOg4bZxIS0si7dRwQ1aQvq7y+DCuUpNSmOMEINQC9LWqjGzaKH9+6mlyzonHSx2QH2EIfWN1OkDoO0Ks7/sMB+8gathGmV7bX1ktL4dq3dp1culll8r8+f06bgsllx/I3/Rl+iRhaAODg5IfGpJjjjpWQeCDDzwgRx55lLJ+jA/YC4xSQAp9Fgad69DncWaYGuO6detD4Y8xeeyxx2V4OC+L912sysJEHGzYuEEOPZQQ7H4NLe7vJ0erVVnJHTsG5H+89nU61hgnljfIePQN32hbWLibsSG0hSlKGmPOb58Z9HOnFEbPAAjrEyWRdFYS3b1ywTeuk7ueWCm1XKuO79a2VmWS/c0KK7tyInFJxgPHsFNvsi5SGRlRhvCgtpy0x6pCDmFvX6fstWBvbVe/MP2LAQgr6Zw6QuKhKi7iOto/arVmnpmv8AqDFCTqUoUFHc7LB5YvDwHhsGMIyenWKWPPAGG031ub7i4gtP38EGJ//vLHoP1tfcRCwwkZ5VmNAeScFqpvoaFEcDCXL1ywUFqowRuG7Gs+abHo+m0s3lSaxZHCusJ+qhqaTjfDRa2EkIWJsh5xPPvY/GyiN4wx5n5TROVYKwXD80TXPevfvuPUQLCFyvrzjh8yqvN9yBDuKFXlom/d1AwZLdfKTkRO1ZFdXykWXA5hKkhKvO5Y5ixqtYFoyGii4VRGu6UhewepOUDoTRhzgHCqFTcb4Nq5n0+W9tkdezC6z85lL57nshNzgHC61zLzZ1HA91wZvj27+s57P1eG8KW+/9meXxO9dcGmliDKn1MBYZV8Kf0cxTc34ZM/YqGELAQ6KEOxDIx/NsJGRrdulHNPIoToOCkMDLk6bWppETLqzkkOoZ4z9Bo3iCVUcYHJOzeDzrz4tlj5xoEfVrericDOZcaByZhj3LLYYuiaEIEBRv7Hs8sCD1OBocbfMIiwHoSfGhPBIk6Im3l+AXL8YDAa40deIos5i7h5eV2YnCsrYXLqBvy4V9jBd7zjHXqPHMN9WO1CjAYTAeD5fDYEQKrtG9bq8g0l/o4CQo439kW9vVqbyr0k9QAjc19zog9lwudaO+SK79witz/0qDRybZJoOIOYEKM6dQgRVFEBDec9hiHkGcjLo68MjeUll0pIa70qrcVyM2Q0m0u+KIDQlTuJSyUEhJ++9BJ5LASEsXhK0rGUBBpG6Po1DJjlUpYbdSmjsB6LSVpiEiggrGipiQ+feqqcsfQ4iY+NS0oBdd0xTB44M6PX76/Wj6LlE5oAL+7acTpA6N4lZVwck6tOgci+sNnf/e53JZNxwheERzKeg1RCw4CpU7hx4yY1Lp988pfy1jf/sYJHAB5gcOVTK2XBwgVagxHVUAxTxkdrR7saxbAm9EeEVcbHxiWTSuv/hJf+9rfPaLgorDlgb9GihTpP7Lf//nLYYW9VFkpl86s1vbc2LW/jnB/8cB0bExYyrXONV5PQhXy6PKoo22oGry9GYgY8v5uS+Q0cY5OMFaAHxpu2TTViUqzHlCG8+Iab5LaHnpBGW0czHBs23OZJHQdW1gfhjVRKujsc81+vViWTSEqmIZKdGJe9k3HpTccVEHZ3t8uSfZdId3eP9JFznE6JJAMF3+oICsNNnw+V0ShDWM20qHPEJmByAF1+ZKwp9GJgnuek/EkS9chSUeqjw/InJy2Tc044RuLDIxJHnAWhl5AN1D4choRGcwNdhIrO/FPUc31HiM3ZM61pUaeJtn9YJmW2NcG+xwHI3EofIfoDwIXaJ5sJxfhiMfRZ5nYcgQBHjocx5Ie/OQ9rBX+zL3O+ATDt421t2ncAnxaRwvVhG48//ngdh7B4OAk5PtqndwUgfPBnY8iOt4gS9jEhHMYe1+I7+xwhJfJiqQ+MqMxgvSEXffMmWbF+m9TTLVqYXtcJQm51bXBlpP4ve+8BJtlZnfm/VXUrdw7TPSNpkjJBAoREEEEBSQglEEFgC4OJ5jGP8e5/d+19dp0WGyNYjI0ilgzKOSBysAnCIJCEUAJFNJphcupcOfz1O7dOzZ2anmm1RhqZdd95+unpqhu/+4Xznvec9/A+mXsqhYp6ulAzztpYAFgCCPsSVeWLxVaZobQG810aGlmkof1GNbhoWAs5hGGPnMt+nAsw7W6s+OfzPX6BIdy5RedqvwWGcK4eOMf3C4BwLxtwHodHc/ZCwyXCEF5+lR5au14VZLgVqiNGDVEHhBjHIQIIEZwDaMoDFLZsCAHh6aeouBVAiMcw9Lg8E0Doxh37O6DxBT6aDL+nMLvdDVhnw9xIxMvLYgj75zWl3KDwIvY8P7mCLv2NSiIsIdfAcIApxLv7spe9zFgWl5/HAHRAyKIOI4lhgGHBYoyxYCqi5Mr19ZlhalLvyaQZJ1wflUWMDs4PY8PizTGc2wGgG8buTTbPbYJcoEQ7/NZD7vy5HVxHwYkbA+YRp7JISzBoxyISGm+UI6EG2xdvuFG333m36qmskvGM5Y1VGxXFkqC/EEgBCEOrKmn1pZJ1qQBYrpWUCaTeuNRbqZmozEAQF4BwYKD3eS870QkIP/3lLxlDWAaIJFKqFirGjjsraGMAeXwYJjVVTYaFwQkXpexEolHXzNNKmuTOvueUU5QozB8Q0kyzefj9MwMFuym/YgIoLsjRYtqj+8LSUTcT0ZAVy5crmw0ZcUJH6cuEdg0M9FvfJKR5v8VLjPVaumypicugDkrIYHcvDokxy/vj+OlCQStWrjAwh3hMvqtLM9PTJjpFP6b/AxbpSyiUkjOYz4f5Wkj1n3jim+y6qWTKgCDHcK14EBa9jjopfLx5v/fyAs5cuXMkOi9Ew21nM47d4Le2MqXLVtkDM8qaasRDKf1UM65SQwYIz7/hJt3+8/uV6htq9wkPN/Sx4oAQBVWejdB6BGaa1bpS8YRGenrVW69pSayhwVRMFKbv7+/SgSsOUn//wD4HhOUgY4AQsafQIG3VfehYV3zeJ5g2mWiqWamoMTWmPzzrrDYgjAEIW6UI2n16HoDQ56ho/92TgfxsAKHPlf54zK842phfKSlEpAZzL+CNdYH36449/s/cjHPPozo8/49zAAo5Hmcj64uLIXFuj0RxRVOuBXvo8zGOSdIDPvaxj9lYYC2JqtTuzqCfra28v7uzz99F1EHiKqHuIGUfG0cdgLCYzur8K6/XPavWqxykLUfcnKy75EITSh9TMp5SBnawLpXrlbDsRLOiwWRDXeWylqUyGk4uAMJn8j5nM+3mAiRzmYPzPX4BEO7conO13y6AcPPGDXvMIZzrhHO90P/Xvp8LEEZFLp7Js0eZpmeyf+c+/y8zhA4IwzbdFRA+uG69lMoYeIsamTv12YhoD55rX3zIuSpt3ayPnkVOyZtV3LpdvZm04tRua4GJsA5hODxMdQ7wEQ/BBu9tvoAwajD7e4yC2NmMbIAcCzQMCIAOAMYPhgELpqvDwaywuAP2AFgszoTXrVq1yn6zsaiyoCJOw4LuoDXKEHIdPMHOcLDo4kHmHmAWrURDMtlWuAOkAiIxFlyC/OUvf7lOOukkM6Qd2DpL2AnwvA3bIUAd4NpZwqg3OQoICXlrt2u7NuQOQJjo6dWV3/i2fvTQw8r0DalUIAyxqkJ1RrVYTXX6Du+5QRheQ03YwFxesUotlGJv1ixktC8R02giaSFELyQg/D+X/rMxhCVjQ9MqzhQt9CllNdcSFiJtABlveCKmaiLsuykUKJFvb9RV3LLFAOG7TjlF6WJhJ4YwOr/MNvd3GrzRfaKs4WyAMBx74fhy0Brz2MfWhR997DFdcfnlOuLII1WtUFcO5i2piYkxqyGYSee0ZMlirVr1lO666+caGV6kZUuXqq+v3xwW9F/OvWHTJgN045OTOmDpAQYaYbL6e3rbOU/0Xa+19tjjj1ku7WlOOAAAIABJREFU6aKhYVPuJX9x0SJEMwaMJUGBl0L0tVrVctbYTO0xEcr4R8HdMwWE0VzBaCi1/9+FNNww9uuQA1trOUFClVYwYggIe9JZFQGEg4M6/8Zb9NMn16ue77YcMYx78sR23sKxEtZ6TNm8BiCkaHcmEag7SGokSGhxrKkuDOWBvAHCg1YerIH+AQ329+9ThpAQ8BqAsMVs1lsLcmdfdcYQd0jAnF0rqzE5ofefdbr+4C1vDhnCWtUYQl+zDZA0WhElrfPv6Mc78izZDyY+dESFDFR0Pt/dOh4FhJ0s8O6M6U5A6PUtmb/JtyUEmjIs0fxwF4txphDw5/M4ABHgxz70K/ot83dUGZf+zo8ri+IQpHwRa4qrRsM2cvzZZ59toNDPF80N55k63wvX8898304nauecz3mcUfexxWfmYGxSK3UHQzgdD3TpzV/Vo1unlOwb1MTUuKqNsLRQVK2XsYI90JPvURALTKl2cmZS6a6MyoVxjeQSGk0ktCQWLADCSOecbZztyW7dW/ww3+MXAOHOb2Ou9lsAhM8GdUUHxM6ieLt4whcA4V42cOTw3QFCVEb//stXCkDYNTisKhGh5EY0wtwdWID21qni2ipSDyCsbN2sD88KCOOWW8Zg2hMgjC54UUbPQd5sxnN0gHbuNxtg9HxCF3xhkWexBqBxTf7GgAUg3nvvvbZg47m955577G8WepgVjsGIoH3e8Y53mFeZxdmFBZwhdKbEF08Pb+NZOTeGAIYjAJS/v//975tRzf4s0HwPiwl4fPvb326Kpy424O3h4C/qYXeGhev4tT2vxO/BDYf5AMJmPq9Lb75VP3joESXyvcqlu1UoFTVVmlYtHoYGMylSh5D2LzVr6unqVlqA6nElMoGa1bIJyRyQzmlRvamBZFy5fGqfMoR1BZpJpvTZa64yUZkSggiJlPKZvLFclMwwRpfi8vGEYgF5h+TE7AwIg2ZDBQDh2W/TOSefrCTCD5GQ0bkAoX8/GxCMjoco8DcA2MpvAhCawYdCpIV671y6AkD4ne98R0sWL9a69etVmCmawMsRR7xYP/vZXWbYwUxxfULmTjv11Lby7CEHH2yhntQTxNCnn6IcS//sGxzQxg0bQvDY22uPMT4xYedb/dRqOxfgD2fA+PiEli1bqg0bNurII4+w3EQvOO/MIMcbMKStOwCBAQYrZxGGLrvh60qi3p87xWN8/ygzwj5e3sNDxTln3RxV8VbZjh2AUOVqCAifzvU9/4abdcdjaxT0D4ZlOxphrrCLbITvsmEhxuSgWokMxKgKRQsZRVgJQLhfNmMMYaZa1NBgVztkdGhw6HkHhMVkQtsRlfkHyk6MK9O/SBUT9KpZHrCBY9q7Vc/SwEOQsL8NpFvIKFLTAMIx/cEZp+sPTjtViWcBCN2ZaK3WdKZ7Z4PgmYRMep+g33SWoIiOK7+e9wcfX7BxsNm33HKLOeHIDSdslB93EnrIvytV088Bj15OwmsAMmd0lklxJVKux/d33323iTl5P8chyfrDfjj+/vRP/7RdbmWu5/cIEAd59G/v97uLqok6CzmO/XwMNVFWjgDCsVrDQkYf2Tpl6QIw4KVK2cY5z+xrh4eMwhBSizCVymimOKOKqipMbdOS7rSW5XIaaWgBEC4Awt0atXMBrl2d/P/BcwgXGML5AZi5GML5nW3v9/7PwBC64WK5VLWEZuJp/dONt+jxTVvUzOZMVIYwr2wma6CQ3CAmf68/FH1n5A8QXuqA8KNvfbPOfcupKm0fU28qbQXJ2Qg3DAFhaNQ5QxjNIYwyItHcB/M0t9QYo8ZidGGPAq1osnznBMJzeKI+3l1yOdgAX4T5eK4FIIx9YfeopYZXl9BPjAA2rodRy8JI0XrU4fAqYyCw6AM4OZ7juAcvTs/C77kkMJDuOYZdYX9CiQCfXg7C1eQIUcJY+OhHP2qGJn9jpMzG+Dnwi4aURg0lPncj240pF+SIgpDO//MOGz3dOv+qq/WDBwGEferJ9apQLmmiBQhhCE2QqN4SHGjW1J3vUleQNsN5ujCtfC6pdLmoxMSUXtI3qL5AyufTGhro0wFL939ey05YTlMrhxBA+I83XK9f/OZJZfsGVFNC9UrdPN3Fcslq6dXKldDgRz0yAgiTjYblEAL+ilu36ENve7vOOeVEBTNzAMKWaMdsM5WxMAqdMLyXaF/vZMx2MLyhs2YHIISlCMP+ZmamrezD9ddfZ6qgGzdu0LZtocIoLAZM9+DAkOXI4uxgLL/66KMsRJS+3d/XZ/mEZshWyna+XFeXsTn0ewAMubbcL3+jqItc/v0P3G8AIplKqrer265JOCj98oMf/KAOP/xFxjYiOkSpA7a2cyNI2bN3GsIGGloCHs5WuYHvY8DzDaPh0X4Mx0dDTfk8qs4LEPJC6mF+dZgD2pPOaYYyOz3d+sfrbtK/PfSEEn2D7XuGIQQYRjf6C6CQMTw00B/eN8ZzraFF3T0qrV+nI4YHlCe3qidjojLL9l+m4afDUveWIdzTCsjYBBBuK1X12S9erm2lumrpnCqUiKmXDRQGqbRmCEuvVq0feTF1Co0nqVHbqClN2GCtoMbUpM59yyn6g9NPU3JyWnHyyihZAKZrhYrCkNocPAtDaO+vFUHSztltORg7nQL0B3dg+TPubu5jfmPj3v39R1MQ/FzMw3xPqDR5tnfeeac53QjV93p/gDXCPT1Xlt/M8fwADnGOOKDifig7QqkOGPRUOmSJmePpa56j/sMf/rAtXsY9sLEuUFIC5vwTn/iEXR/nYqcTtPP98qzR0OnOdrI1Nwh2GjvRtdLneHemoq7UUNP6fyURaEu1pi9ccZ1+vWlCueFRK0yPs4zwf3LLo4CQebNerSuXyqm/Z0CF8oxKqqqvK610eVKJ8XEd2tM3KyAc6u5TLp1phy7PV0zQ22UuQLGn8WHz0F7WCOi8/kLZiR0tvsNBv7MSdvSdzPX+/qMBws7+skskzwIgnGvI7fz9AiCcX3vt7d5RURk84oViQ5PNhD59+dV6YN169S1eYmqSLHaAERYyDDvCeVig2mp/hHuaQnsICFOEQm7bLADhH7zl1LaozHwAYeipDw3cKAvgk8DuwuuiDBfH+jncYJxtkuEzQBhgD+MVCXkHZSzGy5eHuVKElWIs89x4djk34A4w515dVEbxJhNixzGuLsr3gEPaDQOc315HkMXfDRraGiaQ9v7e975ntQ45B0qObsRaofuXvFTvfs+7DXyyyPs7iobaYuA4cxIVnokayW5Qe/6Thw9Fw5O8zTwMinYFEKqv1wDhjx9+QvVkTt3ZHgMLswFCA52JmOUQ5hIpK1herVeVSjSVb9aULZZ1YC6vgXhM3V0ZDQ7uW0BYCFL6i4susBzCnqFFUiKtye0TVm8zm8+HpUCmp1UqFJGPsZDRWhAK7wAIE82G1SLcGRCWlLIwzhBQ7LLYdQDCaN+08K8IIOxUzXSgtBNY6jC0y4Wicrm85fUR7kPJiQ0b1mtmpmCAkI28QvoV4iGJRMrAGuGK9NHDDjm47QQ6+pijrQB2d1e31dszYaW1v7V+a4ZyLm85VeQSbtywUaueWqXCTJg/C2gcHBi09uNv5hFC8d7x9ndYOK6HVHIPO7VRK4etM1TOGdEoKPD5INq3o+fyfu3zgRvGPIc7QvwzFzdBXzksO1G394cjo9hoKNbfpy9cf7N+vnqTJhqytkAllT6N4yBqkHJfAF1+D/T1Wns2qnWpWlMvtTwnxnVIT1598bq6u1Ki7AQqoyOLFj3vgLAQk9ZPzehv/ulibZwsKd7dL0rHMS6tdEAqrUwma8JSVuqGvh6Q41wLwUms0WIIi5ZDiPMPpdHnGhB2Gvi7GFot0Rs+d1DlpXmi4aOch/Hihd2Zt+l7Hrlx2223mdou6qFe6ocQfcA8TjccI1zD88rJD/T6gvQrnIjh+w5zRgGDXI97csEwz9ejn5Jy8Itf/ML6D/fk987cTzkJ8sU/8pGP2PrjYi97WvPpvz6PR68TdSg5a+jKvS5yE40sabPv5M8SzdMSlZlQ3HIIH9o4pqB3wIAigJD7j44rm+8QomvGLYewK9ulUqWoWtBUdzZQrjqtrlJptyqjC4AwfMtzOQDmAkxz2YfzPX4hZLQDr0QU2GdzICwAwrl64BzfLwDCvWzAeR7eCQibsbQmW3UIH1y7XvmhYVVjMU2Mh/kN07AC2Zwtcix2BrLw4u4GEH7sbafqvae+WcXtlJ3IINNod0goIWFWe2IIo0aAh4xGJ7C2F7O1ozNh/OlsGP/3Y3yR888cCPlx7AfIw5DwchE88yGHHGKLNcCP8wL0MBgAjzAgMHheX4rvAHMcZ4zA0FDbM02b+X4sxhgTDrIBe/yf35zDmURYGwAhYasAEjYWcMAlDOQZZ5yhc889t11r0NskOhHNBgg5j4M7bweeO8oQRj3HUUbRvc68w9hAvy696Rb9+OHHVWwk1NUChJOVGRF0xj5RhpAcwnQyZWqNhB5XGhUFsIYJaTgRaIniBgh7u7MaGOzX/gcs2WcMIYDws1dfqXtWrVIOY0eBNm/cokwOhbywltiiwSFjS/CI16i/FoQCM4BB8mMBhKUtW/TBs0OGMFWsKNkI63JZaZfIAmL/fwaA0MPPdgcIdwqN7ACEM5PTBtYAWg899JDu/OmdxvbDdBOWzAZg3H///SxPcL/9DrDQz40tsYwDloxqcGjImPCx7WM66OCDLBy6b6BfCEeNT07YuKAoN2FvRA3wPWHUjz/2uJ0/7FcNC5scHV7UZjsZO/xgKNOfOR+AKmoIUZ/Ujfgo07+7aa7T+Pf93EiPhtQ5+GMscm5v33DstJjK0MvVZgjTzYTKaio5PKyLbr5N//7E2t0CQjfCAYMojJoiM4CxXrMcwlitbgxhf7Oh/RMx9SXqpjK6aGRA+43uv08AYTOX1frpgtUh3DBZNKXgSiMmygnU61XL4QzVaEN20AEvIYD0S1MZDQgZDQEhYPB9p52mVKGgAEYdxdtnyBC6QUVfdeedv//oWjCboRxdC3y+A9Axb0XLZLhStKs100+ZWxEIQ0F39ZrV7WsT6kkO+Qc+8IG2Eqgr3fIbIMh87myjOxzcIUn/8rIS7uxjzg7bEedLwsAg45B7duDI8zkgBIC++93vtnHi42BPS3wUEDrj2bm/z9/0e2cM+cxzat0Ra2tBByAkiuKL199mKqMmKpOMW9g453JhGfq55xDiUOnO96hRbajerGmsOKlM0FSvyhpJBFqeTmswyGiou9vURYf3X2y/FwBh+NYWAOGeKdoFhnCeBv/v2u4LgHDfvrFOQFiuxlUKsvrcNdfrkS1bVFRcpXrdwhFhAEzdsl4z7yl/j42PhfkzXpy20TQvMpLqla2b9JG3vXlWQEgpC4yFPQFCnwyNWaqFuVCdDEq0taLfeZiQgx326wSEUSPDjTfC3DAEMKJZUC3vp9m0hR9vMgCPe/FCxewHa/jAAw/YgsrfXlyY8/AZx7DgwvLhQfYyFfzmc9hB2nfp0qW2L0aIh3Hy+b2/uFe/uPcXbcl9Nx4wGghP/fjHP245hc68dALlTpY16i12dgmD2A1jN2iiTGMnEKftHBBecftX9aOHHtNUtal8plulakWzAUK7r2xKqURS8WotNIxUV6xeUV86of3TOQ3X6urHOO7at4AQZcXpIKUvfvUr+umvH1Y9lVGhSJ+ThTISNmVe/yBUSa3Wa5ouFVVCXj0RDxVGmw1l4nGVN2/WBwCEbz5ByZmSks1QkITt2QLCzoUvygq6iqztE2uYeAvhjmzVEvX7UJqNm7rov/3b99XVldd9992vXC6rN77hjVo0sshYEXL2+vsGDAz6vRK2i/gMhinHkD9IHydviP6dzKRtHqDMBAbyoYccan2Zfv7ggw+agwPHEU4O3v/4tjEdeughdg7YRj7j3Ow3m4piFBDOJarDPUeZxNnYQ/Zx55Kz7SGwCcNSdxhgLSBqgL3FELbKTlRiMaUWLdLFt9xqZSfivYPt98q8wPxnTrJWmK8pjLaEcVBtNIBP8e5qXT3JlOUQLlZd2VpJA/25fQoIS4m4tlZqOu/Cy7S13NB0TSo2yL2rqNasKZXMqEroaIDSZV5TU9PGIOdy3SqXYcrrCuJSvFFWbWK7/vCsM581ILS2b7UboJDcVsK5o/OZvx8HNdEx5etDdB/6QzTc3sP2yWllzv7Rj35kzgsPL3aVUd4X8yEs+QknnGAlfziWPs28xX7M37xv7sVLlkTXLPoZ53GhMtZOvmfccA6++/d//3dLPeDe+bszZJS89Le+9a16/etf31aM3pOFYI7aKiVSQpGz2RggXxOjoehRZ4i3t80xlkuKwzcsO1HNd+mfb7hN96zaoOlGXMlsco+AMJlIqo80gkLJ5npUpZOxqvqCuvZPZzTabM4KCBfKTiwAws71crZ+/zsHCH/X6hC+0ICsMwYX6eLotvto49mnyZbY/b5FWZGrzeXhecFurHVhlxc3uXqFOYTFZFYX3HybHtu0VcVEQuV6Q9u2b1NXvssWLQsVLZWtmPT28XFbEACE7cW3EQGEZ52ic08LQ0b7ZskhxIhmUM+mMhoFbNH8wGhyfBTwRfffaVFrfeEGok8iUYBp99BoGNsBIIO1IGRnw4YN7bAezonKKN5kjF+YEH7j5QWk4cUlh4TjqUcIwOM8XmQeQ4AQIXJUnOVzY54Q06OPPtoWcZgWDGjAKedAWAYDhjxEnt1DhwCPhN196EMfEmFNgEjuJ9rnou3jz+jeav/Of9t5Wzk+7XO0xp8DEM8B4vtyIq7uxYt18U037RYQNhIJOyc5hHbOdNLCiRO1RsicxlDmrKo3FdciBDaaCfUnpN58xvKtlix9fhlCVA/Jna3FQ0D4f6+5So9s2KRc/6AmCxVt3rzFwifL9TAPaGr7uIEf/JZbJ8ctBNbqEhpYaCpH3bHNm/UhRGVOOVHxvQCE1m2p3dXKs42+y6iR3GZsW8JDvpAaCxHELASaMMXLLr1MT656sl0we8XyFapW6+1aZ/QnQBl9kLEAG/rL+36hI444Un19vbr77nsMWNLHCIt8/PHHdPjhh1t+06atW7Tfkv20fOlS3XXX3ebk8Dwr+jIbY4PjCYMDDLrhyjkw/kMjNsz38jIfLRFiM7qjgNDHuvfTznm2s99H9/dxEA2Rc0AYXhsp/XDdcZVqLx9B3dRKDIZwSBfefIt+8sQ6C7GH3QzDKmdCQBhhgmFMEkEQPkM1ZFNgzanFOdrbp75G3QAhojL7GhAW4zFtK1d1ybW3aPWWCWN9SnVpcnpCuXxGASrT1Zqpp/Ievcae9xHaBRYpnairuHWz3n/mGXrf6acrNT1jzj4LtW2xrc/EwPN9fK5mTmM+ZfN5NOoM4V0RacG9Mdfyf3+HtLNHauCgINSf+Zc5/uGHH7b+SF/mGlE2DxBI3+R6LjpGWD4529SdZU1wZWoYv7DOZsmu64DOn8Oda6ybXAOmHecHY43ruGgY12Mf2pVjCE8lSoWxBRh973vfa2vMbP08uu65SJL1XVcHbzkmOsG0t/Fs52zviyssHmsDwko2r4uvu0X3r91i+aaUF6rUaqGTo1V6Inw/oSsnFUspl85ZLna5VlJJqEpXNZRsahEiaZIBwoGuLg1H6hAOdPcql8mqJRXQrmW5t/bSbAB5T+ec7/6d55orB3G+OYXzff69vf/nMkR0tnvvTBHo3Kfz/mcDgHMdE/1+rvaYqzB95/uc63y79IcFQDi/LrwACOfXXnu7dxQQEr4GIPQcwgfXrVOsu8dEZVjwSIb3hWtqYtKMnv6hAatBBmMSDwIzePDyOkP44TNP1ntPe4tKW7dbYfpoDqEtWq2cod0Bwk5mir/dkOxUEYwqqrmBNxtj4J57B4TRa2AQY/RwDRZw/saLizcYtTlAGsYFizqGBYt2qViyUFoMA8I6CRllIT/8sMOtmDfngh3EACA8ietxDYwK/k9tw9e97nUGEr/73e/qkIMPMWl6ABMg8I477mjXqHKhG/ZF6AZ25ZxzzmnnEXYKD0SfLQqAZ/O68z4QUXJRDDOcW2qwbQOhFcHB3+QQkkv1z7fcojsfW6VqIqO4Qo+xM4RRQGjvLi4DhN3UpjJmWcqkYspQz2xqSivSOQ1Qk/AFAISFp+sO/q8Lz9dD69erZ2hEVZRQx6fMUEEop16pqjwd1tgDL0wUptV0AKOG5RHmyZ2NAsJCwT5/NgxhaNmGgHAHUOkQLGnlK7GP5/F4TlD4O1S6Zbvmmmv0wIMPWJ+jr1JI/vDDX2yGJn2T/k5/w6jGOKXfLjtgPwspBag98sijphRqKpnNplatetKAnDFg2Yyd86AVK02E48EHH9L0NHU9B+0YjoXBHhoaNOfFKaecYiGsjBOcLPTrkEULBXB8Ye4se9C5AO/O+eGfR/u8t2GUFe+cX9rGdUvO2kXFQmAjpRVXuSkFw/264Kab9aNHVquUzBoQoC0mp8Z3mpLN+YLDoKU0mkmmDJwDNHPJtLIILk1OWGH64UygrnywTxnCeiattWOT+tSFl+rXqzdoYP9lasRTKtVK6u/vERpgrqAJWOnr7bO5yVRHAQpxcsbryqakwpaNet8Zp1nYaGpqRsla3Rw+IbYOXbNzGVCd3zNHev/l/w4OvZEduBFizxiAjeM+OQbgxg/h/YT1M3dzfuZVLyfE/vR/zuPMHyARcAMgpK/43I+AF44+5nBYxTBvNASshEV75Ea0A3hJIQ+LZh/Oy/Ue/vXD+slPf2Jjjuu5IAx9iTHkNXGPOuoo/f7v/759xnNGt2j/9zUvGt7vIDKaT7g7x1J0PfT3QBazldiJN1SJBxprSpfd9FU9smVS8e4+zZSmdwsIKdFD/dn006H4+UyXOQeqiYZyKamnWVYwOdkOGe0EhJSvARDCqFu/6VCff7Z2z1z9bz7g4pncwwIg3HMrLQDCZ9KLXsB9FhjC57bxO71vz+3Z9/5snYAwmerShOcQUocw34Xb3gwAD5PBiDPghwcwm9HY+LgmZ6aVzmYjgDBQeetmfaQDEJqF4YXpASCt0Lb5AMKovHw0dMg9/u6t9LwIb6VOVTo3EKOtyOKMYQCAw4MMIGSxB3gRnvmTn/zEgBvCMYSRsnhzPxgJ5IKgUoqxy+cYCrSZtxtMIt9zXy5nDhCEBcQIR9mOBQvWD8DIeQGDMIYuRmO5Gq38EwwG7uPkk0+2Hw8z7TS8fKGPgkBfGJ0t9DbYHSBsf68dKzOAsN7dpctuvU0/fRxAmFYqkTVAOFUtqNqs7ZRDSPsDCJOJhHozeTOKa02YNynTrCpbKGllFlEZWcjo8NCARvcLxXn6egeUzYZ5Zs/JmGrl2kUZQgDhpV//qn704ENSOqtSran+/iEVykVNzcxocGBAlemCAkoVxKVKo67xqUljC2EIAX5diRAQfvDtIUOYoFSFAbr5h4xam8cabTXFqCHn78MZCA/55W/Pc6I/1BvVMJQ4SFrI6B0/vsMcEVZeoq/f5ODZYDrokxir9D36B/0/2yosTq3Br3zl9lBttL/P+jF9EuOZrbuvV+vWrrU6g2w4SggzJIpg9eo1euSRh61fo0T6hje+0T6nOD1zCSGkGM6hbD3qwzvaCkA4G6iLPv+eZsGo8yd6jLMnPlZ8P98HlVE2xoMxfq3+0gkIv3Pfo4r1DJiTgDalnmN0mwsQxkplpaentTKX0kiOMPzEPgWE5SChLcWy/unL1+o3G7cr3tWrINulcrWkvv5ejU9MhXNcPRQ8AbjT1+gjFmb5PANCd3TQph5yGW1fD4ukjwO6eK8AwJ///Oc2bxKN4aq3zmrS1zx/rtPZQh80BW1zpoQ5gC46dMzRx+gDH/yAseKePwjIxJnC/O1hoNH7I+ST63ouIeOLtQKmkvsjbNX7Hvu5iqsDQhyPMISnnXaaORp9vM3W//08rnL6TByAnWvCLmONsRgBhFurdV1641f06LZpKzuBUAx1CKM1CMP5OWQIG+W6glhSfd19igUxcxTm0zF11YvKFGa0MptrM4RDkRzCBUAYvuH5AtjOuXBvj19gCHcWOVtgCCM1oPa08D5X3y0whM9VSz6z83QCwqZSVnbi89fdZDmEU/WGUvkuyxXE0HRgiFog3vyB4UGrNzZZmDH1UdjBWqWidCxQY2ybPnRWyBBWto+rGwagHoZT1TD8YiEgNCZqlsL0u5sQoyIp7NOpKhit8RfNg/Pk/yig8FxDzsO+LO4uw8+izb0RvoOwDAAPVpB9WLgxQPAU8zfgkMUaQwOpcIrGs2Fk8x0GixvQhJqeeOKJBnQ4P6DzW9/6lhlZGBueS8W1AIQYJ+7xdmPdGULU5wCqZ555ZjvkKOrp7TR4o6IbbkBEQ7AAaTuFvEVCthmbsB2+kUuVWDSki2+4WT/61cOarDQ01D9ixc4nK5OqqqaqYm1RGVuckmFdOULvQkBYU61SUD7R1EiQ0vJMVkOJ+D4HhOQQzpBD+LXb9cNf3qdEV48UIAwUFmamj2dzWQOylh8WUEuzaYDQ+k4zzCF0QPiRc96ps094o4JCSUFLsXHWxXoPojK2fwsQ+rEugBQF8u4UceY8+jcsD2UeMEh/8IMf6Jvf+qax2/RTxKHGxiYsfI0QT/JQcYjgwKDP0ufw0NPPS6WiAUTyBenLI6MjevTRx6z/GsvSDNV2VW9o06bNBhxhCA9ceaAeezwUl6GOIWCQ/WENV616yoDiYYcdbiGkeIsJRbX5oCUs4oDQx7znOnWCrmh7dDIdbvR2soFRFnGXd9MChAGKlITsEtocj5sYEv0+OTxgDOFX7rxP+dEDrGwG7TU2vn23gJCxwz2Q18m1CRmNlysaTSV1UFfWCtP392b3KSCsplPaWijrn750jX6zabsmKo0wXHpyXJl8WoWZkoJ0qq2c6Q/HXIYoVCzOfF5XJmiouG2zlZwgbBSGME35jUQXAy16AAAgAElEQVRTNWPIw5DxTsDR+R49v5PPHZRxLTb6pSto+nEeEur1Yr/97W9beD1zd1SV08NCPeqC7ziW43ivnu7AGPK/uV++Z54GCNNvmbcpFk96gId3wiA6KMSRGN0YO84+0odZQwgbBRQiFuaqpFwTJ4qfE2cfxzIu3/e+99kcz9zfGS7byRDa2toKHY/2exfW2Vk4KQQce3KwUZgeQGjzdDKliVhCl1x3ix5cv02VIKNULqxFyjNGwXW7DqGSimNTM88lZHUIG+Vp9cSrWhQkdGCuSwOJlIWMDg4PadEBS0xUZgEQhr1obwHd3h6/AAgXAOEuC9ozgxbPzV5zAcLn5ir77izPCZvxPN5uzBscw1MEiKQ0/XTc/2euulaojFbTaWW6ug3s+OTCogzLY/LzyaSmZqY1XSsbc8JWmSkqFQ/U26zr3De9Tue8+WTVJ6aVw5BSzMAU7BJsD/knZgASmgi4i4fsAKUrohOiK2LuTijCF8ponpEv7N58Xsw6GjLmTAG/ndVjccMwZtHGyIPBwzvLwo/Ri8FBG7APao0easRi76IyADVCQbkmYUsY2Ee94ii96aQ32cLPNbyY7x0/ukNrfrvGpMV9QfeCxRgPGOCECnEd3oMbDvyNx/mYY44xaXIMF89J9LbrbC9/dgfNrizn+3vOVKexbMYFeaL0kSalLOoq4znu79cVX/u6/u3+XyvdM0AtBlXrdU2Vp1VpVFWNIT0e5hCSN1WBUQBI1lCwi4WiMo2qcvG6hoKkVqazGk4G6usKcwj3BUOIsVqNh4Dwc9derZ898piaqbS6+4e1acs2c1xQRtGGSrlq5ROUSpioTKEVjhlHXAal0UJJI115nXPKyTrt2NcqWYIhDCX8Z932UIfQ3kkrVJH/R0WRXEXXx2Qn++3jhWNceZAQTUAhfcprstGvMT7p+17rDCaGfka/W7r/EuuriInwG+BDoXkYMcJInUVfvHiJfvzjO8RvylowZugj5ICHoXQJvehFL9IJJxxvzCHHTk/P6Fvf/Lb+7fvf19/93d9ZbqHnfQEICcVu4bJwTiD8siX8EgUX1p8S5PGF84+DCncURefg3c3Hs/V3Y9xrTQOEOEloo1ilZn04M4rK6K361189oUau2+6tWqtZm0U3n8f8/D7dAjQDCtw3GhpNBjown3lBRGUE+J8q6DNf/LIeW7vZwgBxjlBfrlorWypApVK1Z3e1WvpcuVQ1MbG+wV5t37LZQkbTtbLee8Zpetsb36jY2LjylAxJNE1kCkAA2NmTketgMQosuC5zn79jQCEOO/qvh/cDAhFFQpGZOTraDzwclOt6SoE7F6LglH7l9Wg9LJX+Q243a4BHg8Byo+oMMOReGDsuSMN9GlCu19sAiWNZM7zMBffIfaNQ7bnn3IeHxZK3HoYf1y1FgXn9yCOPbN/7Tn2rNR6i65mrqrpgkuWttvLOOdbHT+d52v2z5fDztgEQxpMJYwIb6aym4oEuuf5WPbRhuxI9/Sa3xPv1yBWOi+YQJmoxxeoxxZpxxQJKFTUUa5TU2ywbIFwOEEyk1GuCbYMaXra/AcLBVg7hQsjo3hVCXACEO6+6c7XH3uYQuv3kV42uX7aGLeQQzg/NLADC+bXX3u7dCQgVy0TqEK5TIRZXd/+AKtWKqRcCghhUqC2mWuFk1J3D8DdQhzhEtaZ8IqV8s64PvOUEve2416u8fUIBxakVC4FQC4ClgpYR9wwAoT+rD2pfxKJg0I1AFumoN5VjHQS5weCLmIeWYgB6HgiGrteiIncSQwBjj4Ub7zMbzCHXwytMyBAhQBgkGBGwgDAx/Pz0pz+1z//Lf/kvxjTi6XXDgRBUjA32d0l0FnNCifiOZ+W6XsuQe8Zz7OFFgEPyWsgxgZmcLRQu2m4h+xKGIRpTl0zu1E6dE5oVYW9thPMB6ozlqFZVpD774JAu/9rX9K/3/UpK5xXE0qZKN1WdsVpm/J9j0kJUI2FlGuKKKaghYSSVa2U16mVlW4BweSqjkVRSA60cQgAhBsLzHTLqDOE/XHO17oT5SqXV1Tekar2hcq2qGQrTVyrKxEIlWRjCqWJBxXLZWscBYV4x9ScSBgjf/NrXKAFz7jmEuxTjbnnO9zCIo4AwCvo6c2M7x4Yb3hama6GYKEfWdf3115tSIsYrxiysIMY15+Mz+jmGKKIbsNWrfvOElRoIC2nXjbnzfDnYcZRKjTEcGTHDl5/e3j5NTODAqKq7u8sAaVdXtw477FALf2M8bdy4SbVaVRs2bNblX/6y3f6HP/JhnXjim6xmImCwD8GOasX6W1RYJwreogJTPt7dqcKzdzKKzwQQOviwfeuwIzCEUjIeqFnCmSVllywyQPjNX/5asZ7+sKZmtWYlSQCP1idwoiD8iiMlHjLjbdEmxl+tsRMgzDXK+5whBBBSbuK8i/9Fj/x2k9IDw+b8MEYIp1WtZu8cJwHvnbY1h1615eCIExFS0kBvVtlGVe8943SdfswxqmzZaiJLCsIcRAChh03urrv7/OxghjmSfofTCyaN//M++Zw5FXVOhGJwuBmbnQhLY0QjSByIcU0LoQbct8RP2qCn5VDw+d/nZ77HScc5cKLQvwjRR2CGEH2AGu3ijkeP5GB//+FagEDWB9YUxgrrCmCQ+8eJB0D0sFYiSjgna8sf/dEfmcKpA9XOdS/Kinubcl0PO/V28GePjpvOcbA7QEhh+iCVtFxBZfOahCG8/lZjCOuE/bfKTni7e85iIhEzp3FGKatFCCCEZS+qYiVKHBCu6O5WXzyp/lxO/YMDGl1+wAIgjAyQuQDMXPbf3h6/wBDOjyFcAIRz9ch5fr8ACOfZYHu5+2yiMlMK9OkrrjaGsJxM7gQILR8plVQ6SFroHF5ivMgY+pV6KJaQjoc5YulKUb9/0ut1dgsQJghlaYaAsI5HFvbxWQDC6CM/UzDIMW5Uuqfa85YsFCyVstOyD4ALNTkYFYwRDFhAHos0RgMgzzeKDxNOiyFMDUNKUADSAA14kDEC8F4DBFGK4zM80BgDnJ//Y2RgOPAdxgDXBgwCvmkrDBQMCn6zcEcBIX9jjFOr6p3vfOcuOSad3SMaVuigOWocdE5oXk7EPMsYtx72Vq2qFJOCwWF96fbb9c27fql6MqsglsINrVIzLCmBkwA2JJ/IGDOU6e02IBjU4KPjWrdxrWLNqtKxmoaTKS1LptuAcHhwQCNLRp5XQIihirR9NRaIOoT/ePXV+vmjj6neAQiLKOtWKxrM91ieG09XrFYsf4Zx4IBwcU+3ksWizj7hRJ11/OvUnJwDEM5Sa8oX8dkWc2//qHBE9P3NdoznnNK3brnlFt11110WyuxsFswghhwGO4y310rDwbB2zVPWp2BFUZrEMD/ggKVWU8/ZPGoPUrIiDEv9volfPPnkKgMSOAHIOVy+fIVe9apjtGzZcjsOhhBHSCKZ1p133qnzzjvPahl+9CMf1elnnG593JlM+qw7MjrHvofYUcKGjbZo1BuW88aWSoTqnr7NBQh9P8/HBTtYGY94Qw0AX6ksSuaklyzSJTffqq/f8xAJlKq3yuIwH0avMdLKqbTxE49Z5APAGudCs1xVrVBoM4QvBCCsJQNtmCzpvIu/pEfXblJueFTNgNzAmr0nwgGZJyhOH86PNZWKFQO9AF7EllJBXIsGuhVUCjr39NMMEJYIvWefxDMHhPbuGo02W8Z8yLtnnmbuBXR8/etfN2VOQKADKVe+dieI92srj1Iqtc/n8/6eACH9DOcbcy8bgNBTCBgjjBX66WlvOU0nnHiCrQ/uqOEdu7AT9+2gkPNZyP/6DVq3fp1+/OMfG0PIPjhfmO89nJTnxDn4sT/6mI593bE7sZrcW3TO7pwnvP08YoXffBaNApnLXIg6WUPV6bqJxTkghCG88Jqb9Ms1m1RJZgwQ1qk12QLZHE97pVKB1ZvNxJIGCMnVVhDT2q3r24AQx9+Kri4DhH3ZrAHCxSuWilzCge4+K+9jojYLojJzvbbdfv+fBRBGtU+izzzfnL+9ZQjnelELDOFcLdTx/QIgnGeD7eXunWUnavVAY/WYzrviGj28YaNiXd3KdveY8Yg6njFUlJ8IkvZ/vOcYQYhsECpIfa3uTFbD3f1KFqZ1+muO1LtPPUX18SkLGQUQElplBcsJ8/IcwjkYwmg+iD9yNFQmmkcYNQCjjCEThS+QnMOFBbzWoLNm7HfbbbeZ4uexxx5rDBz7YghgAPCDwQAw9CR/2BUAId5g8kk4B0Y3YaeAxU984hNWVgJDBvYFlhGDh9A6zs25MILxHpM3iBGBAeNiBVwP8Mh5o4CQkD+MiVe/+tV6//vf35Y97zR8nVHyNugMHWp7iCP102gjD3lwpiWgREOr2HOh2VB60ai+ePPN+vbd96kWZIwhVCKuSrxu4URWjkQx9WV77N6DbFpNmJt6yByOT44ZQwggJGTUAGEyUH9XVovwGD/PDCFQzmpixgIVAYRXXmV1CGO5vDGEW7dstzZoJEJjfqCn14z/EowQ4XRWbD4UjYEJPHBkVOWtW3X2m07QW098o2ITBTOMbR8UF1t9kPb3/tY5hJ258L7rea68Z3+P7v3vZAmiQJHzAtJcTIO+RP/82c9+ZqqLzvpwfvoq16Of8TkOC+7xgP0Wm/jLwEC/CcnAaHANnBOAO2rShTlW261OHYDyZS97uR5++NcqFkN104MPOkiHHnao5QlixMMWVgHThKLOFE398b//9/9u+VIYxIgyEZJHHq4znC4U5W3TOQdY6ZtW2xpD2FJmNXaaUM+WIyPKoDuAjLb/zgZxa75IBAYIjekqV63sRGZkRJfccqu++vMHpO7e9vVsfqHUSpzwVspyxxSnTmU8oSAZhHmz5YoKhBYWy8oFgfX3g7uyL0jIKKVjNk2V9XcX/LMeX79J+eHFSqQzqscICa2agjTvNRkgnoWSbdHmb8sJawFEjP+h/rxK2zbr995yqt52/HFqjo0pz/MHMQNDzAIO3r1fz9bvncFztg7nGvMtffab3/ym9Vur9diKzOCd4Kyj33oeIPMvG7mxfB4tCeGgKdqPjLltARmPyGC9A1B5bVicE55PCHPOusB8Tp9lvPDjYDbKEHJPOFFwDDLvk26A4I2XnwAQ8rcfQ//8sz/7M/3hH/5hm431McAzufOS+3UHZ3TtY58oIPQIkGi/9nByPy4K5nbZTw3FEglNF6esNith9Rdec6PVIawms8YAdxrjPHM2l1EmmVSqEahZb7YB4ZapbQuAMNLxF8pO7MzAzTYnRD/rBLjOYC4Awr0EArs7fG9VRueS2Z3vbXfWIZzv8S/0/rvzSO+r+5rr+rA44TsPE/8Vz2qiHtenr7hKv9qwUbVkWvF0WjPUlWpJ7CNGwWYMW71mBnOlBewIF0VOfb+BYU2uXaN3vum1OveM01TePmZlJ5LNmAFIjHCS1RMtw417MMO7ZTS363+1wht38vq08hyi+XDcT1QgJjRWdsj1u2eVYzpZRWftMD7YD7XQz372s1ZvkAWfxRnDAuaDHI+opxkjm/MBCAkZBdABEgFvGLEY4BgQ5IJgDBPqRLth5KAct2b1GpUrZQvdw3AAhGKMcx9hvbcw/Ij/cw+upOdGLvfMgo7hwn2St+jKp9yDGwSdYgJuBHUaxbMZax4SFW03coiKzYayo6P6wjXX6AcPPKx6skvNWkzxZKB6UDdjwURl6w3LverOd6mZSiidShMrKoSJEqmEquUZpVQ1QLg0mTbGpD+f1aKhAS3ef/HzyhA6ICyjDppI6fwrr9aP739Q8VyXUvluzRTLiiXiZhTBhKWUsELr9Ptyo27A11VGg2ZDB48s0eS6tTrt9cfqfWedruZkQWmrsddoA0I37MIwzJDJ6lz0eA8evhwFhH6ssxJRQBgNKfXzuaEMy80Ywvlx3XXX6fbbbw/VW/v62g4MQuHozxjf9CFy+h7+VViIm/w/N2w9b6qvr98AIf1s//32t2NWPbVK27ePGSuIsQ7b8cpXHm2qooODQ4rHEgaQNm3ZYv2W7xk3//sv/9LCTF/zmmN1//0P2LiD8X79sa8xhp6Qa4xu+rGF0NVrBsLajGmLofO/HRAC4j2sj/HooGRP8284ZwLiwpw3wuoJoSSnjlDnsqhDOKyLb7rFCtPHevpCkESemkJw4Zv1mVSqDb4rxZImxydMWCaZCJSWDBCSQ5ivlzU4kDdRmf0X729s1EBvn4m6IMVLPzTQi1YLWh/WGdC3fXYbURqlWEJjlbo++U+XGCCEIayaKyfMe4X9zmTC+d4Yw0qlVUIibt+RF5ZMxDU02KNta1bp9087Ve88+STFxieUJiQ9EdbBTCTC+nqdgL6z3/O95716iaOvfvWrxgwyB/L+AWv8OLjzvDnmVUAgzgq2UAyp1H4ffm0HndHx4g4a1gLGDOc3Jd7+fovA4Dz0QVhHwCBjgx8PKeU49mUsRHMIuV+vZQsoZG0B1HIN5nwcIIS9cj0PaT3//PP1jne8w9YL1hUPm6UfMQa5loNfD7N155L3NZ4nWnje2UWf9z2MnHbyOSgaXt1OuWjUjQEsVooqKqbi0zneF151g375281Wh9DtB+/z/v6SyYTytEmuVynKmBRK2rp9q5oZ4pFbIaPJQMvz+RZDmFH/4KCWrFy2wBBGBsXeMnx7e/x/1JBRn/Nme77nkyGcba2OfjYX/vlPxxDO1SDzXboWAOF8W2zn/fcECA2AtUUrGlagu9FMqZbN6+8vv1p3P/aksgODiqfStsh6DgcDzqW7nT2pYRZjINTqyinQ0uFhja1do3ec9Aade9ZbNLN5q/ox6FojmRxCtjC/KvQyOiA0O6dVID0KUKJGsD8l9+IKai63799Fj/XFrjOvMJpwz+IMw4Hxceutt5o3F8P0wx/+sBlnLMYs2hjSLOAYByzstA3sCQaDi8AYo9pSsqO0BOcmNAgvM/kneIY5hg2Dl/b0AvQ8B/fOeTFK8HizaLOfq5VyD543g4EOwCQk9U1vIger0A4BjIKKKAgMDd0dxuvuDDUHHG4gOFODOVpJxBUfGNAXrrxGd/zqcTXTOdUqMsMVQNhMNGV15Kp1q9+GIRPPpCzcMFYOga6JV7QA4WAiMECIgTyQD8tO7NdSnXu+cgijgLCYSOni62/QTx/8lZI9fYolM5qmnhohUJl0WJie98p9W9HtpspBIwxqioUMIYBwbPVqnXn8GwwQVrdNKFmrmhqjOyMc7Dkr0dknjeEyIZZQmdENtiiT3ckOtBneFhjxvzEqcWLQ9rDS9B9CRr/xjW+YoUt/xailL1IfkP1dORfWulIKhZJ47yMjowZsUA8FSCIKBQgcG9uhrAgrNj4+ZiGmOH5wULzhDW8IRVcqFaXSWQMF28ZC5VMAIaGj/+sv/rfuvuceHXP0qy3vcGxs3MZedz5r56Bfc21vAxhBzs9m80JbhCpkYQGExqa0QkZpQ9qMOSzqOOo0KBwMwoBZBEMiEdZPa1TUJJeyIZUaTSUXDemCG2+2kNEEgLC6AxB2ghzum7Gbz2Q1PTVlc4ApjdYaxh4PpwJTGc3VShoa7NqngLCouGaezu/7+4v+RWvHJ9XIdBkgrDXJjSX8NWiBwVBJ0lnYdrH5OKBPWjTcp82rnjCG8F1vPlnN8XFzhAAWbT6Ph+eZy0BlLqe92OiL5NoR5gwwcrbNw0iZ/xwwOZPIcR4W72G/0Ws6GLS5J1JigvHh+3NeD9cHVHoUBoCOPkvdTMbOcccdZ05C5naOd9GvKCDkGqwLOAaJ+iBUlPxw7hclXtYUnIjM8/RXxhWMJznhrBPM86wDnJM5nv28gL07PF1Blb7Nd57ryXNwLMfRBjwTx9D/+Jv9aNNOhpAx0I4oqVdNJdbrEI4rpouuvkn3r9tqgBBHSZRE8HEGM9yVzWuou9/YwVq5psnClCrx2gIg3Anw7dmdM9d4mcs63NvjFwDh/BjMufDPAiCcq8fO8f0CINy7BnwmgDAMCwwZwky2TxtnSsYQPrF9TCMHrFS1KW3ctNFyc1yq28NwrA5VIpTgBxAaQ6hABwwNa3zdGp190nFtQNibyShoiWZRdmIuQNg29loiDdEwmahHcneAMPrsUfGJqPHs4TjOuAEGMZbx4mIks5h++tOf1itf+Ur7DKOARdnyn1oCB7SF1yvEi+0gyhdqDG4WZrzXhMMBBmEBOY7Fn0mbfEIMHzYX6HAvNQs5xgJGhwMBX+RdHIR7Iczuj//4j3cLCDuBh9+nt4F7kd0YCC25EDQmgrD+H0ITZog346rNAggbVYpVxwwQwvbGEoGa1bqJDBF6Fs+mVSmXDRByPkRlysUpJZsVvRCAEGPFmJJEqDL6+Suv1ENr1qp7yRIpyKg4MROKaxAeXQ0FNnh+y58lTDqBIyUcPwDCQ0ZHW4DwOP2BAcIxBS15fqtHlgwl/NviI4yfVhv74h3NgYOlckDooZ/OCkRnht0BQhekgJmA+fve975nLCCGLn0H9pp+SB4r5wAMAgRh7RhXrzr6lfbsgEKAHrmCuWxWuXzOxoAb39xLfz+OiawJwgwODZlxCuA74oiXWv4o5y+VQkXCyekpGw+jSxbrhz/8oc477zN66rerdfQryDNcZkYrYaq/+c3jWr1mjYVEv/pVr9aS0VFjw/uHBlWYKVgTkC9oDqV6Q01KRLQAYTIIrN8C4AGIhHLCykVDzd0REm2/WAyeLwSDMfLpmnURHKx61crmlBtNBcOLdGEEEBJOacOllWfL/72OnYepMkWST2ugpVRWebpgDCGA0ENG9zVD2MzltWbbuM678F80kwjUNbRYkxXqS06oWC4oFaRNUbRaDdu1cz3B0RGQQzjcMysgjMea5kihTXcXKhrtxy6sxXwJM0g5Hsba9My0Hd/T3aOt27Zav6N9+Yx5knujT9NnPYJjZwAbXsWdLQ7a3PECCPUwVWdC2Yc+DOjjuV3Yi/kckAgwpC/yPfMx48kdgdEyDKwZjCt+e7go4k2AQsCgryVcg7GHQ4/16KSTTtKf/MmftMO0HejxzNxrmKsXAkDWBo53ptFVsHEWsi/jyR2a/h59HPg7dZaRz91p0qhVdgGEF19zs+5bu0XVVLbNENK2jBcH1UEyboAw1UwYGERpFPA4XSuqXpk2URlyCJflcjuJyixZuTxkCClMn87Iyl4s5BA+ayPwPwsg9NQWJxJ222Atx+Huvp8rh7DzuLnatxMgLgDCZ92VwwMXAOHeNeB8AWEsntXU08Dw01dcqQfWblChKiVz+VAIIpW0XBgWbVtMEihWNtUImiYyYEIDlZopMS4dHtTY2t/qHW86cSdACFsUBAlTGWWwdDKELBrGjEQGbnTQ8X9nCh24ONjDEIgyXc6w8JkzW50smYdUspDBoFxyySWW64EQDEAMD+1/+2//zepA8X9UGgFvbBjWAEE30J2FdIEA2gyjF4YDo4Fz4BUGaHI/GAXcG6IaGOp4knk2DAIMGxZ3FnEMBzYT9Ekm7T4wLvjN5jmIXOev/uqvdgkZ5Zm9TIEbRdEcQm8fVzDdqc+0wEqcxR5vMsa2AaSqCvWGcksW6wtXXKM7fv2YGum8YnUEKXYAQlQlYIV70jnlu/KKZVIqzRQshJRnmZyZVKk8rWSjoqF4QstSGS1KtUJGBwe0ZOmS57UwvQFbAGEQqBRP6TOXXqb7Vq1WDQNvuqjhvkHVKyH740IlAA82B4T1mBemr+mgxS2G8Ljj9H5CRsenQrXFlsKoAZZG04CKlWkhLK+l5Mp5AYd8T1gqdd5gVjzMkT7hubQOMpx15J1Fx4bPGvRXHBkYojghcDbQpzgO5hBDllC3448/3gxT+jNGLv3LcgmfeMxAHf0WloN9qUWIyA61BNetW98q3l3U6OhiM1AJF4XpoO9j4GKwct6QUcyqMDOjmVIxZFeGh/Xtb39LX7zsUrvm8gNWmAATwHLDho1aNBKe4+677jKQut/iJTZuXn/cG/WyI1+mTDZj7YVBgGopwi8OCK3fJxI2PiiPw31EAZvPI7SpjwefHwAwFjJqYZp1y6lrNKqKVeoqNRpKDo/oohYgDFAZbbGV0fMTGmtGezIUrKLMCkqlvGNCR6fHJl5wQDjVaGrq6Vpx/+fzF+jXv12nVO9gqAQMbiXPFT9fPfzxzecH24Xw2UAaGe7RxqdChvCdp5xkDGEGJhWnUXiyOdlBBxX092uvvdaYbOZC5llAZaEYOgAc+ADA6Gf0G94l4Ie51+dLQJDny/m8x29n6H3doL/4ePL1w1UzmdMBgMyfzL9ci2gR2HQ+Y1xwXQAZDqP+gf52mD/3wlhjXCE2RugoaQj0Z9hv7h+giBOR422OaeUJM/a4P8Ye6QaAQy8Lw71xbVhn9vN1gt++JrBG87ez3L42cQxjmL9pW/ZhXLBxXgeDbXCHUnS9oenyjApNqZzK6MJrb9a9azbtFDIa2mphRAMbIaNduZyy8bQBQhxvCNBsnR5TozoTqowmAwOE/YlUW2UUUZnhkREDhNkUcSULojJ7YwHOBVjmOvfvCkO4AAjnepPz/L4zd7Bz8n+mp5uLMn2m5/H9FgDhfFts5/3nCwjrjaSmY6iMXqEH1q5TLZ62ulS+2aKRQCEU73tclUZNsIQwhBhm1B8sjo/r0KVLjSl5/5lv1dtPPE6FLVsV1MP8QozhJuCt3lAfkuJbtyoeJJTMpK3eEYtWuSVI0QkG3eiNLkC+jy/q7iV2CWw3AqJshhsI7pHFML7pppv0ja9/w/KgWMABhOSJsCD39fZZDUEWb1Ti8OxiIPPD4onR6fWrMBAwaljAYQMxWhCkQaYcA4D93ADAE37RRRdp3bp1ba8sz8N1+I59uTeMG67BuR00YhTA3ESfhXpuGBEeCts23iKLNe3iYalRpjUKoNssikJWAEDoxjJABUA4TV26/fbXF664KgSEqe42IKwGtbaoDKqzPamcFUK2mFwAACAASURBVHZPdec1PTFpgBBjZsvENgsZBRAOBoFWprIGCD1klBxCy3XrxegihyxkKvd2QwKdRQR2EOcEKqOVeEqfvegSPfCb1Sag0EzSH1FZDFrCIKGgjhulhEkXE/Ww1qIxhDUt7ulVslzSqa95rX7vzaeosX1MGQt/RpCjZHmUZuxRANueYwcgDMPZME4RjGiYoiMht+60cNbBjTbagX6BAcz/s5msto9tN6OVotcw3ffee1877y5IBAZqYdbIBx7oH9DY+DYLeYPtgC20MNFKxX7sfTfr1he5dwDc5k2bLZcyDB8PFXfpg2vWrDaRGcDgfkv2M8cBjh/6soecbt26zfLRcCiQZ4pYU7Xe1M0336yf/OTfdccdP7b7WLlyhT0/NQ8RtHFVX4rY/3b1U3YfhIyS8/jKV77K7rtvoD/M7SyVjY0MQ/BgtkNGrlGv27wDYPO+7cZ/lPnaMV7COS+WII+QnGfCJWuW+9oGhDfcqq/dc5+SgKhGo11mIto3+3p67HomxJVKWcgowH+G0NHJaeWDQEPJhDGEqIwO9OWe05DRHfqqu46YimIqpTPaWq7pLz93vlZvGSPxjkobaqKqitODMjOWrbjD2Pf5FkdPNpFQaWpcBx14gDY+9biVWyFktDE2pqBSUz4bCvps2zZmIIjN8/rou4AR/sZRAUDi3NTKvPLKK61fA1h8rmR/D0n0sUA/dUcGLLfvy3U8cqQd/thyDPr7d0VQCy1usW0OkPjtOade39VDTJmT6bsARcI6md+dUUNEDMDFHMx1uV9SBRAKwzHDuoJYEhusfTTPPfqGzHnRYpNxrJx++ul661vfam3IesD9wYgCMlmLuAccOQBUxiZz9EwhLBHFOuL5lzCbnNfDT1l3PDrGnU08i6cIMP4NgE9PijxroiguuOZGA4QwhJbz35qOGfOkA9CW2WxaWUJSG3E1ypwjUDyIafP4FjWrBXWrrJFkUityOQ0EaVMZHRge1OiyA36ncwjna/8uiMrMLySzHUXTGiztv1t98IVmCOd6/78zDOECINxbE3P2458L43Vv7mw+gJBCAI1mUhPNmD59xeX69bpNuwBCQoTCDanpUFAmnowJ4xijN0W9rWJVB+2/vwqbN+ntJ75JbzvxeM1s3aZkra6ebC5UI00klEqnlTdjO6ZSsWyMIzUNYRAG+vptkXWQ5aCnExBG28af1QGhhfm1coecIXRGxY/jfFwHdg5ACJMCU8ixGCAYGSiEsliSMwKrwncswhgugEPysFiEWZD5wcA2ViIIzGgg3I0Fm/xEjGPuif3JDfzSl75kXmPunQUeI4hF3ktWeDgQrCLX5lgWcYwEgDP3yDP5Ag6bSXgr5wd48L1vziJxDi9+7Mawt53v0wkIKbVgBnKLzapW6pqpVZUZXaLzr7xWP/rVo2qk8kJuFsarExDmEmF4UzMVqF6pmloj1yo1Km1AOBBPaGU2t1MO4fMLCAkXlYFBCtNX4oE+e+E/61ernjIxJZwWSiRVb5VXMSaqRZUALho8ZwKDKBSMge0+4sCVmly7Tm8/+SS9+VWvUXHjRmWp3xjE7H0QsogSbxZVQmO7W+xjg2LWIbuVQMTGVAQp6RJKurvRynsO68BV7X3Qprxj+gvOBgRjvvOd75i6bah8GIZyWe5cIiwkP7p41BgXwGNXV64VylkyB8YZZ5yho446qs0e7Ld4xJi6MBQtYeAsDIUmFy90hHBtjHmMVfq3AzIYRFdfNAO+Vtf2sXFzHC0/cKU5N9au36gbb7zRlEbJFzv88MMM8AE2aQeeG8OduoX8HcRjZlQ/+dRTOmDpATpw5cF2jeNPPMEcLoDNkUWLTOGTaxaLYfkAnFgGcCORB7PNjTvGQVgfVZb7Rg4V74l3TA6hlBxaZAzhLT+9W0HPQLsMQ9Qg4JqZZMqehbbinnj3tH2pUNDE1u0mtPVCAsJiOqMNxZL+5nMXavXYhOL5LquzGGaXe5gobCmOmIT1ybYDrin1ZNKKVctauXx/jW1aq7cd/wad+bo3qLhls1QqqK+7x+rR0SfINbX+k04ZKKZPAhT5TZ8GeDGfXnjhhWFofKNppV6igNBz3hwQouCM447jmat9nbAnaJUAib5n+jHzJpsLdXF+5l36EWGh/tsBIWCVPu/jjntjrLziFa/QmWeeafO2C73AwjuL6PmA/OZzQmBx0gAYWW/IJQSY2bza4eTyMcu+rvxL28EUsp4wzmAfeUZAICViHFz7ffMcnpvYzu0jKqEV3gnz6msSbcIzcqw7nFCUrlcrCtJJTc1MqZnNaXu9aSqj9z61UZVMKCoTLb6Nk8tCpTNhaaqgmVCj2rTSE7VmVTP1surlafWqVZg+m9dgEkCYMfGwkaX7a3hkkZWdMEDZMvR3Z5/O1zaaL2M23/3nAgSd97sACBcA4Xz78D7ZfwEQPj/N/LsNCDeoFs8ai7IDVIRsCBNfnXCSapgMz8KAsdWsVpSqNbWou0eF8W36vbedrTNOPEGFbdsVr1Y13DdgTBGLDGdlvm+WUaSMqVQBFMY1Pjap7nxecerD1cLC376xAHouioOW6HcsfBiQLEqmgoohWq/voqRmrFc8bgsrCymGCAu2l4lgsWQxPebpmlp//ud/biAN2Xw8rBgN/GZRd2Ocz7y2IMexoL/0JS/Va499rd0eIXMYHa78xmewOLAj7qHFuMdI4QejAkMDg8HrbflC7Wp2nM8l2DFIMKze8573mDeZ6/Nsrrhntm2r1IGL3XiOzWwGSZs5jJBxDh4NDNVlDGFyeJEBwh8++IhiuW41a/QOGSB0Fi6luFLNUIZfmcDC5gCEpg7YrFrZCRjCgURCK9LZfQIIvc9QgxAGnBxCfs6DIXxqjSqpZAgII9aOMUqtv2HvyBur1yk8UVdcNSWaNa0YGFZl2za996yzdNpxx6s0MSY4pkw2VJoEEORyXWHOLuOmXBJ5VhVy08rlNviD3eIdoNLqIcnOaLmx6J/TZ8m1QqGWfktfpE/xMzUVyvF7XhWgrNEMjfGwv0205fkxfFG+xbDm3Py+566faXp6xsIxMeoPPfQQAzjUEeQ398T/uVcM+rAvxzUzM22GL397jirX3rR5qwb6+w0Qsm3cvFWXXHKxMYH33vsLLV26TEuWLNbixUuM4aN0xY46cFXLKeJaj//midb9zxhDiBMCY//oV7zSHDdcl+fp7smH4iEGomvhnBMR3umcn3cHCJUIS4tQLqUTEMIQtg3HjhwVcgYBgMb4JOJqVOvG0hKGXIXdTQQaTiZCUZlIYfrnSmV0twxhM64S7ZtOGSD8q3+4UL/dPqFYvstKCDVjNSViTaURCsMhUo8bY02fb7qxQOmJZt32GxzIanLrBitMf86pp0rjE8rQN8iL6+lVs6XCGkulDGQwh/BOGo2Ytm3drmxX3ubTyy67zELyGSvMbe7YcjbcnXwOcHDG0fbMq7xv+ornWXtEQ3T98OgLPgMEcRz908Vm+H5PgJC5mPNyH4glAcaIIoExZOM8Dz74oH2Oc9AjO1iPmMuvvvpqU5pmrcCxMRsQ9M+8viLjyOaCVjgsaxJOP86HEwRWnf6FU4a1w/MrnQXkO78+98gzcv9Et+BcxIHJD/s5IDQHIzs36kqmU6YyivLy5kpNF11zo36xeqNKQcaEw6IMIYDQjk3EBKBMEV1UjxkgxEYoUainUlBPs2Tz/Mp8VztkdGhkkYaJCBlZpP6uHuUy2QVA2NJPeLbW6XwBbed1FkJG5wdY53IILDCEz7Ynt45bCBnduwacC5C6bDShHzCE1XpC07GYPnPF5Xp47QZVE2lTH7WFhDC2WkXpRFzdyYyyibiWjIaLMOFUTD4DPd1SuaJ4vaHJ7dv02le/Sqcc90YVpyYsZDRoxtXf263pwoxWPfWUbr/5JvMgv+s979GKlQephmBDkNTEthkVitPGYHj+la1PewCEfA/r5uwcvz0MptMo4F4BSBixhBxR4wrWj0UapgVDg+MJS/ubv/kbUxzFI4x3Fo8tRjeLKQYCXlb+78wk3mOMAQAkRo2HvLHYwnhyPIwf+Yr8hllxBTjuF7bEAavnkXCse7YBi84YuSgChhOg8KyzztI555wThid2d+8k5OBGBW3IO3s2gDAElniZKT7fUKx/UBdcdZ2VndgdIKTUSAD+odZXT5flhhAyOjU1rXqcPlV8QQBhrEFIZFwx1EMxKp9WsfzURRfrgaeeUjmVthIZxUl0GBth7pka6u/ptdwYfufyWWO84wgfxBoKEJuZKahZKOqNxxytV73sZVKtat/DEBK9yLM/+NADuvXmmw2wv/Ocd+mAFStVr9Y0w7ERASXmPsYknzn481po9DXYkauuukrf/va3ra9iENJf3JgOQ+XCGnjOkAHKACRuaK9fv9aYZ85LKNvv/d7vmSPChSsOO+Rgc5LQ5xB5WbXqKWO7nCGknwMAeRa+53N+AyLxfnPeaMhoo97UoYcdFgpR1WpatXqNhUzDPD366CM2ngg9ZaylUkljJwGjuVYeMyGIjKdvf/c7GhgcVH/fgN0bxqSF+ZVgLHNasWK5XvKSl+qQQw+yMc6YZKMGoANrnxOic+TOgJDSONSLrKoZJ/c5brUDy824gqFhXXDdDfrGvQ+JHMLdAUKS8GCDyS1jPG7euEnbt22zubQ316VYpbITQ9jfm7WQ0f1G9zemc7C/f7dlJ8KxuOeyE3MCwmxa6woz+uTnzte6bWMGCGHNZQ6Ohgqbt6gv26Xe3n4TCfEcNQx81oVQ6KSmWLOssS0b9abXvkpnveEElce32DqQT6fCsNFEXPfcdbcBIua7D3z4QxpcdAATuiYmpqz9Lrz4IgujxKkRBScePsnc6XMYfYcf3j3H0vdxkAFsolEkPo86EGLO81BSF6WJOhj5jrmR80UZQsaLqzrzf9YIWDl3viGERHoAG1Em9FEYcOZp5mXui3FFNMhnPvMZG7Od0SrutHNHp+fxcT0ce/Qfnpl3wPhgfUF910WYWEN4Fvb3PHYXpOJYxoCnVTBWyJXnObk3d954pIndG8FAAH7O16xabdaNxYouvvYmA4TljpBRv38D4qgqN6XeXI+ItHaGEFGZTkBIYfr+XFbDo6MLgLDD3NtbQLe3x/8uAUIPXtvjMz/PojL/4QHh7gDB7hjBKP1vA9wjBJ8lLiGR/oXc5gJEL+S9PZNrP3/3v0PuGElpyxuJxSFurB7bP117lR5ctUbFRkzFcknJWFwvffHh5g0dyndpv2S39h8Y1vAwohEh08cPbAjBVVMzIbOHNH9/PqNKpaBEo67eTLdK5XFNTY/p5JNOULVU1OTktF716uN05VXXKZHMiGi4arEVrhSvKptLG5DC6HXGwRcfjF9PjncRAVdYc/EbjiFsxw1mFyBwKW/UF/HassgDxgCDeFqZWABY//W//lczimEiEG7p7+u3PCq8vOSHsLBybYwJcgXxDvODIYyByz0S3sN9YsRjaCD2QV4JIaUo501NTxnIxGhwBVIWds4RSv1P228vdcEzYABgeHjuH7/PPfdc+4nm3rjSJOfA2PG2ixrGUdbEjadwx3D8RifZcN+4KgiZ9Pbr4mtu1L/e95ASXb2ql0NSrZogtzTMjwMQIg8AcMgP9tmcEtTD3MStE9t3AoTLU5mwMD11CJ9PURmrFBGzHJe4AcK6aqmc/u9ll+ruRx9VJZMyBrS/u0sHH7BMB1MzrCunpaPDGu7v0aL+PmXJh21VZaONCC7kb0q1ERZLeCN12GAPK9WSuru6tHn9ar37nHdaH9u4YbNe94bj9JWvf9MIw0IBJi70SMK68d4mpsKyJvQLfwf0VYSIvO6li2rQnpVKzfal/wL+YOMtnC2e0Nj4mLryYX/ifvy9hmI2TTMMMTDpk4wXxseLDz/UrgubgPPC8ikBIQjjJEKZfOoR9vX1GqvHfTP++LH7jQdthp7xB7NOSChGP8AAZv6CCy5Qb3+fpmdm9Iu77g4Zv2bTxhpqpNu2bw9DUa0MRMo+f/LJ35gQE+fgWTF4AY2wWADCEDBUtWLpci2CeRga1tJlS3XYYYeY8etzieexhW1HjT3fwjqEzRh1J8tqxgEKIbNNeHG8f1D/cNU1+s79DyvR3dcWlYnO6WiVsjH/WEkcxg1sW62mBoJBdVQ6ynsEhEMDgxZNYcotrbGI0WG5kJGLPfNahDuOomxMMRNo4+S0/u5zn9P49Iyqzaa2bN+uRYuH9eqXH6UVA6Ma7OrS8GC/hfHvNzpifZy+7is7ZyyUpRjAUDUNZTLaOrZJ+XSgbCppO97/i3v0zne8U13d3dq6ZYs+/vGP63/8r79SvUa4e0rf+OY3zDGQx6HIukH7wKi2hJaicxzzp5dU4P156CcAj1B6D4d3MBTNGY2mEHjEQzTSxIWGmFu5DvMrQJMxxHX8feI4BJR96lOfaqcAcCzjBMciojM+f9Pf+G75suX6+je+rr/927810TJn4/w1OniNPqv/3/eB9eNcqFN/4AMfMDEonpuxC5iLlp0wNd9WLiT3b/nn9YbVvSXihfXOa+LynMwbHN++D8ODNcXJ+cdhnM5oU7lqIaO/XLNpF0DojGw4RyAolFA2yCjGHNsklaCp7TPjalQL7ZDRA7u6WyqjISAc2m/UnDuD3b3KpNLtsiUvVMhop43WafDvLeD6zxwy6m0XbQPHH53tuqOs0M6ApHM/3s+utsqOt7jLeVsqtr7Hru9z55l1b9//C84QLgDCFxaQdk4o8/37eQeELXENhhke3yCe0VS9oQuvv1Z3/vJ+DS0aNXXM1x7zShOhSAcJUSWqvynlrI5hCAAt9NMYvPAJq3WMWgChVKlX1ZtIqlyfVnlmUn09Xfrrv/xzXX7Fl/WZz5ynT37yU3rxS16hf770SqUz5NjFVC+HBYqT6Ziq1aKFx2BEO3thWCUeeqijgBDjmUWfxZAFl0WSYzFA2XzBZMHnWL5H9h4GENAG2+eAkO8oEPzJT37S8rIAw0cccUQ7JA/jA4827CDHICRgAhd9fe3aTxgsnseH4Y5R8bWvfc1KADD5+D1wv9yjCwB44r+zPV5kmYUd4xegyXN5CKobMhjz7z7n3Trt9NPaaqxuFGA4uPGz+1C5DgA4CyAM33AoxgIgvOS6m/S9ex/cIyBEeRYhE6WTVrybXCwDtdWiapVCmyHcl4AQAx1AWK7UFHTlNVGr6wv/8iU98Jsnlerv06te91q98hVHabS/X4OpmBnBcYq7xyRgNdxMwv7t6PO1Kjl75KxJyXg4LlDOHd++VUO9XfrzP/v/9LWv367/+T//TJddermWLjtE//IvX1YymwvBQp36aLDthEbGzUnDu6K/knMEgKKQNY4LDFX6rIMv+mv96RwfGAQPPaZ/0F+cETY2ptHUyOiwqpWqiqWifZfLZcz4fde73mVMIaw5W1cuq+XLl9k5CW8G/BE2yr6wd4899qgOPvgQA3mIwJgx3ypPA2AslCrG2rsAEv0Y45Uxi4HKWLj2mmtNUGLjpk3aummz5TAypmA0CCVk27B+fctYTSif77JaiFyfc7Mf4YaMJ/IWGVOey4hR6vU7CSl80YsOM9DAMYxXl+R3Qz8cR6aqEubLxihtUFUjjrJj3EJG6/GkYgOD+uyXr9B3H3hEcRwhPvFFJngLn0PCn3xIWFXKWTSokUjIaNXqEJJ3Gs0h7GQIn09ASK7gVELm2Pm7T3/K3vmLX3qkhT8e9uLDNNQ/pK5k2kL60KEELhMhQl5YWJgjLvAeWwX/QoxSG/R9FoGY6rVJ1UpFpbsG9T8+8RH98Ps/0F/8xV9YaZyPffyP9T//999Iiax+++RT+utPflLj4xPGRrFF1UHtnRA5ktyRx0f/4Yc5nr7O/x0Q+hrBvOs5tpzTcxFxTHBO+kjUCcA48/BmTzcIHQ25tpCLh+bTP1G7Pe+882xOpf/95Cc/MYcf/RuwiOPC1UJxXPDdn/7pn9p+HpoaFTqbDRC6II53K1cNpS+jKM1vnpd7YY6gHfibtmD95DOO4b55Dj5nzgC4si6wVkZzKJlT2oDUXkQ9LD2UiKkSJLWlUtVF195sgLASKUzPrr6mhMxm3ABhUsz3CQOERCGNFSbUpDB9K4cQQNgbC9SXy2pk8eIFQNhhIO494Nw7Ruf5ZAgXAOF80cBzsP8CIFwAhLN3oxZya8nhm2emGVcmyGnrxLRu/f6/aflBB+qolxyhTCoIw34otYB8TF166t4H9YPv/KvWbFinWjMsos4CnAxSoaBDo2LhcUe+/CV66YsP1XHHvlrdORb7uJ585D69+13v1PEnnmje+4svuUz/eMHFOu30t6tSJTwupnoFT3qdEsnq7+vVtu2htLirYzogZEFn0XOjwJk9Dy119TcAFAsf9+ghnPxmkSb/it8YCg7uvAbVBz/4Qf31X/+1brjhBjMiYVAAdrB4HprEAsjCjiGFEcCYc7l0rst3HoaEMf+Vr3ylXdvNFUN5Hs4LsHQWLzRqw1xIB4QYu7Q19+65gLSBA2Cuh/Fx7LHH6v3vf78xlf69GwnRxdu9up19pL0QdQDCHfPJDkB48bU36l9/+ZCC7n5jdqMMIb0sFYtbKRKMYvKTwnIjoSev0qypUS9ZHUJEZRwQPt8qo5YHSx5pM1QjBBAWKnV9/V9/oJGlS3XAQQeacmUyJiEIz3MAbh59+Fe6/5579PCvH7LSAZPjUzZunK/hnACd0dFFOvJlL9ZJJx6vVBBTLp3Ub1c/ore/9a06+aTjNLp4RP/w+fP1j/94qc586zkG8EPnBjUnMajCsMxtY+PGQiO4Qs4pQJB3T9txDMabCybRH0ZGFocKtVPTBuIQjgGQwLbQT6enCi3GrmJGJOdAzn/FimXm6Dj77LP1ohe9yMaUhe2VQyXIo456pQm2PP7EE61aazULNcVgqFYrGhwcsusViwUbt3kLO61bm3ENDGsAGPdN/3alW+p+wvSNLFmsxx59TBNjYzr66KNt/FgtwuEhUwit1mrauGGDla0wsR3y0BKBVq8O87AAiYwdREhGR0asO2/btl29Xd166REvtTZCXXXlgcvNSLcaiKOjFvbn88qOcYGYTWAgBECOUikMYa1esX5cQzFxcEifu/xKfeu+XyvoHQhZv1a4b9SIM+DEu0RYhlxsAGG1agwhgDATi+1jQLhjpBMaWog3NFGY1u23ftWA+IsPO9xqTCaVUll1jVMntFrRIw/+Svf87Oda/+Rq1YpllaYKKheo+ZdWnlyvIDBlyUMOWaHXvuZorTxwqYaH+o1LvO+eH+ld73qHPv6xjxsQue22r+p73/2uVr7o5TayHn/sCX3+85/Xlq3bTbiGjTZ0YML/Kelg+KTJuw9D7/3H1ZiZ33inUUDIvOjCLQ6WXHHTFaajc59dq1azvsd16CvOEHrUBf0NUMX8fOmll9q6QSgs16Gf41BhrfCwURhC1gtCSUlNwLHDvbgKaTQ6o63u2crF67TfPA+cMYkAFCHbRLF4VAAOEmc1ORaWkvvn3nyuh90k4oVxaEJXrZIs/HYw6SGjOL1iVo+TqI+kNpUr+uL1t+m+325WIUjtpDJq6yHvDWGZZNwcIMlmwsLy2zmEzYoBwu5GUaOppACEPUoYIBxdskSDS0aMIRzo6lE2jQhXK13lOTLj9hZg7S1DtOs6+5+3MP0CIHwOAN58T7EACJ+jmWS+Df8c7b8vGEJbaFELJbSjnlAy26XttYp6/3/2zgPMzrJM//fpc8r0mSSTSQWkCQiC9F6kCILiii7r7oog6ooFV3EX+1ooKlUpUqUkARIIAUKAhA5JCKRQUkkvM5nezpnT//t7vnmHwwgEhODqf77rmuvMzPnK+33f877Pcz/lfqorFKYPVS6n9ZvX67U1q3T7/ffq/gcflDr7NKKyzozmeKJC4RCKJWjGcSaTVU9vl9Vebd28Sf09XZCNa49dd9T5552npa++rNtuvdk8nJOm3K2Zj87T+Recp9/85kqls/3K5YrKZ/PK50hLC1g6m8/nGcAuZcYBQlJfUN4oa+cxdorPeXw5zvVDQ9FhJKDM+STdc86cOYNRQTy9KFWUIz+wdtIcGEWOkUzNCNEQiAOILHJeonKusN8RFGAkcB7G4JjiWABJMcIgQBljPLj6EECJA5HOYHZ1gaUpow4MOOIcnoNLkXU1kxgy/E4/N9pQHHbYYR51eHe3/f+vAYRDxRkacSKEhYpKXT9lqh55aYkC8SoDhKQJF0MF5Xx5SxnFKIZUBgMhG/BaAAAIjZiItFJlvbYTA4CQRt0AwpG1NdpeLKPIprURGIga9/SnFCyLmux3pzKqSSTUnk6rq7tXLy5aqKnT79PsOY+pZ91aJRrHqKGmXiH51DBitN0HwMEDIW0G4FtamlUWCaileaMOOWA/ffM/ztFTcx7Vo7Nm6sL/+r5u/fMteuTx1/TLn1ygb573PSUq34hWcHx7u9fjcsaDD1k02YE/ZNABe2e0YsAacUo2q9ENYywChdGLcecRy3htIyCzAeTQu4/eeJ1d7Ta/iPxvbaFWL6czzzzT5JtjkRUcQRC7AKAAig0NoyyajlHJPEceAWejRzdaywm3cSyGeiTqsTcyB9jXyahLY8aQBuyOHjPGIp+sNRi5ROJJaWvraLeaQ+6hnRq3ASN3/foNNiYiqrSzAIgmEuUWOQQwunpeohTcH6AXUEZ/NNhJAcOOVAoD3jUX92o1vcCIpVT7A4pEQgYI0+mUooHQICC8jJTRha/KRx9C2IwHooRvGDpFk30zrmFMRUaIdtHHErZOUnoDAY0IvtF2YvtHCN+Yyda7MQAlUlFVsRrllVVYYXgjrfXOkpUrdPkdN2veokUqbG1VonqEGutGKBYoUzwUVTQAgZDXyqSzs90A8+aNa9Xf36t4LKR9PraHyfpNN9+g5599RhdffJF+e/Hv9OorS/Wb3/xGX/3mtyytJJXsV0d3c3p+FQAAIABJREFUl6679k9aunT5X6xPDiDyTpGl0pRR5htzg7mALPMeWVfdGujIYlztnKsbdDXYznHovncEZM7B5kXPYzaPkGdXb8g12ai5JStk8eLFtqbThgK5RL8QcUWGmSukkTJG/mb9d4Q5Lq3VrclDAeHQlFHui7nJD2PFKXP66aebA5BoISnZnJPx4eDhfpl71idxoOYSpxJ6jkwWvuMarrUNz87VLkIKA2FQEfmld3AwYCmj102eZoAwEypTupgdJJVB7q1mH9Zrv8wBQjQZMEjaaMGXV8aXl7+YVizbp4ZI2ABhedGnqmhMDWMahwHhEEX7fgHs+z1+OEL4/2nKaGljx3fCMs5D8m5zuodrCN8fMtzugHBgeAYIiXRkfMr5/IqNrFHWJ82dP0833HKDFi1ZqNe3bJBqKrXHPh/X6ESVIjm/zv/6t1QZrbAeYLks9PheWs+4xtF69umn1Lx5o04+/ljNfeZxPf/MHM1+eKbWb2jVhMZKS0VdunyFDjz0cD0zb546u3t1zXXX69BDj1CyJznowUSxobRcfySMQ9ebj6gAyg+w45SspdDRz23Au0jdBJ5lFCKKFIXn0muoxQK4YVg4shdHVMC+F154obGMTp8+3ZQ6tN8YxmwY6hwL2xwbSpe0T8CgM3zxzuIt5m9aAnAeZ9Q6pkeu7Y7hk/vEuOCeiTaxuV5zjuzDolpBr14LIMkzKE2D5RhHivCLX/zCIpsoawwVnhUb5+Y8PBdXT+Ok1aWW5gdy7F3bCfc9nnxLGU1U6MZ779fMFxbJFy1XsqffIjeFcEHFIOmSHiELgJCNWlU2SGbsbz+MtVkFBxrTwzLqAGF9bY0at1MfQmsIT82TZQX6ra+dPxhWZaJeNHR4+MnZeuSJJ3Xr5DuUVF4Vo+o18SM7G5iqL6/RN8/6mkZVVCvX3W8ecLeFBlqYEEnEIH7pxXl69onZWrJwnl57dZXqKgM67dMna/7c53Xk0cfqvvsfVmVVnX5z8SX61KdONhkui8W16MUFuujii7Rm3QaTHwfmXY9A5AFZczVRvD+vMXdBHe0d9p5DYfqRFc1A5sfrOUaELW+08IDCZLLXjN1NmzfYvDj++OONudDqiUJhJeJl9r0zil20kYj62rXrDIARGQRglSfKbR3g2shxMplSLOFFBl0Eg3NxDy7dmZQ70rQxbJnLGKs4MojcEU1qbe8wgEjEsauzSxs3btYuO++sV1/zmByTSa9OatnSpUYyw7yxKPtA/W04FFBtTa31ZOO6gDvmECAQw52xk+LHMyFCxnyiVyKOLZ5tgFrOcFBFP5kROQXle4NU5o7JenjRa/KRMjrAZPx2Bpg5qUi9s07vXs9WP+Dc5/ubAkJa/ZCmmQgl1NHfrUceeUyT77pHTz/1tDqLOVXtOl5jd9xJuWS/xtaM0g+//Z+KKaxEMKq+7j5Fo3HliYzmc3r6mSe15vXl+vezvqRnn35cj856UAteeF7r12/SHrt7ddWb1m/SSSd9Spf//vc69PAj9POf/0L77re/gXAA10MPPqyp06ZapA/5di0XWI9Y51wbE1c7iJzxvh2pDMQurKvOSebaVLjyAkfO5NY3PvmfI7Fx3zt2asfOyX6MhWuxOSfM0Ucfba0nkFXGC9ClbRGlBNT6oiNgTWVuwg765JNPmryas8FazLiEcy/lshQQOn1XagO4SB9jcUDvhBNOsNZI6B+3jpsjdYCZlHtj45kQqeRZ8fzYFyeNA4B8sq7waVHDUNjW7sHWUqGQ2rN5/WHSPVq0oUX5SEz9uX5rI8Vm9zSwvuPA9Wpd/ZaWTwYFdYhZH62pcopketUYLdNO8YTKi36LEI5ubFTN6JH/p1hGh1pv24oQDuXcGMrJMfR8wzWEyE0Jn4VrMzKEXfXvpYZwW+//76aGcBgQvj/gtr2O/vAAIRTifhUzBYUTCS3esEZX/uk63TNtitV97bDrLjrshOMUqKtSMBzS2ldWKtfWqxMOOFyNtSNVVeWAS4X8pIoEfEr29unlhQv0kYnjdNRhBykSkJo2rtO0u6YYKcZDD80wI3LSXXcrXlmhX198iR56+GFL0fzyv31ZtTX1przwZLqUUIxNFx1DsZL6wncoOFLVMLowGlBOKE1XJI8ydPV2/A/DtrWt1WqyOBZFj0IHnBkhRz5vRiwRvbPPPtt6FPJ/QCwGJGmZjAMFy5gwuDnWEYC4NDnXcHnRokWWFuXaRHAMhj4RTu6RH2fsO4WMQeDSeNx5Ue6OuZH7c30LneHkzu+MDf7PfXz3u981shmXOotcOUIBA2i0kngLBlcHCGlMX7oR97MIYbxct06/Xw/NXyhFKuQrBpUrQC+eVobqUowcojoD7M25oJem+XaAkMb0dZGBxvTbGRCSrkYqVJLoWXlcqf6MXl3+uu646y7ddONNUiSoiZ/YR0edcqKidTVGMtO8Zau6trTphAOO0LjqURpdNcJzpAxsvNcVK5aqo61Ne++xuw7cZxeh71qbmnT/ffdoziMz9cD0h1RfV6Fb/vxnNU6YoG9953wtXrRE3/rWt62+qqKKVDvp/vvu1T3T7jWnAx593iMyzzvnPfLOcJa4eiSMOwzrzo5Oq7cyptmE1zcQuSFiAdgBCOVyHoGKsZ8Gglq7brWdF1B06KGHmkHOPOru9BgfqQ905Cikh/I34yKdFWOZc7p6vhEjRtrvOFbGTZho37laWCdnnIt7gEiECAqGbl9vn9ra2yz1mr85pi9FP9CkzRXmbcvWNiGLtPvgGqNGNZoxvrW5ebDhuYFH2rzEYho7ZrT9P5VMWf9FDFXknEgKc4u1BZZGAAAGNvOVtQzyHTNyLWUaciQIUwpGBJMtDLCMkt3w0ivylVfa2kOkDOfTm+bJEFI11weRs1Jqh6k+Mvj2bSdqq2o+YFKZN0ZnOp/78/u04vXVuvh3l2naffeqrLpWu+y+qz75uc8qmQgqXchrxZKlqovEtf9H91FdtFI7NoyXsh4zNSQ+9IxbtWqF1q5eoaOOPkwTxzcqGgtr6auLdf/0aXrssUc097m52n333XTLjbeYHLMmkaFx5RVX6wtf+IIqKrwIM/XatJ9gjeK5hiMeEVYmnbHfeX+lgBA5cPPByQ6AzUXTXcYFa2hp3z8Hylw7B7f+uiwPdACyXdoH0WWp4BAhMwRnILKEY4HIOW1/0G2MD3kCHNLOCEDID1kl7ro2//4KQOjWdEdag3ODdjGMgfGyTnBtPvm7tO8i+gY9hj509fVO3/DpSNv45Dii2RalDPuUD0bUmaMP4WQDhLlYTLli3lKKHRnWG4ECrzUVa6NFCLEtfAVl/HmFA3lFUl0aG49rx1h8GBC+g/H4fiN87/f44Qjhe4sQDgPCbSCh4Qjh+4OKHwYgxDCwlLeBhTsXCun4fzlDi1ct14HHHa39DjlQJ518spo6O3Tb9HtUUV6ljrWbteeYHbX/R/ZU3B9StCxuyiQY9JR3Np1TLBJWT2eXnpj9iM4843TtPHGU+nvTqiiPqL87qfUb1+mGP92gK674vf7pC1/QpZf/Xs/OfV7/dOrpOu30U/XrX/5Ku+36USWTPQqGQmbUdfV6jabjoYi2NDVpzTpSlLx+g06RozBZCFH+GMkofPbh06UcsS9pPkQn2FDwKEvnvUU5YkgACEkLglCD4zGYMRA4Dwqe/Wk2TIQDw5L/We3TwHfOaP/ZT3+mzq7OwfQcByLxJANGMVZQ0q7BMcqeMaCUHRh0Bg37OGDAfbgWGabAi9R0ZQfbFDBmFDrPgfv48pe/bM+F5+FSfJwn2tWn8DycB90thy7a6qQZQJgL+JWPleuW+6br4QWLVYzEFfJHzGOcKmaUVc56T7FIhjwue70VIISFM5RLqz4QtD6ERAirElGNqKtRw+hRZuhUVdYoGi2z6OMHMieIEBrhS1aRWEy9PX0KxWL6/L99WY8/+aSOPe3TOvrkE3TMp0/Uiq0bdc8jMyVfSGuWva69xu2qE/Y+WP6erEaPahyc4JyP91JVXaVMX0qPPPiAzv3KWRo/Om7sSsGi1NvZq5Ytm3TPlMn6zW8v0ee++AX9+Gc/tQjXSZ86SZ/4xH66+eabLCoWjZdr8ZKF+s3FF6lta7sBLOQUoxcZd+1HeI8AGwBdU9NWez44LXjHjIc+eIAh44fw+y1tjYhef78XhaclwtKlr5oThLYq9PHjfNRt0SOxFBAS9UskvPYDAIH169dp0aLFRubCHPDWgJBdt66u1u7BGDYDgUGiEEduxDiuvPpqlZcnBpwrayztHKZe5/SANZVzcU8No0dbajrgeM2a1y09sK5uhFLJpObOe972oW6R9h2uPqyxcbSltvK8MJzTmZRFPul1SIpnqrfP2gU40ArwrKsdYaDQIvCwBFFB6qOHoRftTud91n/z2num6f75i+SvqHoTIHRGWKmcYig7BjxnNASKUlnxwwaEbzgvWPd9gaCaWtt05EknqrO/X5/87Kd10DFH68jjj9fcxS/pucWL1J3sVeeGLdp3tz318Z12VyTj08RRjfJlpb6+lKorK+2ZppLUkXfrnrsn6bzzvq5RDXVWP4srKdXfpyWLFuqXv/qlHnn4UV343xfqvPPO0913T9V5//EfOvOfz9RFF11k75R1cMWy13TFFVeqs7tnEKRY9JxeniWAkDlA5NAxSFPDzdrKxnmQPefgc5Eyqx0G5AyQyDjGWRcVLAWEztnC+cyxUFJbiC4455xz1NbaZg4YUp+9NOa8zVGchgDeW265xRw3yCDOi1L5cOusG5OlFw+MbSihDGNg7We8yLdzfLqsF4hsKF1wNYHIL+NwrUJ4Vswlc56SJTDQn9A5Ht21eQ6OvGxQN4T8ypFmninomkl3a9HGJiOVQa7zhTdA4bsBhJFgQeFkp8YlEtohGvuHAoTv1dobjhD+Y0UIt/X+/64ihO+mxcRwyui2XvkH+/0HYvy+5ZDeHKYHEOLtxWhsT/Xr93feqsrxDdr7iMNU3zBGKzet0QtLlmjl+jWqLK9Q37omnXDgETpmrwOVausxJU36EKQYprjKEkr29hrhwAvz5upTJxxrTbhvuu46Hbjvx/Wp4482A6mtpUVPPfuULr/qMm1pbtZNt92k2ro6/fMX/1mpvj7dcuPNOuyQg5RM95vy6e1NKkyjZ39A69es06tLXzMAYsx9eRqF5we9roAhA4RZaP8zgxE4FDJKlJSe1pZWU2gulQaliaJ17J+w4p1z9jm6Z+o95oWmLyHAz7HRsS/1hShdlLFL1UH58+4AcRDS4PV2qapEITDSaQPAeYhysj/jxRB3HlsXeeF58j2bSwNyrJFENTmHS3ViPC4FCMXO/ThwwDkgmiHi6XpXGRHAQGTQKf+hgBClRVSmVBZLASERwkdefFm5UJkKWYzMgHxhv3mD+zMp8zJvCxAGMkmNDEXkIoQfBiAkMkK6G17uQCiiTKGoX11xhUZMnKC9Dt5f0fpqbehu0XNLFum5VxZr1KjRat/Qqk8fcJSO/+j+KnZChuNFTq2Z9wCjLum1VfGEZt3/oL74T59TId2vm2+8QXvutqvOOON45VPSujXr9eLCBfrFb35loPnaa/9gNOvf+MbXrCXEtddcq4MPPtTOvW7jOn3vO9+zSBqbqw9E1nm/rq2KJycpq1Wj3cTW5q2qqa0x+eeT/9OoHoNyVMOIwWjx+HHj9frqlRZxw4iFpALDHJmqSHiRQZcyCgMqdXsAcxwQRAppR8E5IcPB4CQ1EGKJkaNGGqmMq+Nyc8MZ9aRg3/znW62dBA4fmEQ5D4Yt8tZhRrRXv0j0ZcyYRo0bN9H+v3bdGmM/jYSj1paC6FRnZ8dgei0gEHBH1Ae2U2SX83R0tqu2psbAIYCQGj/mnGtXwNhdhNDqxSzt/M2AsC9XUHREg66beq9mzF0oVVbZs4WxlQihiwA5Y5/3MmgoD/TBQtcCCGn8/uHWEL4ZEPans+r738jmTy69VHsefoj2O/Yo9RazWru1WQteflkbmrYom+xXOFfQ6SecrL0n7qbeTc2qCMYtDbyrs0eJGPVstFmRsdVe84er9OWz/lWRsoCuu+5qHf/JY/XJo49RLu+tR488+oh+9YtfascdP6JLL7pUbVtbdO5XztbYxtG69dZbNXEivS2LWr5qpW646RZz1PFMh6aMIms4B5BT1kFkx3t/3hqK3DmyJid7pWDM7eMAocuuKAWEjliG45Alrkf0jWMBg6RrctzaNWvN4ccGIMXh4hiwcXw8/vjjuvfee22cLq3TpYiWrrfIjAOCpfLj1n5XTsA+zunBc0CnTJw40VixXSmCY11lLrPhTHIEYxwP6ONeXb28G48rPeD8lqIaDMgf8qsQDKozOwAINzQpF4l5fVLfEhS+fYTw7xUQvlWPufcbgRsGhMOA8B0Rw9DavO0HCN56GEOF/t02hn87rqS3bYz7weKmtz3bh/38Pujb2t7jhwoamWNhtzz/gk/t6Yza/XlFRo3QS+tf15OLX9Tmng5BU56HKp200o6U/B0pnXnKZ1UXq7JUNKP4TvYbXb4bd1korNmzHtF+H99Lq5YtVUNtvbKppPbeYy/dM+lOBXx5nfGFz6tudL0+c/ppevLpJ3Tp5ZfpK189R9/65jd1+7XX6/Enn9Dhhx+hvmJWIfmtJ+Kapcu1fu06NbW2KBD2IhJc35GmoMxcH0KXCoTh4Grm8CjjrcVowKDlx7WIYJFHmaIwL7jgAn31q181QMf+pIwC/vjhXABLr55qrSll7ptIDcdjuOMhpq4EBezGVtqWguMwMjA8MCCcQYCSdvUrGEJsrm6S3x1ph0tp4vyljeadAcH/S6OG/P/ggw7W2eecbZEYF0Hk3BhPjordgUPSgdhgERxqoORgYozFddsDD1sfwnjdKPkKQcWiUbWnOoxUZnPLVqubejtACMlA2F+Q+ns1OlRmLKOkjAII6+pqNKbRS8faXhFCrNhkKqVEZZW6+zNatnGTJu6+h+ZveV3Tn3xUzf1dClVXqj2VVH3dSG1Ztkb5TZ367uf+VQ2BclUGol7UKCBl6edJqnIyqVG19Zo9c5aOPOgQLX15iRLRmJEjHXTg/rrhhusVj8V1/AnHaYcJ43TSKSfp+eee0R/+eLU+f8bndM45X9F9U+/WE089pcMOOsQM6cWLX9FvL71UHZ2e0blx3XozrqnPI0KMTLFhECNPyD7fbd7stY8gLZT6PqLs1s4hFrXfa2qrbH8iK0QxmEcwjQKYmCOV5QkDfRiOyBzXYW7Zd5WVqq6usfcD6KJtwKaNGy2S57V8gYwibM4Ml+7qjHD6Dj722GxLxYbkJRqPWardyJGj1TBqlM095B7nE7WPzDF00Ud339PAI/fnpYH3WyoskcAFC15UT7JXDaMajNmTz1Sf16OQ492czeXzahzdaAzHyHQ2k9Guu+1mILa2ukY77vAR1dTU2Zz12gJ4gNBSRnHyZPOKjRxttbNPrVirQjShvn6vvg1HD2Pb3LzFfh+6lepXixDmCh8yIHQj8g/UfAXUmctoSy4l/4haPb3iZS1YvlSvb9lsEfMyf0SBXEHNazYolMrqa1/8V40oK1dVMGYsqYVsQaFA0Eh1uDdqU5Hv4445Wps3r7MesrSiOPKIw3TBD36gPT76UX3lrK+os7Nb5577db30wgLdM2mK9thxJ53772dp/eqVuv/B+7XTx/ekUE8LXlqga667TtlsfrD2meeLfJCiz7tHvvhhLUe2nSPA3SnrMbLkIoSldXbINWsfa7VbP1n7cOQhG1aPPqAPOD9zjewPouF/+MMfBlO2OdYRGeHoQN4AaK7Gm0wQWIIBhJYKPTAnjISF+tIBsiS3XjvymlL5cbrBpYBzHtdHk+NI82bu0rAe0Mq558+fb2MFFDK/uS+eGxuOQkdcxjm5T3Sopy+9bJpq9gkH5A/6rESgJZnWXbNma1lrp4rRcuXyRXOEBSNhc6yuWbduwPnhWYTW53VIyuj/ZUC4rcbiLmgytF/eYO3ke+zy8I8GCIfil3cCzPA6sJXuMzQoNfT4oSmsb3X+0v8NtZ+H7j/0+f/l+d4bC+y25Oc9RwiHAeEHC6m2N6D6YEf7l2fb3uMvBYRECYu+oIrxuJa1NWnWgrl6+tXFqpwwVm25JA0nrNFspS+sWG9e2aYOda5r0jfPPleVFdUWhSOly8DIwMLoz/vU19Ol+XOf064772RG6pb1G7VlwwZ9fE9aWvi1bNlr8gV9ilfEtOTVJfrNxb/Wqad/Vpddcqku++VFuunGP+mOu6foxGOOUVd/UpVlMT3x6GNK9vSpradLfankYEsJ6jlQ2k75o+gcA6NLyyFNFHCHEQAgQkliFGNgs79jfuMcsHTCvIjyR7lTM4LiHTQurQF2zgwTZ1xgsKCAUbyknEKUwRgcWOS8LDwYBRyHouZYF5VkDO6H67heVShvlDXjdK0onHHBuTG6uRe3uZRQd//W1zEUsvMRhaF5MpFCjuM8jvwDQ98ZBkYKU9JLrVRCc/SBrKnVzdMf0GOLXlXaF1Guv2BAAUCYzKas/uidUkYBhBEs475uNUSi2gFAGA6qonz7A0KT04FeedHyCnVm0+rx+XTbrIe0oqtVrfmUcmVBhcvj6u7tU21FjcKpovo3tSnQ0qOvnnaGRsdrTdYzAam/6LF9Bnx+i4zn0xkteH6eRtRU2/NevmyZNm7aYKQp8XiZlq9YoYjfp8rKCj3z/NO66eYbdcJxx+iGP12j737327rnrsmafOedOvroY4yO/9lnntH5559vAHZEbZ29F+SY8+HQwLDlHbNhAHsOkqyBQaJXyBJywxaLxpQoh63Q6x2IAetImWAshCgDcBgr88iNkCUMbT5p54CstLd7hiVppB7Lb5923nmXgZYoOQNiRAidbDNPGBcGeqKiXJMmT9bChQu9XnB+nwFUDP9RDQ3mVIAIhtY1rr4WRxOkVcwt5gr3DvNnfX2dGcYrV67SmvXrNHIEKZ9VNt62lmYBAJN9fQaWO7u6NG7sWK+3YzJpwBCSKAAy7Lfl8YR2mLiTRQnfMMoL1nAdIiIAYU8mp/ioRt103wzNeW2l+gNhZQb6uTnyE1gziXxuCxBGsnkDhDsloorn06quimrEyBo1jhrjgZvauu1UQ+g3dtGCPyBfIq7Fres1/blnNG/tSkVHjpCsBUpKUV9IiUBYsYJf619doWBvWt//+nmqCEZVSKZNLv04EgeMO6LR9JN8fcUyHXjQfioUSeHt1ro1a7XvvvtYdHnF0pX2/MkoeXnxIv3p6j/qx+d/T2f/y5n60j9/QW2tW3XVDdfo4/t/3MYIyy91hq4u0IEoHFisn6x5bt0jwu0x32YHwQ7vxNWd87vLJOHTRb5dn1pb64JBW5vdcY50y80Drsu7ITpIHSEZHsg07VI4FrZcACt9a9FH7I9jEVl3RGDIJ/qkNFW0NEPDzeOhBipz2pGDcaxzJCJnzO/TTjtNJ554ov3uyNbQQ66dBLoGvcfG/HRtNbg2532DxTWjgD+gSlrvhELyhwCEUsof0p0PztKL6zarN0cmvFezj/zjPISci9YT1AsOA8JtW4fDgHAYEL6jlAwDwm1Poveyx/YGVO9lLH/Nvtt7/KWAMA/9dDSuvoBfV0y9U8+veE0jxo9TNhJWc1+XArDtpQsKpLKqzAU1Olqp1KY2NdbU68QTT7Y6EjyLbIAAOAt8ubxRrMcTMXV2tikcjZrxl0tnzOMOtTW9hnI5z9tP0/oXX5ivc7/8b/r0p0/TtNsn6fzvfEt33zdNd06erMOPOlTZdFabN6zXvLlz1Wv9ypKKxuODCpbrYzACDPGOOjDmyGMAf465FHCFwelYRlHgjoAGJfnzn//cGr1fdvllZsyedNJJbwKE7IuydfTiGJfsh5FLmtBdd91lCtUpeFfvwXEoZgwap6AZswOFjga81EhwBjX3hVzg4XUkAvzNdR2DqIEdn2+wTtCxUTpCDQwYBw4xDLguRj5GDQDD9YwLlXkMdUQ7iLqUbnnY6KpqdNN992vuqrVq7koq6AurbuRIdfZ1qb2nQ/357DYBYVnQJ/V1qTEc1fhw5EMFhMrnFY4l1JrsU7E8pivuuEML1r+uyLhRKiTi6uzrUyxSpppYpTavWKuynDShbrSaVq/X3jvtquMPOcJrn0E9lt9naXMQj1BDGKEO1B9QWTRsaY700uOdkPJcLBSUiMUtglVdVW3Rw3lzn9MPv/9dHXzQAZo2bYrO+spZmj5tmh6bPVsf22svS8m8Z8pduvyKyy1KgRFL9IxaJte/kvc/YfwELV+x3GQfmUBGiPwi67xza7Yd9YAgtaH8zXeujnW//fYzGnuMVuYj3zFu2jnkcl4kxOuv6bW36OhotybxfCKTpFVjEPcCov+31g4HCtdHxlyEBLmi5cSq11+3Gkb27ezuUjgQfhMgJAXTpfThcGptatXEHXawXoOr16yxNYPo5sZN69XX26utbW0GTlw9rZsH9CAkgsH8ZNxRatFgZq2qMhZSjiHNj3cybtwEI5XhPr2eoG8AQhrNlwLCFzY0qSOdV6aQs/YW9H3k2biehO9UYgGx0lBAWFMdU/2I6g8BEErEPHsKGfWXBfWHeybrteYtCoyoUYqsgkDQGoqHMwV1bNii2kSFGitqteHVVdp3tz107MGHK9PnRUXd5veHPGbnIqDKi65lc2nru0i9KfODek9YVl3EuGFkvWZMvVu//O8L9e2vf1WXXvYrfeakU7Vw8Uua+8I8VVTRGL7c+v1Rx+1SHJFrzo8jBPDmACGg3zmzAIZu7XVkKS693oFCxoFsowO4Fz5daj/zxvWEdaCQe+UcvGOuBRnOsmXLDPihGyCNeeaZZ/RP//RPg6mj/I96SZe6jz5CPgGpXMtF/vjdpYs6J6B7tg4YMg639qMbvJRoLz2WNYH1m2uzhjvg7LJAeFbcX6mD0ZwzicSgLnDOymTc8V6kAAAgAElEQVSy31LN60eNfBMg9CeqdNcjszV/9QY1dfbKFwhZrXBLe7tS6f6BmltSpP8+U0a3FeHZVoTwnRxAb2X/DQPCfyxAuK33Pxwh/GtQ0Ad4zPYGVB/gUN/yVNt7/B4gpH6QFgB+9Rd8as1nNGXu41rWtEWVtfVq7+lSIFam/kxazZuatMPIRqk7rU0vL9eOtY3qa+vUd77zXasr8tJOiwYGWTzLyzAMuwVnTSqTVihapu7eHlVUVSqPoRCJKtPfZ15mjGllMyoLB60R8n+ce66OPOATuu/eqTrjC1/QK0tf09Spd5nhFowENfPBB807ixIDGDowVdp83tXyYUBQi0IKpzNOUZQudRTD1jX0dU2xefbQeX/pS1/S1KlTTfGjbEsjhE6hYzSTFkSqDsYB3uA///nPVpeFAsYT7aIjjJNrY9AQrcQwcNE79ist8udYlDYb94JBzbgceHS1jGbcD0RySr3KLpXKAUKMGFJbnUEGoHCRS86NwYzXm95aGBWNpPOVlRkYKQWEREpoT9IfiuiOmQ9raUunNrZ2KpPKq3HsGLX3dqq5favgknk3EUJ/aiBlNBRRbeTDiRAa26nPr47eXlU2NmhTf6/+POthrU/2anMhrWJZxFh3o0W/Ni1drV1Gj1d9olqrli5TyB+02qcf/eCHxhZpDpBiQYVMxn6Phbz+f1W1lV4PwWBQ8UTcotqkKnIsxlx1RbUH2rMQRVToqTmP6Ef//QMddfSR+t3vLtJPfvRjzZ33nGY+NFONDQ0mK5AtTZs2bdAYRGaImjlCJM6LwYkxW/o/QBpkNcwPfkcOMBIZJzV0CxYsGIwUn3vuuZ4Bm+yz+TL1nnss5RQwRfQOwx8jHxIYZKO5ucnqcEmT89pBpOy+2zo6PaCVSNi1SUW1dLxQUDNmzND8BQtUU1OtrW2tRsxSkag0sOfmi+0LeVEub5HRXNprGr7jDjt4876vx8bc3t6iqqpqrVm/1vZtGN1ghjv35tLJYTQGlDQ3NWuPPfdQR0endt5pJ5N/nteOO+yo8nhcY8eON5Is1/duKCAsTRl9fs1Gbe1LK5vPWdTIMRXTnoTaZmoUDUQM0Kkzb9z2twaEGX9R/aGAXu9s1eTHZmlzskfdFu32KxSJKlEW18ZXVmjfXT6qvo4ubV61RruM3VGLnpunyy66RP3JlEXY2azswKMtFWUCHpguGwTVvEcivPGYRyAUi5cp1dercAgnSkHPznlMl/z6f4x87L8u+IHO/OIZtkbOmDHd3g0pppdcconVfTtGZ+YNjjjOjUzwvl1LII5FphkHayvOEd4z651zspXW6qEHkHMcha43LN9zHv5mYy1mDec8OEvcegsQhJmXOcWaz/0RYSdKhxzj+Ljxxhtt3I7YzHp0lpQIcE4HCF1mh1vHXU2qS/1nLI4EyUUZHchkzlJHiFOGe2besXHPzHVqcQcJwwpeNkcpIGTNsHrJtKefxk0c7xF50ZjeL7WmMnrg6ee1cN1mbe7sNRI51vt1GzcYmRPOXo+kbhgQmjNqGymkw4BwGBC+peH/dn39tjcg2BaifTuW0KHjHa4h3D7QcHu/f2/x9moI86Rk4dkP+nTz4zO1cNUqxSIxtXa0q6KKHmdZLV7wkn71k58p4S/TS08+p1eeW2D1Yd/73n+aYg6FIp5iIzpVgLAkZ4akLyCFykIGEHIIC1HCTEGZVMpqUIgY1lZWKEvj9EJeZYGQnn5yti761Y919r//iy74zx/oiMMOs5S0yVPuMONic9MWzZw50xQ1isy1YUCRYQQyHle7h7GKoiYiR48znisGKwoeoMeGMQGwc7TcALF//dd/NZINDAkMWFL/iMgAmjifaxTP9UgNRckzDmqjXnjhBTMQUd4YLIyRc6JwMV44HoMGBe1YRZ3nm/NYL7mB6CJj5VwYGM5wKE0z5dyOxAADyDHmcV3HKIoRA6OiMUgOpLmyH+d1zwnDAaMCox6SHH4AG4Bg7svRtvO8qC6MVlfr6rum6rlV69SVKSifKYr6MBwNbd3t6s2m3xEQ0hg7qLzC6ZQagmGNC3kRwvKK7Z8yakDV54c9X8mQX52hom575BGt6urQplSPCoGAGqtHqmn5anWv36rfXPgTJdt7tOzV1zTnuWdU87+08v/2pS8ZILSfolQRjaqzvV3hcFBxWpF0dhiLZm6gaXm6P2kRFG/zK+QPmVxk+9PKpGFsjOuZpx7XDy84Xxdc8H2de86XddRRR2ni+HGafu99Fm1p2rxZZ5/1FTN2SfXkfTnmUVLmnJODd897s/YPY8cZiZGrp0MOkBPkDxlmP6KMGMQALNhocWyMGlFvI3388TkDhjhRwBobMwbv8uUrDBSSPjdnzhzb9+WXX9Fee+1pEcWePhrGJ8wxwrxCRjFUa+rqtGjxIm3cvEkTJ0w0Bwr1kdlMzuYYETbuFRZRjmP+xWJxbd640cbL9QGYfn9Rzc1bVV4RtwhhV2+PnYtoCUAUIzUSCVukFjnmGbS3tZt8E80jJXPUqAaNGz/Ou15NrdUQBgIeCLAIEamipIwSKSQSn5di9SN13dT79OTy1Ua0Ae1+dXWV+lP9Xq1mJm3A1IzCIa0nHEAMlUYI41HFC2nV1sQtZbRhRINo3zGyrn67pIx6TemlXCyu9alu3TJ9qja0dygbDipRVa1iXmrZ0KSyTFHfPfcb6mzp1EvPz9PCZ+dq37321mdO+bSl4ULGZMQ7fi8bIZcrKhwMewC+r38wFZd7piMHco4MIhtl0aCy6T51dbdpzNh63X3XnbrkV7/SNVdfrmMOOVSHH3yIjjvmKF137XU2V0gRRi5Zu3C8sW5Rg+3q/1hbmQc8b/5Xmj3hHG2M0Zh3B1icOZer22OMgCaXncFaPLQeiX299OikraOMASch/QjJPEG/sIaiY5hTzEGiiLZeZjKDzKCO0dN9MmbHvutIvpyeKAWG7juu7aKMJk8QJAUCdn56zjK/mR+UBKBH0EGMjfpG5qCrpeeanAcwy/8dK2t/vxcdb2hs9OQ3UDRA2JUravIDs/Ti+s3qy/uVhrCqrk792YylkFNDPQwI37AFhwHh2yPiv8cawqEZH+9UI/lWDoF3HSEcBoR/n4Bq+4y6ZEF5C2Pig7qmA4OmUIjsya90oai+UFC3P/mI5r2yRJs3btGo+lGmLDauWafPfvpUHXHQ4Wrd0qSIQgpmigbeTGkAAPMYUSGvOTDpZYWsYuUJFf1Fq/ehzoAC9NqaOq1bvV7UGNbX1nqNcmkgX8ga2yIAqHFMvS674le685qr9eDDj6oiEtURhxysSy++ROf/5/cM6ODxfPTRRwf7RaGoUXoov2hZVM1bmzVyxEh193QboCEq4oxklD+ACEUOGMTAdbWFLhUUVs5TTjnFDAwiKOx7zDHH2HlQohgUrtchhjgRP6KWpAnxHaCQ6znF68g5XJ0iRrhrau16H7KPS1fid4AtRgjfcy3Hgsp7c0qc/dmXKGhpDSLPkXvBIKLhuCO0sehoR6daWt+gIneeaQwLwABGM+mDpOTxO4Y913DebFJGA5XVuvHe6Xpq2Ur1KahkDym0cQOE3ckeJQvvnDIKIAwUcyrLpjUqEPrwAWEez7ffAGF3xK9Jsx/Ti6tf1zNLFmnEiFGqi1Qo3dKlz3/yZO3UOEEVkZji5Qm9unyZ6kaOMDCEksC4BxRm0ykDLt0ZjGWv/x/pmcl0ymrWaMViUfQBEidYc8vKompvaVV1TaUZyCPrq/XHa67Uzb/7rabNuF8j6mp19JGH6cILf6QfX/BfVhN337Rp+ulPf2rywPsGZPGO+UT+XC0bMkrkCkBFWjTvDmcGvyP7pEsSzXLRNL5H3j7/+c+bcU1Ka1NTs8kQgAeA5THZ+i2tGLnEuCRNdeWqVRbtW7nSqxFbsuRl7bzrbjavMOABr+zPeEkPXbx4idWIwRbKd0TuqBHceZedre7RWnhU1VgEsre3R6FQWJs2bLBzM/+495122kHPPvusxo0fYynrj8x+1JZHa+uSKPdSYhPlFt3mOTB/mQOcm1Rdot8YyzCP8q4aRo4yQEjkYzCFbwggJIuirG6Errlrqp5YtlpJPynhHgkHc4hnBSAk5W4oIHTgkLX3bw0IiQT2BKROX163TZuq55Ys0catLRo3bgeLXC9f+LLOOuNM7bfH3iqkc/IXCpYNUl1RabWWnT3d6qdPYNyLFOP0IM2UukIDOP6AQkWfmjY3id6VxaLPIvIZaxEEaE5JgbzCCVxCGWMl/e/vf19zZ8/WnFmz9PprS/W1s79imSDHHXu86YjbbrtNv/3tbwcbquPoQ15dPSAOEdd30PWZ5NOtWci5Y3RGDkvfT2kfwlIislJ96yJx6A4AKM4YZJe1lbRQ5Jw1n3UTefjlL39pzeidY49xOBDoIpSl0UF+dxFBx3bK9d3/3FiQb+a7Iypz/0eGiQ4yd3GKHH/88V7q7kB0E53J83HndunYpToD3RCJRE1/hqNkh/hVhDDL51d3XrrzwZmDgDDZn1ZFVZUBwt6ensFIOOs/21v1IfxHJpUZapsNA8JhQFgqE8OA8INCL3/lebZ3hO2vHNa7Pmx7jr8UEHpRC7/yRZ98lZW6+NY/aeGypTrvG+eppalVT895Sg119TrpuOPV0dqueJSeczSgDxvwgVqgmM+b0qfuxyJWFXEVEyG19nTp8dmPqaI8pgljx1taVkVZuRkPxWxewWBA2XxR1bU16s/2a92G9ZaquGDxC3ps7iw9OXuWgj1pPXrfdE299XbddN31xthGeppLyQGIoXQBbRgOAELAFkqZ/dxzxGD2+rU1WdNg0jxRrjBvYjRiMLoIIQAIanGUKoY10RN6Du6///5meLsWFy59E6VLlAS2RO6fMeHBLk1dQkm7nlmcE0O9FBDyvasJwShxDHoIjOt9yPN2/bC4NveDgsfI9ej/34g4YrhwH+x32GGHDfakYqzsy/U5rjRKiPHBOQGyGFhECUkfxePsxmGRQiJbkZjufHiWHn35NfliFUr3Ze05YhCkcv3qzfS/Y9sJAKEfp0E+qxEKaHzEI5X5sCKEgDgMHQBhb9hv6a8PPPWkzv6P/1DQF9IDk6dpp5HjdORBh6m+okqbN2y2dNHqulql0mkVYJ8sSuEcsweShbxqR49Qf1Bas361Vq1YqWRPr0W9rDl7Jm3zzLH6xhIVqq+vVVdPr7Y0bdaIEXV6bekSPfnUbD098yGlNm3R87Pn6KFZD+nqK6/U7Ecf004TdzDZ/trXvmYpdLwLflxvy4ryCkuZ5N0igwAhDFWAIp9sLhWOaBsACZlkjiD/ADiiabz7tpatdvy4cWMNhOEYAOht2bLZnCjt7R0GhjiW/flEbpG3NWvW6pXXlhr4xKnAnHHRmNXr1qq5qUmr165Vgl6bPT3mBOro7LLzkr7Z29en9rYOOxfn4BMgsnbNGptfoXBYVVXlxpbb0tKsefPna/nKFXYdal6pGeQYxm8OmUS5Re+cA4fPuupa6xtJbSDtbioT5UYqEwpHLKpo6XVm3HqkMqx5qYIUqqnXHyffrceXrlIxVm6ptIBkNu7fAUJk401ruDW691JIAYSOZdSRytTVJqyGsGHE6O1KKmMRQr9fXf6ienwFXfmn69WeSuvLZ5+j9Ws3667bJunYQ4/SUQcfqkImp0xvvzWfT/ckVcjlFIvHjWQMqrFMkfU+qESi3N7H3Lkvaf26dVZ3uNcOu1jkHLIxnnFHZ7cqK0lnDlqz80JEWr1lvfrVr1S6V7MemKEZU+5SQ0WVXnjqaf3g29/S8teWaco9UzV+zFit3bBe3/7Wt0y2evt61d3RObgWss4xD4h4oQv4mzWWT9ZLB8AARazxjsXZOedYDx2RkANRQwEX8uB6ZLJmIl/8jXyT0opDjog8ETrOD0hcsWKFnRc94NhLGYuTCz4daGXtdc49L+KaexMYdCQyzPVSAjRnUHAsZGGsN9z3Jz/5SZNHR7LjIqMc64Az43dpt+75wRruxoX0vxUg7Cl49aLhsogBQth6+bTIpiOVwUFQ8L2pMf07AcLaxlGqHzlS1YkKxShVMA7TkrYt79pyeusd32tEZ+hZhmsI3/xE/oK1842MeO+9FYcB4TAgLHkCw20n3t8K9mEBQh+LO5V8wbB6snn9128v0i57f0wHHHCQ8pm8gsWAkWVANe4sGiJ9KAS87D29PQoHQsoWcmaYrl2/Xk8tmKuWXEpN3a1mAlM3tcsOO+nMz31evkxeFdGElM4pFAxqXXOzZjzysHbaY2cdcMghWr9xva6/7QbtedBeamverIcu/4NO/dRndftVf9Sxhx+uCWPHafLkyTaUefPmWYomihiQh9ID5AD6MID5QVFC+kBvNIyBl19+2SIZGAcoT9LL2AejuTRllFqq4447zoxhlD/XQbnDNupo6Z3HFeOBJsQoWIx/opcAQoxrV8iP8Y0xz9/8TrqqIxVw/aAcKQIGsiM5AKBZT6gBD7Jjw+Nv1yoCY57NAUyMCa6Dwcz/AHSAY5cuxL4cw4+LJPIJSOBeMaYAqBCMYOwTEeI8fI9xE45BQBTS3bPn6OFFLytWM0J+4X3OewZB0KdNbc0WOSatGEcBdUt++ayHmQGTvzEg9Ahh/OoPUg8Z0nd+8jPtdcCBOvTIo9TT3q1xtQ3qbeu2npoAQXqu0eMOsAEgyRSz5GspRHagr6BcUJo84161F1Nas2mD1dAqm1ddZbU+e9pnDHCYI4YZ4fOrs6NLDz/6iHbefTft84l9tGr1Sk2eMkkTd5ygaCGvOy+7XEd/4gDdedufdeKxn9TI2jpNuXOSAXZkjZYmRPwc2QTvzRnAyDYOBQxkwD3zwdWz8uyZF7x75MIZwosXL7Z0N449/fTTtWrFcov+QGXP3Nh//wPU1taq9es32Hld7eKKFcutJQuyTyQPEEabCFIKkXHkBsPYXX/Tls3WBzASLTPZIzroMZ1mLM1t5112sflMmxtaW3R1dSqdzqi7o8NIZ0hXTPX3q7GxwcDp+g3rDFQqEDCWUVJDmUf8MEbmiwcs2xWLeZF9IrcTB1LqiN7yHEjRHD9+okVItgUI/zDpLmMZDVTUGCgmbZQaQchvHKAobcHjDFvGQi0ja+nfGhDmohE19/bowl/8QsedeLLqR4xWeXml4oG4yoJBdTS3KBqBgIpWDH0KQSTlD7LI2LOmFVCsqkKrN67Vs/PnakvLVvX09doziBT9OnSPfXTGKZ9Ra2u7lRAQsWW9mjfveT0x92kd8anjtMf+e2vh0kW66eYbtN+eeynV1qYpl12t73/vB7rw/PP1kQkTDKj+4uc/tyjkpMmTrI4WFtfWrS2Dz9plMLBmcQ3XisUxZ3qRL69+m0wSPjmGT/fj1k/klfdUStLFdxyPfkCuWP+5jmvj8JOf/MScGazvyNwdd9yh66+/3q7lwKerOWfd5sdlfTgnoAOKzMfSmkFnWDMvmXdc15HGuO/c+T6218d01NFH2RrB2uC1hQkM1gryPFxE0BGUOV3G/GTdDwUj5tjzIpPeep4JBNVT8OnW+x7U4k3N6s0XVF5RZeUbtF3BCdPc2uLZB4GiOcqIENLKyscn56Cd1Ts0ph8GhO8MuN6rNbktALyt8w1t8zB0/2FA+M5FokMjxL6tTVve8oi3SxF1xeeDHp/32Ndk6At7uxrAbQnCB/X99gQ0H9QY/y+fZ3s/v0GyAyKEsMOFy8xTPHnWgzrgsMPU25vSSPqvbWlWVXmFgUM2d5yPanOrYUCBBlRQQb3ppO6b+aCWbVqrvpCUGFWnhjENCvr9WrtqpfbaaVedftIpSrd2qyIY0boNG3TdHbcqGSgqXBnXrnt+1CJ35TWVqhpXo1xvnzbOXaglU2do2uR75Eum9JlPn6qFLy3Qrrvsate+/vobjWgDJen6qTmvLEALpUgaJACNWj8iZyhGDAIMWb7DSwpIxIh2XtVvfOMbRrBCZIR9AJ8YtpAIAIw4BsMDQ5jUIEhrOCdGAvs5sgMMCAxwjF/qqQB6GKB4mVHKfMc4Xboo94ABz7hdnSJGgBmTAwQEjhwAowUjxfWl4n1gOPB/gBtjxUjinlz0j31cs3v2Y7xm/OQLZhBgsFo6UTRq3m68ztx/VUWlGeNEDaGmD1fX6Zp77tGDLy5SqKJG/kLQ6r8KyinryytV8CJowZxX55Iqem0oyqCr9/nUL1LRsooXshrpC2pCWdT6EJYPaTtRXVUzkKoYfMuarPc8hwdTmmTU+0lqWwMh/emWO3T8SZ8W2X5Eu5XJmzFjaZ7Fgvmrsz5o1b05gMwXizkFi/xd0PTZM/XE4gVKV4eV8hX0sT33VG20XMvnL9QnDztSe+2yi0VMK6tqjE5/+kMPWU1tvCqh+tGjtG7zenvmdaNqlAgFtGjOk1r68COaOvVepTt7dNYX/kUPzpiho4840t7XxRdfbDLrmlQjQ9QFIncYokR2XQ0f7x+ZQaZ6e3qN3IZ6O9LLcDYgcxiKADEcJKS9MZ/4Hw4BZJ1jMYpJlXvxxRftfO7aRpJTXW3nQ86QeY6PV5QPRq8BlTgGZs9+zOZBdU2N2tvatHHLFmssDwPrfvvua3MDIhEikFyD+UKvwQ3rN9n1YW4FgNEjsaen11peYLxQxwS5DPLf30/kgx6Icdu3oWGU1a65mipYUUc3NlrtIGm+1D1ibHPtsrL4IPkGTdKpIYQJlpTHfrBQTZ1FCB99ebmCldVGIJPLe9GcQjZv9dbFAecZcwm5AQAzd424g2be/RlFBxrTv5sIIQQunN/mU4ld8M6dst56ZuCMKAR8KgRDauvt1dTpM7TrHh9TeWWN8rQTyOSViJYb8RdyDosun2R1GBkTKdLm1JA60z267cGpWrV1k/r8WTXuME41I2tVTKbVvXqLjjrgYB144IEWsQYoLXn5ZU2ZPEUqCyoT9mmXfT6qlxa/qNrqKn10hx2V6+jRMw/M1Kr5L2ruo3M098ln9Lvf/VaPzpltDsWNzU364hln6JmnnlJlVZXXN4/UxQEmW9cr880MqF7Dd1eD5wA7cs/xrmdtqUPNtWFw4BHQyFxgfWTd5jq8T37nvMxF5g5prKyt06dPt/WeYxiLrasDQNC9Fc7J/x1jKL8Dytw4XYTQnAnF4mCUk3vFycO1S1lD2Z91+uSTT7Zz0FaFFGzmr6sx51jSQXHiOqIz1g3GzHNBPp1ucQa/A4RJBXXNpLuNVdofS1jbCTY/WT7ZnFghqQ0r8A3RccCgyQyyUlC/sm8ChBPLoiov+lQVjalhTKPqxzS8KUJoRHNeJ1DbtgVwtvX9e9UT2075fH8G+vYmldnW/Q59XkPXkm09z6HfD31e2z7ec3y4bSj+wYlUum3rfDDXl+7zF4B1oJbfnfMvzjd0AIOS985P8m1L/oaIxzAg3I41cNsS9n+E7z8MQIiCtwUbps+yqJEmtPUn9frGzaqpqVdHe6fiiYT8Po91zRbmgdQA+haWboVg0VJEL7/+au1z2EFqgdY8KLV0tpoR2dfVqabV63TqMcdr9wk7at3Slbr/oQdUv+N41Y5vVD7o12vLlmpc4xhxro5CShWRiKp7snrgulu0S3mdZk65W5875RTtMGG8/nz7bQYIn3zyGf3P//yPKWAHCJnsBmKqqgxsofSp73BpOfwPoIMB6OoBAYvs58gGqKXCmGHsGNaAPH722msvM0AcwMJgheAGI8IRyxCF9Nj1PE+wI5dx9N8Y3S6S6ZrZcz7O5epiuC7jN8M6Hh+kKXcK2xkcDsA6Wn/ugXOQ3gqY5f4Ajc6j7WpJXB9DjjNG0kzWatQcqQ3efsZA3aTVEcZixi5pY0+nNXLcWP3+zrt07/PzlSuLK6iwpU567LUFZQY0hGtM7yKEJAMZcP0bA0KMn63tHapvHKvmzk4lUwU1N0GOEFA4hAHngUEzFDFzMI5VNHIk1vriQApgoFiwaOfPLr9Yux6yn9pCWRUrolanWWZWc5+2rlqnL572Ge2y00e0+JUlunvqVH1kt91VXlOtzr4e+SMBa9MRr6DdRZdqeN/dfXp6+oMKdSf11PQH9eUv/LNGVtXq7slTTK4eeOABo+NHpjC2Af44PTC+iVa4yC9OB4zfI444Qi8vedkiaBiMzA/eO3OG94sccB72JSLM74BAF1EgAo8cAvw4nusiW+xHujbnw4GCXGFshixiGfdaPcSi1muQv6+86iobI+Mimki0b83aNVafxlrDNeOWBksUfbmllQeDIeWyeWvfgYkI3T3y7EVCkwaE+X3XXXdRZ2eXzVeeEXLP/yHDweBFfgGQXBcg6Eg1SItl3NxLNJrYJiAkQnj303MVrKixthMQqRirI9GdvGeYlBo0BqgCABNq5goq9GcVK+pNfQjfKWV0KCBkanmEYO99AxAasVcgoFQ2ry3NrepP5805gewTJSR6HQmVeU6QwButVUizJiJOKij32ZNL69wf/6eOP/NU9YbySoeL6s9nFCoUlGvp0Za1G611D6m5OMwg59pzjz1VNaperf3d2ti6RVXVFaqvqVV/R6eKnX2q8gc16bdX6ZMHHa4pN96kI488Usccc6wuuehi0fzmvy78b1177bUmgwAiBwiRS9ZL3oNzSHhRrhKjs1AYbANkYGPgHC5KXvq3A3tWExkM2vrrWEj5RF7M0ZVK2RqJfmE+4KThfxzHXGLOuOjkoPE7YJy6OmBXX+gYoV2mR6nxypqOzDPPuVfk2qW1uvPzPURUXNPVEPPc0XX0KGRePv3003YO9IPf51drW6vpC+bCUDBoz6gkQvjHO6Zo3qp1Uiw+UAvtOQusLnHgObM/wQirIfQFvUhhQErm+4cBYcl0HQaEw4DwTQb10KV8OEL43pXbP/IR2xsQumfnACG9qZJFnza2tymZgz2P2r469XX3ed5p6EIdzbgZxKSCePTKfIajYaV9ed0xbYrmLl2ig089SWtamuSPhUxxhcKiR5IAACAASURBVAI+RX1BrX75FcXDKNO89a2rHFWn7nTKrhEJheXL5JT3F7Qln1RlLKqqnqyaX3xFC+97WPf96RZLtfrq2Wfp4dmPauddd9Xq1Wt14YUXGqFMKSB0RjJGAxE3PLgodYxdjFcUOqkuEGug8NkHkIaRjML/7Gc/azWELoUHA4EoB+fF8OBcpJNimFM/4jy7vLf58+cPpqqhhAFWbIBOQB+pefyfVDmUORvGK4oZgIdRQ/QFxc34GatT1u4To4ONT5fehJHNsyayh8J3hgvfMy6u51pzcA8utdCAcCarzEAdInVCVTWe0UGTZWNXHedY62qVyhdUPWaMLrv9Tk17/gXlIzGF/GVeBI8InN9jpiNCAiC0CHLIb7ISyEIglFeqmFXIl1c0l7EI4Q7RmGrCGKRvZhndHhFCT5598ofD6qKfVySm1Ws2KxxKqC+ZkYxpcsBFjUFTLBgQBBAaQAQcDoRq8Ewir5Nn3qfFG1dq1L67qz2f9Ahluns0Ml6pvpZ2Na1Zb5H2ZDqpUdDCV1apJ9WnWFXCiFYqaivV09eneCKqTE+PRoTjen3+Qi2YfK+m3j1N2ZYuff+b39K0e+62CB7y+oMf/MCMP+QDQ9T1JHNgn/tEzjAgcVKQRsY+yBm/AyABYPwPuUemrbVLMGh9zVzKmUvFRjaRJaKPkDAhy8wnl5rH9TjGHCY+r/aVekBLRaPJ9f/W61115VXWt5D6QdpY0MeMtNN0qt+AqRfF7FFtLa0c2m0uAAwrK6tt7vX0dFkao2sJQAQQkEe7C1JCSTNlc7WHjKmpacsgGyj1boAzrsPvPD/uAUIsoin0vjMyDZMRQh05BXxFY0ROZQvyV9fqqklT9MD8RZYySqo8gNCi94AHH5F8Wul48uNFk7210tUYEmVL+AIGCD+SiCpWSKu+tlz19VUaNWK0pb7CehqMhGgEai0eSiOEHwQgZA5nikVtbmpVKp1X1qLX9erp6ZNPIa/O2wcg9JwhrP8AQQOEBak8EdPrmzdo+tw5WtfbrFG7TVRHLmmp1ER3RlTWasPa9Wpq2qrG0aONSZZ1cFTDCLV1dSqYiMofDljPUoB0WVGKFIqqUFDz7n9Um+cv0nMzZ+uB+6brmj/8UYteWqCGESP12Jw5+trXzlVTc7OB7v4B+UbmWDNtXR9gEnU6tBRgudRN1kFHLuN6djqWZgfMHGjkGGTYnYf5w73wyRrN2m9y29uruXPnDrZ8sIj2wNrNsQ54ukwPzu9q+lwNrrt2KbGMW+eJDLq2F+ZU6+83GbMG8ZmMyaBjwgbgMW7KF7g/V1Ppas1hSMWBw/UZt3sWDkDjLDawNwAIOzMFXX37JOtDSO2s2QJky7va2IHfLaoOaznRQUiGyLLwF41sqzRldGiEcMTYRtWPHKHq8grr/8qcs+c/YKhsK0K0re/fq604HCF85wjocITQk6jhCOG7nFkfFqB5l8P5u9vtw3h+Xg81j/kQxsWUz6+VGzcqUVVrtPGkkfZ29Q7UW3hLs/NMAwjZXLF1OteveG2Vlm94XX+eMU2F+iqVNdQoH8Ii8qm7u9PSBSvDEfngNg8GlCrm1J/PWT1Rb0eXxo4Ypea1G1ReV611abzUYTX6Ioq2dmv6Ly7Vv3z2DN106eU67qgjtcteH9V1f7rRANMPf/hDU8SlKaOet99T4oAtlCI1Sq4vlWsKjzLFU4uBAOjjHBxzxhlnGGsb/3esikRCMBpRyhggRAxpRowhgvK1PluxmLEfOiDoteQIGfAjHZZrYGyzoEL8gSLmekRg2Id9Xa0I5/UiG9E3yS/Ggkv143z8YHQ6ynUUPdFNl2bKPbh0Jk7kWPIwIji/pZTmC5bKSU1VZ0eHdt5t10FQ+7nPnm7GAzJptWoA1UhM10+dqhkLFkoVVTBVmBFsmDBIBLBgZBIGCAPIlycrxf6MpdCllVPYXzCWUQDhjrG4qkN+JRJlRrYyprHBY6ncTimj1AKWxcvV0t2tsniVVqxcr3TBp8qqOnV2dCsYGWi8PQAIDQgOAEJLpXOA0MBiQa3ZXl17z23qqwwqPrpeyXxG9bV1amvaqqg/qIpo3Eg58vmsRwphhTY+i6h4XvasAedcMatEIKxaX0SbXl2puVMf0GlHH6/rfn2xjjvkCH1in72tWTfv7Uc/+pGBOmTBgUH3N4CRCDiyzfvGSYEcAwRfeeWVQcMZ+UfeAISkcnIuAKera2W+8B1RRz5xfjgCCsYA0KQW1/X9ZI5Zyl0sZrJCDaCRWOTzRibz6GOPmVxg0AM+W9paNWf2HPsf1xg/bpzdGynryCWpoZs3b9GYMeMM2G7d2mTA0EsN9dKjWQO8nmpe2iuRQCKLHO/1mOswRlNSmletXKXx48dZlBAwCYjcc8+9bH7xPyJkjgDn7QDhlXdO1v1zF74pZRR2VEuJZg4HQ4oMgBJn0HJPyXS/1dlF/IG/OSDM+HxKZXNqbe9WV09KgWDUyJKCwagCTOCCzwOEOEL8pLy+GRDCqhuqTGhJ0xrd/fgMVU1sUFchJV84YPO/N9lv87evz3NcIU+wwXb3dHopjJm0AtGQpa+iDwqZtKVYUxaQWr1Zj118pS7//R903KFH6NADDtJP//u/9O3zv2vn2me/fbVi+Qpz1BAhdAzKjnmZdYo109WSstYiK7xX1+KB9dmBQ9eOAjlyqZrs5xwqHtNuta2v3IdzLjrWWhx8ZIFAKoYjgjnl1krGxDrMeR0g5B5KGVFdumgpyZhzMLooJ/swF136J+MrjRC6tZx1GuZTvvcIntYMOgyRb87jIojoCK9FS5+XzlwSTX0zIPSrMyMDhPNeX69CWUL+kOcg5t7IAiivrBjQUW9wDVAHHPQFLULYkexSFP9GslNj4zENA8J3ju9/0AB3qAE89PzDKaNDWHHeZf7FBw4I36jlen+YZahHg8L+v+X2YQCav+X9be9rb6/nVypvpYAQA6HfH9Dmtjali35lciQ3+b3UD3/IlG/pFpBHu+8veryJhYF+RdlQUU++8pKeWP2K6naZoK5MSj1Zr7ieOjV/JmunKYSkYjigIgXs+bwRLYTp85X1jJCuOEAioOLWDu0crdD8ex7Q5nmLtPaFRbrq4kv01PPPauq992rkyAar2fj1r39tio8oGECKH9c7D0VLVANDkkgiXl0bw0DqDkqN2qrOLo+5jr9JsaEPoSNaIRoC0yhGA4oUpc/fpOa5aIUj2pg0aZJFcDASXLTPMZxijJPWQzQPYg9X3wcQ5Z0zNhQ3xgZK2jFJMlaXDlpaD+P6F6L4ecZcE+IbDHNXi8hz4VoY887wZVwcy/0akYKkjvYO1dTWGtmPi+xgdJx04ok65VMnD6aTJmpr1OcP6vLb79CMhYs9j3HOb0AvHo2oogqg5bFXhoy0iDo9j44+35ey8wTiEfV0tCiS6TdA+JHyClX6YTmFHbJuuwNCwEHRHzBHSMEfUXNzp3r6SZv1KYejxE/N4gDhEkC26DVcdhtpsWykjBJFCdTENfOFp/T40hc1Yd/dtaZlq0UVvWiAX8GiF0FyG553q8/ye+fxFWDqpU6sYMQ7vr6sRvijevWJZ7X8mXlaOXeBrrvkMs2e9bAenz1HZbGo7r33XiM7QlZ4T8ioa7Hgms/zN0YqQJAoIvKKjGGgIiOOjRRZg1gGY5IIOuDMGYmuhtUZ2cgNTghHsIFjhDHgQMHxgPFcWVPtRcSSKRsbkXgcDbCjEmkHRHZ2ddk8wLjHaQBgpTk9wJjoHUCO2sBUyiPU4FkC7GCahCSqrbXV5icyzD2SBkqLDL4nPRVgCEjEEUPkkPFy/2PGNKqhYbTV+9HflHPg6GHf8oS3djDmfCGnop/ciYIivoBSuaJFCEsBIaASYhmuResNmGWRG8B/6UaKMcaD9ahs3qpovvg3jRByV/25ojY2tSpNQ05/RHmr24H6KTAEEA7IcUmEsJDLqz+QV2coqxnPP6YVrRs1YY+PqL23U/mAT8lCTqEIbYjKBvv/lT4PwLZF3QfkX2RC+AIqJlPaIVal+Xfdr+TK9Zr/6BP6zjlfVyJcphtvulH+aESXXXG5zv/Od21tdLVzzvnFNfi/q792DKOs247Ey9XzubWPtZDvAXyOgMbV85kc5PMmD8whIuMuesfxZFCgC0hbZg1mbjkQ6OpGna4ZLLsYqAlkvrsIIddwgNBlpbiooqsvd3XlnK+UNdT1kkX3sf5Dhsb9sx44tmrGyLwkCs+4WRf4cbXBLlPFvSMKSViZHCttj0K66s936vlVa5ULxxQIe4A5SI18TbX6umkBklM65zG2EmGOhKMKByPWi7gY8au7o1mRVLcao2XaKZ5QedGvqljU6nmHksoM1xC+vxrFbdmnw4BwyPPdRg3hUJbZN+wA77dtRZTfdQ3hMCDcluj+//n9hwEIebIuZRRAmPENBYReDYAJ/JCaUACh15S7YJ7x/nza6k38ibDmrXpN0198RlU7jVWvL6NiOKh0IWf7hQeas8M6hkGc89Pf2G9kBeFsUWU5739tgaxiFeUK9fUr0duv0JZ2zbz2Fk256jpNqB+hY4851lo97Lff/gaUSPFcsmSJGXwoOQxi64mYTluKJsYsypGIHQaD++T/KFSMXCIkrk/bF7/4RZ122mmDhAUo+8cee8yMXGoy2Bdw55S6q1t0TYqfeuopM8AxZFG8GBhcn/NTF8N5MC5crZdj92TspCPV1dbZc0/1pwbTPF1Kk2MLRbFzPJ9O+cMmSoNirgsQ5F4x3qn5AnSyYeAzHkAqG+PCwDOSjXjcWPwAhDxD3g1A95yzz7bnShSxSJS3slpXT5qk+xa8pHyMViIhizI6QEgasNenz5MfQH4oEla6u9ciBb5IQL2drdaYHkC4c0WlKnxEPsMaObJ+uwNCL9LtRcbzvrC2bu0aBIR5azngamS9VFcfxCDmAPHWI4Acvxsg9BeUDOX10rrluvuZWRqz9y7qzGaUC/KsSmptMZQG/CrUHbqULF+haOfhE0BIap4/XVCNP6K+lRs0Z8q9uv33V2lMRbU+c9JJmjF9uvbbf3975xdccIHJP+DfY/j02/skbRhZQ05d5AQZx3AFGPE9BjBGoiOVcXOHOQFAgpQIIxawh6yyWaPrLU0G4JA7nA/33XefzTEMZtcPk6g/cppMeYCwqrLS5PGhmTM943r8ePtuxfLlFpWmufxeH/uYAULGQUQKYMgxRGSoGwRoAcyRX34nVdRrGVA0YAl5DMCPFFHAIanJADZAJQYx8rtp02aLnDLH+J+rswVIenWFlYMR+Xw+o1wxMwgIk7mifDW1uvqONyKEDhC6qH7/QEQMht3SjbYj9HYDyLdvbRlkGf1bpYxmilK24NeGLa2WClsUcuoRjHkGjpfm6kUI3xoQFmNBdZfldO9Ts/TS2mUau9uOCici2tjSrEBFzJx9XV099u5I6fX0jfdUSAm0SLt/YB7k8ooAmpMpTYhVae3jz+vFG2/XQw/Nlr8rqZ/+8EI99NBDqho9Us+9ME+nnPQpe/esu8ikI+YCYCEf/LDGI998OmA4aMgVi4P1hC5Lg3nEuoiu47wAGwcI+dvV/LkUfeYfRErs75irAYSs064mzzkLHcC0tWOASdT1u3TtJoYCQgc8HUhlPQbosb8Dt66+0SLQyaStBdQ0IuusCS7C6NqwOOZr17jeOU15XqUbgNDGagyhQSWDZbr81kl6fsUa5Sn5sKyGvBFhJcoTXvsp6qmLHsGSv8AYg9bCpxgoqi+XUl9Xq8L9XRodiWj36pphQPgOpu1whPD/FqnM+waEzc1vZhkd2uneycIwIHyHWfH/8VfbGxA65fy2gDCLwvYihBgJbjwuRE6VAKYDBAKY1kacECtTb6FfM56Zo1dbNiowolKduaR88TL5BlJMggNROetvVCwa+QjnBGiECz5F8p5XsseXly8SVIU/qGJ7l2rSec257W4du/veuvwXv9KRBx2iH37/B/rqV79mhi31VNDxo4AxZlGeLrXy6KOPNkDkSANQlChSlLdjm8N4xfDEOEZ5f+5zn3sTIMT7OmvWLNsHg5LICkoYReoIBzCQMaZRzM6QpYgfY9XVhvAcqe9zKaMOEDIeDHqiM67XFMrfERlwXq7HNRgr98J9Y/Dz6bzYsIASwXSGB8e0trQqnfEMBjaXSoWhxIaHfGtTs8rLEwMU8fSH9ICAgcZCUf/+b/+mfffb11ovpKn3rKnX1ZMna9qClyxCGPSF3wQIiRCwiDpSGcARtVA97Z1GYR+OlynZ3aFgqtca0+9cXqlyQaDz4UQIHSCk9QSAsKmlSz2pvLLWS4uo4YCBPGDE+vNvAEKvj2fBePaIkGPUBusSun3mvZq7YZkad9tJ3ak+5YJ+FSJEwb26ssE2FdT/hAZqs4Cl+aKCOFZo78Lf1sMuYNHy+qxfd/7+jzr1gMP0ux//TCcee6y+++1vWy9C3v3VV19txqgjMUI+nFwjE6SQYgwis673JfJCBBBZtp58Awa1Y5wF2AGWAI3IIk4O+poRaUP2OD8GKfOIc2P8upolL4Usa+yDyEoqlbRjaBkBs+mypUstxYyavXaYEjMZa2zPJ6mbRP6YO0QXvFYWnoHPHGJOwyzKXCDV04tG1lg7DJemxzWJ1LHRBoP5BXB0daOcizkxlpql+npNmDjRzk+aZ11dvUUI2YIh6kgLyhb6VSjkLHrlACERwgee91JG3w4Q0nO1dGtpa3sTIIzkCxYh3Dnu1RDW1pZrZH2VRo4crVH126GGkIi2MT4itAEjkaGL7NrNLUplvRYs1n5owIGzLUBocpqIaEu+RzffP0WdvrQSDTXKUf/d1qL6iWO1paPNaj959vmcxzpsRGYed689HqLrzCXWsxDzLuUBwvSKjXrw6j/p4h/+TF/+9Od0+Mf3189+9jN9/qwztbllq8kj75/11PUfRPaQA8A+66bruck8cO9/KCDjb9d6gnPxu6uzKwWEbh12tYM42bguNXvMA5yDXN+1hXCMna7PINdxRr77tAyKUMjuwaWrutRSB0gdSGSNdhFCl+o6NAWWYwGpOCzJiEFnMQ6nR4jAA5DRNdQjOgIejuNetgUIr7h1kp5bucYihMb2S+3nQMo5tZyscQEvk1QFUo6LPhVzReWLOQXiYfV1tyqS6lJDWUQTI7CMDkcI387EHQaEHzYgfOeI7DAgfJ9gbHsBmvc5rL+bw7fX8yuNjJeyjP5FhBBAqL+MEDrafTyCGAWuDxu1MbGaSq3atFaXXHOl9jn6MKUCRW1qbRLFA4F4VL6ykAJlAxETjADHYlcoWMTBIo4DERR/LKL2tnZVl8dVlsmrKp3Tc9MeUKitRyufWKDzvn6ORVKuvuqPpuB++tOfGtsoChnvJ0Yrhi81EtTsoSgBRBiWLqqHIcyGYY3yx3jEw8qzJ/JRmjKKUXv//fcbWx4gEiMZ4Ol6EWKkcg5HDAOw43xEVgCFrhccCpQ6D8cy6lJGOQ+GuGN65FgAIgYDIJXjSgEh98A9cT8YJ84rTVSHc7BxDMcSteG+2MdtfMffjlimkqbmo0ZZ1IaooD9IGwnqCv2WEnTYIYfo1FNPUwGa/WBA/kSVrpo8SfcueEmKV0h5Un/fiBD25tIeTX3+/7H3JWBSVdfWq+rWPPQ8M8+gTFHAARU1apyIUzQxg+Zl0sS8l7y8vD95+ZOX/BmMPjXOBhVEUBCZREDEARUUEJAZFQQZpee5u+ZbVX/WvrWbokVbggov6eLj6+6qe88999Y+5+x19t5rHYo08Not9VaUsrCkUCKErCEssRkY6A9+rimjnQFhVW2zAEIm+jFCyOgh/xviKAMEhFaKtfUEJWWUoDBtaSpu3rsDk595Cv3P+AJMF9BW3ySbIAnWSXkcMDxkYbVZMhWHAUK2bUlysJZK2+f3Hm9sxZDcUix7fBYat2xHePcB/OiWHwkjLOsI6UQ+/PDDWLZsWUcdqxIj0dmjffP7pY2o9AQ/5/euGyKsS1KpCoJ/agfSaSShEkGjjgdNzyNo5HhiFJKAklF5popyrGm9LR1MilbTXpUNkeOSsgOrV61GRUW5HF9SUiptkPiC0g29e/US0MdUcafDkpcgmCMIJFMopSTodFM2g6mojARyHNDhpawEQWJ1dY28x4gfHWD+zfunveflWdEVgsaionzk5eejZw9lUzUkdS3gz4FpWvWvdsMmKaPJFNMZHQglkrAXFOHBp+dg4cq3YA/mCaGMpEr7rTTFSLu16XJ4ejAQikTkmbh9XjTX1R9BhzCI4pI8Eab/zAChQFwW82YAYdqJvVUEhNyccIhdakYIIZulm2lt0HFO5Ejg/MxNEMNhR9Jjw3t1H+DuqQ9jxJljpK52x3s7YPM4kFNRAk9+HiJmAnFKcWRKWGTNSaWFeIbX64gQplLyHmuMK7xB5EaSmPOXv+KSEWPx1P2P4NpLJop25H3THhE7Y1ok68Zpl7RlrXnld0Bb41zMNYBzH+1ZJRp0/qNdCjMs0MHsrORIHCPZGrMcL/ybNst5npsgnNc5j7ONDRs2dAjAazYIbZ/PTCN4WruokUqN/rFdJZTRjT4FqSpJwb7znjRCKN+F3ZLT4DH8m+sO+61lA5rFwk09yfQwDPTv31+eF+9T2aT5d3a6rcx1nItI46+kMpkIYTYgtDmtKKoAwkAQYWpVOh2WBqnBmskUkialWKyooQJCT7StO2VUNge6awizQe/xl534nAHh0SKRzoDgeAu9H2v/j/b8f9bjO3/vVh3Tp/fKLoJVAVk6CXSEmTJKllGpIUwwcueAJVx/6MXIHqcy2Q3M1JTw01iabI0uLF3xKl584zV84ezTsGf/XqGTL64ox4urX8Oo88/CO3X74S/OR6StHbm5ebA7bUI9D+PQdfjbod3kjIiz4cT6pctQtW4Ltr72BlYvXYZHH/grZs6cJZGsefPmgdqBXGC5SFGUnQtpYUEhxo4bK4CMUUI+XwI5Ai5NlyFQ5DlMC9XaKKZdfu1rX+vY8eWC+uKLL0raKB1eOhlae8KfnNy4KNMREDr9DAsonw3bJOEAnRA6Lhp14Q6uRizovDAiQyBJB4SLu+pXaRRT00LZF/aBQJbXocNLB527wnTOudjTMeCuL6NCWhfJ49TJ4P3qLrSk+Njt8hz5LPi3Okv8nf0gWP3Od75jpaKGI/AUlmDakiV4cvkKAYT2tFNqRJkyGszLQVs0JEZDQCj6hC4DhsuJWHtYCDei8QgibS3ItaXQy+tHBQwUOO3w+V0oKS1CrwqLVCYvi1Tm06mL1lQoyznWCGFlTVNHhNAUan6jQ3NTdwezAaG8l6kjZJRj/stLsfXgLhQN64/62hq42+MYPnwE5rz8HM798iU40FQPb04A0VgY7SS0CHglcqhtKG27Mvfyo2RLCH18udi8+GXse2U1Kje9g6eemI5HJj2EN1eukugLpSduu+02sens71Q101RnjPZBh5B2RZugvdF5pjZgQ2ODgEfaHjU1GU2kvArbVDIhRgcJENku7U6lVMicy/Noj7R/AkyJIhYXyU/W+dXU1mL4ySdj6QsvdKRIa4oagR3HAfvAtFKCOH7vsVhCZBoI+iTlNM8i9eDn3Izhi3WCtGmCQR7DjRCmsXFuIkBjmiL7Sltm32jLBdQ4zcuXSCRtmenJjChyzOTnF0mEkLVQoqGWAYSptAk3DLRGE3AWl+CRec/gmdfXSmRcRelZIynANG7K5pZqEep8S+FuX9APXyCAusoqBDMso4d0CI8REGZssauVQhyvNOt97UikndhTXYdQwtLklAih1I7ZJW1fgG1mE8SAVQOpac5mOoVoOiH6m/vqqtB/YD+RD8n1eNGrXx/MfeE5jP/SF9GYiKHdZkq0nCRKVs25BRqEtCcTOZMIHq+dMIV4LN9wYe7dD2KEtwivzn4Gf/7d7/H+9vcwd95cGE4n/v0/foZ77rlHnjltkt+lzufKmMkNDtog3+e6oCmm/F3TPrMlJzS9kn3iHCw6h/G42LaStNAGNdWeQIsp2IzC0+61npV9od1praICQ86xChCV2Vcj28oYqnOyCsVbUXJnR1RPWUYVYHIc8Rj+V4Iwts3SAY4jRgJ5TF5unmykKKDVyGF2vaPajnz1rGn+GEAo8kIKCINBYQlm1D8ejwkwpC2RqZwF2Un+c9oQbW+EN96Gnj6fkIhl6xB2s4wePnI/7whh53njaIXpO5/fVf9F2zeLxKir87vqj84j2k7ntg8B8Aw5ol47M2+mP1RDeKhHXdUHdjXn8nNb55TRT3JS9jHdgPBon9g/xvGfJyAUQ82khGYDQtaWkHDgowChnEd6ddZQZTa64um41ATOXvws6tqa0X/IAKkPuumGfxFB4dv+ejdGXXgOwoVuhGxJuOl8kH0tbSKWsM5V4gWr9ixTb2Ij2QzrqQzsemMt3nl5BdYsegHppnZcecllmD9vgQjME6xdddVVsnDSMSRg40LO3/mfizidAC68nCx0keW98Dj2JbvO7rLLLsM111zTQelNp/LVV18VAhsu1lxsNbrChZhOB8EUF1/+pONAp1vJYuiQ8/rKikgiDjoNqkNIJ5zt8W8VLeY16ZDQmeV/TSdiXxUI8toEu7wfOu905NmGOh+aBsifWl/DPqiTo3UxyqTHfioIVOeFTgP7RoBM5789kRAQ+OSS5zFjxeviGMcjycMihLGUFY1kyqiZTiJKYXqHgWh7GB6nC06PEy0NNfAlExIhHJabj0KX47gBwg+qG9EeMSlDDgLCNNPXMpGRDkcps4lIp1ntnp+xzurJZ+fgQEs9cvqWoq6yGr+88WZU11Tjl3f8CZd98yuobm+G6WJKmwvhRAx8PgSEaYfF3Jvo0DjMyBUk4sg1HChz+rBp8UvYu/AVbH19Nar37sPXv3YdHpsyRepoN27cjLvvvltsgJFxOnzcOFASIjqcCgIJ6PgZ7ZeOJY9RFlLaKe2NfcSsWQAAIABJREFU3zW/f0bWCfpol2QS5QYLbZzjijWDHHO0TbbDVFDaBTdCaNOyyZGIZ4BdDPv275cxyOOYWsfjuCHDa5FohtEWjRgS8PH8pqZmeexMCWXaqeWkpzokIwhQWWNI4EedQsuODTmPkUKSxvA8Ouy8H6ap8rpMdSNpEjUPeZ2ysmK5BiOQ/MkIoSY1Siq8XWLGAghbIjG4SsowecFCzF/+JpIeS/ie12VdLKU0whng6RSAlWFlphxlW6tIkeTm5yHU0gpbKNJJh/AQIGQ/KTtBB/sTy04cMyB0ZmSErAndzLBIk+hLQCE1VVWGIiPRyU2ehx9/VGyXmzj7d+3GLd//vkR97/jrfTj7si+hmTVoHgPtKYtNl4CQa4foeUqUJOOgJQ85ai6mjqdt2LL0FcS37MbO19/EtMlT8eTUx/HMvPnoTR3ax6fh+zf9QOY0rYfWTTqt2yMwIkjTCBvvS7MsaLe6SaAA0SKAsqJutEcFiHyf44bHqSwR539+zowRBaW0Z61B7OyNKDjU+j+OPa3x5rG8HtvhS4nKeB+c51Uvk9fU1E4h5jIMsWH2iesa1x0tCyAQVIklPhfVteV8wHHM+1dQ+aEIITvRBSCMJWNSXsCNEEYIzXhcxnMkEpLxKBFmpsBLLWoKMZuJSHsjfImQsIwODuR0A8KPcVm7AlTH6u121X5XAKyr87v+/H8PILT85GN74raq2sNrCHWX+ZM22w0IP+mT+sc67vMChNbifEh2Ipm2IoSVDU0dEUIRMc6QDGgkw3ra1qKuLzq07eEQcosLsfm9d3HXffegoqIMZ5x2Oi674CIcqK7EA48/gvIRgxHOcYhz4E4bFnOj24Dd5YRpS3U4xWyX9VQahSEgzE0Bje/uwuqn5uHZ6U9hZK8BGDFoKCZNegTf+MY3JG2HUT1ORIyE0Bmgg6upc1wgs58tF2Q6tAJaMuQzXPQJnLgIs0aF4vRcgIVG3+OR1E9GIq30szzZfdUUPbajoFMlIfgej2O7fNFZUFCouofsA9vjjq6KGLOfXOSV1VFrPDRyyDbozNDxoiPAiAkBG8EgHXg6FrqzTQeIURRNGdU0Uu5usz9au8LFPDtCSGFxLvYqy8HPLrv0MgwbNhQkpIgaLgGETyxfAZs/By7Di7SZhN/rQU5+UGro5NkKIEwhkkoKVblGCP1BH5rra+BPJVAMA31dHgGE/oAbxSWFxyVC2BpOZAHCQxsUaue6KEgyaSZyIjW4NmDzzncweeYT8Bbl4dxzJuDS8edK5Ov2KQ+h36ihyO1ZjKrGeuTmBSV9MGFPI06H2GVDym7rEAAXQhuOMDOBPJcbhSlD2HXXPz4XL86ej349e2L08JMxbepUXHP1tSIKf8stt8hmgIJAfve0H353dBgJ0pTAgsBNySboCCoZBaPLSqrB6xMgfvvb35ZNDUa4GSGmHdJx5ZggIOO4Yere1KlTMWjQILE/jkOeEzdNicIxAnmw8qCQxnDThiCTTLaRcFiIizS1bv369UI0QyeW9XtejxXhY7ShocFKmaaNU8aCQJCvTZs2oaysVIAebbxv335yDwSCpaVlMhccOLC/I0LeuzclMeIC3AoL86VmlscVFuZJe4wQZgNCRrCYMsr5zpm2HQYI5654E0m3X+YGPlvqsTEbgvejBBtqN1ZUjQH0lADReCiMZHuoo4bQn4yhoOjDNYSfLiA8FBkXZ910wEw78X51A0ImM76tZ0pSI2GNzsBilgQIqRLr6wxr84MR8VA0gryifLy1eSOmz5iOsvIyXHbxpRg6eKCA8MefnoWhp4xCUzKKqD2NEPUJXS64PU6xd8quxCk/lHlJNCrFWvQU7AkTgXQKrdv3YOOMZ1Gz5V2seHEZbrnpZix8ZgHGnn4alixajMu+PFE2KDh38XvPBoRaQ8i5UElZNCVTSVwUwKnshDJ+sktaX63H6hxO+1eCFo4jzr2cu3ltTcvWcaROced1R4FmdhaI6sPy2gSEHGOcm9kPEh9xreG44jjQWnjd4OMxPJ9943++z3HOtYAbMXwGBJMaHWRf+Z/90DICTUO1bMAC7latdBIxw4mQ3YV7p83K1BB6YXcy8yMFr8cileFGn0hiCCC0os2sULDmxxTSLkYIm+BLtKOX34+ehqMbEH6M69oVoPqYUz/RR121/88HCDsjvsMz47oB4Scyq48+6LOqgTvGbp3wp5+ogJCJH7JoZHLfVZiezKJ8UZC5prEe3oJcvL19O9LxGE4aOgxBj1eA3qtrVuDltaswZPxYrNmwBvEQhaR9KO9dgaIe5WiOh8Uppi4Vi9U7NlAyEcKAmUTiQA2WPfw4pj30CM4cOgoXnDMB//Gz/8SPf/xjcQ4nTpwoizIdRC6KXPS4UDLaweiJOswEXlwIlX1OoyqqRcgFmXVSdIjphNK54OJMQLho0SKpyeA5vAadZTqESkrDXWQu5nRQCaL0xcVfyCsy4JPAU9k/+Z5qRPFcglg6luqUaBqR1riwfzyXgFAjhYz+kFCGO8F0HAgIuFvM74wOmtKP0yFnH9lfTWXiTzruefnWrjlfUu9EzcGMgDh/Jzvq2HHjJM2yxUwLIJz5+htIegJIUU0kK2XU6bN0/AgIqd+XdNhgOB3iOPD6tfU1SIRaEUwDPT0e9HY4jzsgbG6PSeocAS+jmZZD1OHWWw6zOrCZ35U0x3AZWLNpA5wBLwg8AoYTDo8bC5a/jGVrVmD4uFOw+Z2t8t3WN9Wh36CBcAb9IARlpCXhUFBo1VyyRsseTSAnloKnrhnP3zkJ8x99HKNOPgljThmNn//sP/CrX/wKTNn87ne/K44fnVe+aGsEgbQD/qfjyusqyQadW44N2hHPoc0wOs6oHwEdj2P6MscMHUv+50uj3CTS2LRxkzDgcpzceeedItOigFDSL4sKpQ6P6eBak0WJDDqmfAX8ZAFNST+pSUjm0kGDBwkglJRlf1DsROt7OeZCobD0mZ+TuZIRPdb19uvX1yLG4fF1dRJJZA0hpStIOENgSSe1oIBsl6wrHiSRQgsQlkjKqBXtLITfFxCZHZFfyABCAUnJFMLxFFxlZXjkmWcxb8UaxJ1W2rWMn1TKqvkVEXMf2lta5T41E8nr96GxpVm+21goDFfc/JwBofQm058jAEK5Z6t2TBkmtaZbNOkMm0T1og6SKAFunwdt7W2wO2xSd6osrjk5AckIWLLsFWzbuR0jx56KRS8thYk0ispLUdGrAg6/BzGDtbcW8NRxJvMEknCYSXDmjO+twuqps7F/7SZsXrse1111NRY/uxBnnX0ONmxYj1PHjhHb5VxsEQ35ZC7md8G5lvM851HaPo/jfMljCLBoo9ywYfq0ksfoSNc1ODttVMcWN0p0/iSxGMcd2+c404gff2oqqjxTm82KsGbE6TVLhT+1hpB2xPVEGUjZJscb7ZKbPVwXVIqIa5Gex3GsdcEN9Q2IJ+LSDjdFCVQJJLVemPfM+6ed8vmwbbbFa2vksuMZ6DqfAYQRw4N7pj+FVe+RVMbbwSbKfrAtlgHw9yNFCEkq0xhuQSLSKhHCnj4v+nt93YDwY7zRrgDbsTqyXbXfDQiPMyD8EALtpCPYVSVZ5/M/SjDxWA3pk57fDQg/6ZM6/LjPHxDS6bVqSj4uQqiA0O12CrkDd+5bomF80FKLV157DWeOPhXDR4wQnSjW4IA1QLDLYlVWUY69tVVYvOxFbNm7HedfcAHGDB+Bnbvfx+yFc1HQoxxl/XujJREF3A7EmW7ImkKOgQwgzEmmkaysw9KHJmPmpMdw4dgzMX7MOHz1uuvx+9//Xur/qO/HRZYgjo6BsieyD2Te5IKoQE01qAjG6MzQWeCz5/kkImDE5Ac/+EFHfRQX8ylTplj3U1bWsetsUeTbBKDxdy6KdKAJ+Ng2j2f7/E/nwxLENqUvdFYobM+FWyNxWv+iqVBsW+s86IwoyQevx9/JtMdFnbWDdBx4X5oSq/UnVsqcFZ3UekJlGtV6Q91ZZp/pXDk9bnHo6dzm5uUiGolizNgxGDpkKDwErX8DG/fNmounVzN1LgB72hLmpkPJX3g+7yng8oGbBzFYWl5MLWKaXSQWhj2VhNeMo7fXiz6GE/kuJ/wBD0qLSfZxbML0H11v+NE1hI1tUdgcTsRSadCBbwuFpO6L6YaMLAkgN+OgpMK2XTuxYvkKnH3qOAzs1Rcu6mzCcpYtJJBGezQCoyCIWYufwcZ3tuGsCefgwi+eh21bt2H6nJko6VWBin59ZDMEXpc4yR00/4YBg8LsoTiCLTE8d+cDmP3Qozh93FhceO4EXPeVa/H73/5e0i1vuukmsTXaA9O3Gpus9E9+j+ossksEVXQCtX5WmWl5DKMJtDXaLmuiTjvtNDmXzjPbVWeSGw/b392Oih4VsuGgjIy0MdoUjyOI4/efn5cnv4uz63QKeKOshPU8TakR5Pnv735f7JgbN3SweXx+XoH0lelnlmZmSI7nvMOf6qCHQu14/fU3JFLYp09fNDU1SkSEYJEOP6/DKCDHHmUpCFjIeJpKJUTapbCoqIMp1SLb8EpWhNNwwpapISQg5HwWgx2+klI8vGARZr+2WqLkBJpMnWP0j+PFcFBDMQCXYQEsATtkUzYTSKRMiZymYgl4kimUGQaOVEP4qaSMamZHh4efRWLBqE3SjjgYIWySGsKOCGEGEHpdlowMN+4I8DzBACKpBN56dxve3LAWE84cj/59+8Hjotag9Z00NzdJtge/+4aWZjw9dw4OVlXiy1dfiZNHjMDmt7fiiVlPYeDo4fCU5knU0OayI5Y0JX2aoJObh45kEnmpNOLvH8Tqx+YKIKze/wG+eM4E/PXBB/DV67+Gt7duw9kTzhGbo+0TANF+NeLMZ64AkTapm2m0ebJOc1Oj8mAlamprZO1gpI/n8CfnXiVe0g0JTd+0JE8smQlei0CNYFDr0DnmeC6PYXua5q8ATqN5+pmylhII8rpsk/1lO1xDaMtcHwgGeR1ltlYwp8RoHKuaDsvrc5wq2zBBI8c++8BnoqzA2jeaiAJCHVdMGeWLpD9xw4GIw4v7pj2FlRmW0TjX6sx5vJeCjs1PizGWLMket09SRlkvXt/eBIctISyjjBBaNYTdLKMf5SV2Bdj+Pu/y0Fldtf/PBwg/Xre9qwhh5wzQziWJR50y2g0Ij9XE/zHOPxEBoaSHCjV4EolEHN6AD4lkElWtjXjgycnIz8tH9fb38eObbka/wYPQxhoZMwkv9epsNvhyg3hv3148PX8uIqmYRJrOHDMGZCZNeQzcN3mSyExUDOyLKNNLCArtaYuYPAMImTJqHqzF0kmPYeZDk3HBmDNw3hlnYeLEK/DnP/9ZZCAICLkwkwxDpRu0Do4gjv8JiOgcaAolF0Au9oyacCHl53QCuKAy8qJpdxTUJuEG74dRDi6mGvUjUOPf4vhRjDtzDS72BGIKDJXpjn/zuqynonNO8Mlrc9HnZ7wHOoVaC8Z7IUhVp0L15DTCSAeU6bJ0Huhw0EnQukhek06OOkV8pLx3FTNXp573SSeEu+oE0z5KUGR2jh0ZR3zosGEShfQGgvDm5+OembMxd81amG6/6BAqIOQuP8E8qfzdhuWwUV5EakXj1o40a0edNsAZJXFKEL0MRgiNDCAsRE+SypQUCjBg3+hwHs0m098LCO1ONyKmiUg8hqLiYgFXZFxlqie/K7/fg+qmRvzPww+id9++2LPpbdzyne9jcM9ekmqX/bJ5XNhdW4UFLy5Beywidj9k4AABR+2xEJ575SWs27oJI88ch9ZUHHGXHXEH5QAsjTZKsPijSeS1RvDsHfdjzqQpOHPcGFwwYQKuuHwibv3jnyX6y5RRfr+MKNAW6PCRudOqxWsSu6cd0KYIjJR6npFD/s4Xz6dTzY2BdevWdYjTa02qRiw4nmi3Y8aMEftkZJFi9oxUamSdtmqmkqJpGc7UN3HDZeu2bXIt9ivgD8gmDAHgypVviATFkMGDBdQx/ZL1R1qfx5/6opg8/2Y0m1I1lJZQKRZG+rhZxfb5/6231gmgJCjs1au3ABZGBMmaS2DIKCKBI3U3JcrhdsPp8gggdBlkf0xnaghTMCjEnrbDW1SMh+Y/iznLVyNit6IijEjyZRGlWNEgSzrEbrFr2m0SJRe7TyXhSFJv1ZKd+MxIZT4BIEzAid1VTWjLThnNAELWugq4SqUlyptTXIi3tm/DjIVzZINv66p1+M3/+SUG9OmN1qZmGaMOtwvNoTYBj++8tx2vvfYamusbcfNNN8mcFErE0BaP4v6pj8LTsxDB8mLYPAZqmhvhyPFZ2SG2JAwzjfwEkNhTidWPzcbedVvQcOADXHT+F3HH7bfhWzfegF27dklUmnbN+Zd2zLnL2gywbFqJWfgebVOlezj3kSCL8zPnes7jO3bskHpAtqsafmyD8ynnar5HgMYX7V4zOGgzFsutVaLA3/k90yY76wiyLfaJ86uSyqhcC4+3avCsn7ymkjdxXFLnUyOZvI4eR/tjf3i8rmm0P27kqEwFnz3vnefRzmXDLyPLwTa13lxt19rJsEhl0kxtNxwIGx7c2xEh9CFhxuQwnZOVVVeJghhhd3AMpe1IJOOIIgGPIw1nuBm9g/5u2YkTjGW0s/fcDQg7reVd1BB2A8Iu8NfROG//GFDu07mL4wUIKTERS9tQWd+CaMqGBH2wjFNBGnjWAUSjYYtBzGlHZXM9ps17Gs2GidPHjMOO5WswsKwnrr32WnHUErF4BwtZKB7FwueXYP+B/cwtxdeuvQ7lBQVoaW+DrygHIUcaf7z3LniK8xAsLYIj6EOrGRUSAwWEeWnbYYDw/C+MwyXnX4jzzvsi7rrrLnGMCQi5UDJCSKdA9QGFvMY0xXHlAsqXUuJbu5mWDhSdYToHBEmsmbrxxhs7gBPJZBhd1PoLLu664Ct7nWpV0dHl+VzQm5uaJZqiDKPqqPAnGSLZxwnnTIDP77McUtE/o3NJwgwr5UkZ6xQQ0vEnAGYEhA4/ASXT/Xif/Jv3r+lRbJPOEPtKp40v9kWJBHjvWl/Ga/Ma/DuQm2M53Jnnxd8ZaRl/1nj4cnLh/Btz3T1PzsKcN9ci6fHBafdk0ZWnYGY23ChMT4eb6cCSCsxiVZJW2JInFCCk7ERDawQEhHEzidyCfNTU1SKPQtOpJNrCrM0hvXsITz+3AFvrDuCCiy7CxuVvYmh5b1x/2UQhQtKNPRvHjGHD04sW4J333xOR7uu/9jX0KS+X5xpOxRBJmZg043Gk/W54SwuRcNslSkjwzBorb9qOIAFhWxTP3PkA5kyajDPHjcUF507AxV+8AHfefpcAvJ/85Cdiv8qmSTtWuQdujtBhpI2w7o+AjvV+tAmNStNmGE2gc8rPlZKftsBIIQGefsbxwbZUwoV2RqkTOtS0ScpViJ5nc7MFjuw2GQObNm+SCBojaZQuMRwOeDOEN/sPHEBjQ4NswjBKyM/CoYgAZ0ameU2CPQJBBYSchyxiDaaG50k6KR1dbgQwqk3nffv2dztqp8rKylHfUI+C/DyLTKa8RO6JTKUEbgQJbM/l8oCMcwaYC6+kMikhwYpQL7KgEPc/PRfzVq2TCCHJZDTNr8M5Zpw8i0GPjjUBoTwPww5X2gZ3InnCAkLedzydEDsoKykF5+/91ZV4eOZ05PevwJBBg7Dimedw4bizcNWll8KMWBILPM6d40dDeytefvUVvLPtbQys6IWvXv0VmVfC8RjsQS/2NdXi9qkPYsz556CyuRbwuREz0rIRaCIJEtnkm0BidyVWTZ2NfWu3oLmqGhO/dAl++Yv/xPd/8ANZSy699FKxe37XjGxrlFpJU7g5R4BGm+bY4LjQuY4ZI2effbZ877xPZaEmGzSBobbFscP2OOdq/SDnfs3W0HRRZbfmnM0+aXqo6ghyvChI5LFcj9jmRwFCPk9eg/fF8coIn+p/ch2irarmoRLJ8Kfeq7L1KkBWFmmCQ42Aqt3qM8n2PagT2cEyajjQBgfumTYLq3fuQcLlRTq7/pO2nuKGh0USJIRzNgNJk6UfdjCdnnWn3YDwkI94oslOdAPCzzFC2BWhzJHCkVzYspVKulNGPx3AdaK3ciICQnlmDhta2prRs38v7Dy4H3c/8hCibjv6jD4JRiyJ+vXvYmSfgbj66mtkRz7oD8hCy8Vn34H9uPX22+APBnHDv9yI/n37IMdN4ekQ6tpbUDaoN2Ysega7ag/CW1IA020g5qBYMjGpxTLaGRBOGDUGEy+8GGefPUHox+kYc4HnYqwU/NwhVcY4LsBMqSSg09QilVjgZ3Qe6Hhy0WcbXKhvuOEGnHzyyVizZo2Qd2gUgYsxX1yYuWAzSsL3tOZEiCUydYXiVJWVCajjddgnHk+Re16TDgQ1o1ivReeD/bXqpSy2T/6kA8LP6bhryicdGO5m8286NwSgbIvOuDoZPJd9Uo1Ctq/n8xgFg5qWmg2gc/LyJP2NTjtfQojh8+GCCy+En3IhgQDueWImZq9eg5SXKXLejwSEAoLJT8TauMykdiICwqa2KOBwCSAkEG5ubUF5jwpU1VfDHfSiLRrGb//4/5BbUYLioQPRHmpH9IMGnDJwGC47/3y4zQwhgwB6h9TU3nrXHbC7nfjWjTeid8+e8Bh2tIXDgBNw+L1Y8PJSy+57FCMVcKMdSaScdmszJW1HIGKiIJzA/Dvvx5yHJ+PMsRYgPO+sc3DvX+4VR/anP/1px+ZLe1u7RMDo7KlA947tO0QKQWQgGhokBU0ZRcl2S0eTKaO0DdoR7Y1RQB7DCCHHjNLjcwzQ7jVqzU0ERiM4bggITznlFBn3+z44ADOREHBWW1sjqa0EfpSBYf0fxwhlZ2pqqqWGkLY8YvhwDBk6VEBWQ0OT2B0zEmT6yTCJanoinWo680wR5bPm+LNSpR3ys7KyStrmZ4xC0sYJHLmuMrpYVlosEUwdy4Uk7PB64HC4JVvO0uOzACHrpl12AzFukuXn4+4Zs/DsmxsQd3nA6HnnerHsyAl/5+eMDMpGj8sp4FIB4acmTN+ZZfQYIoS87/ySAuyvOgh/Xg72VVfhzkn3I69PBQr7lMNjOLB+4cv4ztVfxSVnT0BLbT1SZhKB/FyEzTioQfq9W36IU0aMxE3f+hcEXZbunTDpuh2w5frw6/tvQ9zjQPmg3gilTUSYgeKx6mc53zNCGN9djZWPW4CwvbYOV15yOW758Q/xw1t+JHPohAkTZL7U9HeCHk2B51xLu+bfyqis9eVa93355ZeL3qxG/ng+U0E3b94scz7/5hzKNlRjlnMp7V836Tj/cwOO86nWemv6ps69kipvmh0i9Pyd77HvPE8ZTbMjhBxv3LThWjZkyBC5F87vWjPIeV61bwn6JCpvmnIM1xjavNZX8j22xzaUXbizzQoxku2QU9wZEDaZtsMihBleJ7FpqaNNWz9pO1ak3EAsmpAIoTfglcygbkDYDQj1Cfxvkp2Q+fxYI4S1tdWHNXGiAbruCN7HQ8Pj/Xw+bf3BjoHYMedbDopl6AaShhPxlIH9dU2IJ21Ipi2mMH5ONrFIMgZfQRBvbtuAOS8uhC0/gN4jhqK2vRklniB2LH4dP73xexh00jBxCKNt7RINKi22KOZDkRgamhvRb+hAhFrbkMOFOh6nnjnsfg/mvLAY63e+g7z+PZHyuYSi3xItTsGZsgDhvrUbsXXRS1g2ZwGGVvTGReech6985Tr87ne/E2d0/PjxsqgxNY5OqugQZtI2uThzwVU2Rf6tO8ZcnPk7HWGCRCUloMPA1DiSYajGmi76WoNIZ0TTQlUfUMGcRhB5Dv8zosdjKahMp0JrOeiUsA/KMsqfvB6dbV2ouVvM43ldpoDSqWFUlAv96FGj0a9/v450VTo+vA86+WyDx6qmId+nU6D95+/quNDJ1wgqHTNNM2WkRh2IcWPHome//nD/Le3vzmkzMPvNNbAH8w9LGSXNeHaE8HBAaDnaHYAwEkEfvz+TMppVQ5jRIaQT//ekjH7k6FbdIbIaZukQVte1gIDQRkCYIKssowKtUhNo+N3YUb0XD8+ahtIh/ZFbVoxowkR5IB8bl76K6y+/CiOpexmLIxGOoqSwSHQ22e9de/fA5SVDZimiYYtCXlgNfR4hknlt/Sq8sHYlCgf3QSrXh4ZEFA6vGzYzhYDNQE44gZZ3d2HlE7Pw/Oz5+MJJJwkgvPKyifjD7/4gGwD/9m//JuCNDiztRKMHBFncjKC9MO1MyZN4rBLN8D11VpWKX0TnG+qFHIfOJaN2sTi1AK00TTrD1PIjIC4tKUFjY5MATnG+EwmJyjDKt2XzZkkV3L59B7bv2I4CRu1J9kTKe6cT+/ftlwgi5Wms1OkhOHXMqZJmyuOkJtfJ78Oq3xSxeDv1Ae1IcDMlEBAJCQrNEwRzw0PH/3s73pMUd7ajad9MU+XcQD02bm4I0HQa0h/2w+1ihNGJdJoRQk6UhwAhQRxrCG15efifaU9i8VtbkPIHJRLIDTBlPv2odYPHcC/EYTeEsZQ1hKWH1RAGUFySL8L00sfCIjjcRyE78Ul3Omn/UkPoEB3C3dUNR0wZNVMmSvpW4InF87F0zRuoOHkQfOVFqGtthj9lx5vzn8N/3/RvGFzaE/lOL5hSInVzLofUC2/fv1ukPwq4WWSzW7Wt7a1IuW1og4mpz8xGdawNeb1KEHekELKlRNieKbYEy33cudjx6krUrN6KTS+/hg/e3YXLv3QxJj06CRMvn4j3dr6HK664Qq7JOZ62rynvBFqs66TdyOrGetyM3VibDFYaPzfZmGpPu+a45LqlpQAcVywRYLRQ6+s4h3Njg/Mux5BmiyhRC+dWsm42NTd12KJuusmmQAYIcq7nnMxrKguwglnVOOQ9cI3g2OMGDo/jWKItE8DyWpquqlIXnPdVbon3xhfHIs/jtfiZ1jh2ADlNcc4QUqn9sm5BbvlXAAAgAElEQVQ2O2X04wAh28omgRM7kCIq+g+W7ETcnoTbkYKLKaOBAPp5vIeRyhT1KEMx07kDOfB5vDAyfspHcWF0VQP3SYfDRx3XFQDofN7R9qerCGFX7XeeZzpfv6v+HGtK6If69/EBtsxmweFn0a/UF1PT1Sazj9J+dnU/zCT7uGPSqezwmm5eZAP0wxHf0X7/XX5f3YDwWIfk8T3/nwEQCr20tacngDCaNvBB7YcBISd0w+/Chp3bMHn2E/D3LEHegF5oNqPiAHijSeQ3JHDDldfCG7S083KcHoSbWuCmuD0Z42Km7CCzuJwMlvve3yWLucvlECKaLXt3Yuma11E2fBAiTBvyewVUEBQ60ybIMlpJUfrnlmHzS6/BYwKXXHARfvrTn+GHN/9QHAQu7rpDyoVUKeG5EKtek2oSKjU/F146wHQmw6GwMCdqGil1CLmQrlixIiOSboEnTjxckLNlJjTNjtfSmhYCQAI7HkengVFBEnaoLhZ3ftkPAjcu1Fzs6Zxw91tBJN9jH+hA8NqaCkhQwePomDAqo7TnWk/Fn9xd1j5qPQ3vjX3RVCbuGitrHd/jZ3QimNqmzreAYEYaUyn069sPQ0eMQF5xMe7IRAgduQVkpfiEEUJra8wChCk4CQhZQygso51qCIvJJPn5AUKyjIIbI4kkgv4c1NTVILcoH/XhRvz6nj+jYFAf+PqWwXTY4La5EKtrQonpxPe++k2puWSNGiOgTB11pO1oa25GSUkpmlqbEY+E5TuV762mGj0G9EXS48TyDavx3KrXMOyscTADbjQm48Jwyjby0gbyoinsXb0O219ZjnUvvYqA04lRJ52E//eb3+Cn//rvssnwi1/8Qr5DrSviJgZlHJTkSG2DdkZnlM4u7YxOIyOB7BdZRWm3fJ+ppT169ZSIXh+K1I8aJd8ZHVQSsTBqzuuS6IVpns8sWIDRo0ZJpGTt2nXo0aNC0ovXr3+ro56RjjU3aQjimEK8Z+9ecdoprbB9xw7ZkGEE/7RxpyEaZZ2vV8iMWppbxLGn/ZnJpABB3is/T5gJqVNl2icjkTyP6e20X+lfBlgS8JVXVAi4JIilDTMFlU445x9eh5FEB4lkbA6hviQhVrbshIM1zHaHAMLbH39CAKEtN0/SWEXIXmUbsqIs6lSIY51JIRWN1STgTaU7pYyeOICQD8Dtc2H5+jexYM1rKBrSF63ONBDwyGbFzg1bcenwU3Hd2RehyOGDK2oi1tqOVDQhNYSsnS3t1wv7P/hAyHhcDicqa6pQ3ViP3kMHSIr0wldexLYDu9F7xCBEnSlEyLdLDjF7Gu5EGoOChXhxykx46tvxzrJVePOV5bjh+q/jsScfx/kXXoAtGzfhq1/9qgA7Tfvk905wqBtbtTW1CEfCov/ocFrzPF+cEznf0o5os+PGjesgbyHIYrSNY4FrA1OhGUUnizXTMJ9//nm5HiODvBbnZ363nJc5tnkO1wYlFbP0MS0SJM71HH8qd0SbV8ZS9ot9YrtshyCWxzJdlHM0743Re36mm5I8nmNb01F5Hd3g4QaQ/s01glknXEdURoM/JbKXsVclk/k0AKHl2Vtild2A8Mh+bDcgtAIN3YDwI3DO580SerwBz/GFe11f/Xg/n88jQpgNCFMOFyIpuwDCqMmEESpmZ8hkbCmE0jFMnvE4qiPN6HvKMNSnYzA9Bly+AD7YvhN9EMSAogokkERzQxOG9umH8WNOg8tMo72pBXk5+UJEA48duw7sw+RpU4RsobSsBD0H9MWehhrsa61H71NORoxsjaxBJJB0pGCkTRTAjq2LX4L5zj5sevE17N+9B1dO/DIeeOAhqSUhXT7rF7m7zoWaCyjBjbJmcoEl6LPEqC2WUNWlouMstYMZQKgLLuuntJZDF9hs5k46GGxPSWToRGi6KYEgF2e2zejl2rVrJVKjtYEEpuyf6sdxseY5XLzZBtumI0BHgzvSdKbZZwWEbJPt0SEg9T8dGSW0UUkJOj5sjy86H0okk61vyPd4PZ6vqaO8J6a2Ze+4UZaCDjgdoPETzkXgb7pWt0+ZJimjzryCD9UQMkVUnN+UBQA1ZVRlGrhjfKICwkSSsUNLdiJlpDF93gy8U7sPg88YjWpEYfd6Je3v4I73kRszcHKfASIpQOmV/j164ZxxZ8JsCyGViZoQ0OTn5cj3eO999yK3pAgFvStg5AdR3d6AylAzyk8aKMRKps8jAMiXsiNoplGWcmLNwudQs3ErdqzbgOaqKpw7fjwemTQJX7nqWnFW//CHP4gtaf0rgZ7WuNKGyOBJZ1JroLR+lACP9qHjhLaqmxOr16yRsUS7OOXUU8Q2CA5pW1u2bhUCGKntKywECZeGDR2GAQP64+Vly9C/X38MHDQQq1aukmje+rfWi/A7U0Np95FwBF6fVwCb6oG+sXKlpIyOH3+W2BnbJvhrbmlBXkZcnNE+SQkk6ZHfL33h+KaEBTUNGS3kMXSy9+7ZY4lvk6SJ9YU+L4YOGSI2zbFGYGpFwC3afLKF2sB0U0ublYCQwMjSIUzCmbYfBggXrt8CW04mus7a2Ixj/VHrxokOCFNMtU2l4SABTiqB1ngIU+Y8iVa/gdJhA/BBtBlhI42CkmJsXbkGI/zFGJxTAie1O5vbcfrw0Rg2aIjIbpAxlAzUrBn2e71COPTotKkoGdAHcTdQ2rcXatuaUR1qQUHfMkTt1LpLdgjXexNAX28Onrz9fpzZeyCWz5yPeTNm4//8/OeYuWA2TjvtdGzYuEGIlTiXcW7mhhnnQs77BD/Z5GG0c34vGn3j3MrNMv7k3MfNEM7DqtmnWn88j2OF42fr1q0SLeQGitS50gYzG2uck9mWSlwoeRivqcBLa9azASE3ZmirGh3kWJXoZkaCgsfyWnyfaxbvi+NCSWdo+5pxwOszEshrckzxeI1A8nhNn9UNzQ7g1wkQqmfUOWW0JWXgvidmiewEawgPkcdYZ2RHCLsBYdf+ZTcg7AaEH2sl3YCw60H0eR7xzwwIIyaVqBwiRyGpI/YU4HNi8tPTsW3/Tow693QciDQj6uCOrgO2UAx123ajds8BFJWWoL25BYmWdvzsBz/CyP6DUZpbADNCqJiWiN9bb2/BEwueRo++feDxuVHVVC/1JEWD+iARcKGxtUVqDPkiIHSkTFQ4PVj80BR8wVmAV+Y8g7Xr1uIr13wF8+cvEEBE+QYyx3EXV/XX6ABwoeTCzYVWU+O0JopOA9+jM8FdVtZfhcKhDmBEx0AXYi62dEDpVLNd/q51glyYudCyDbanWlj8SbbHV199VYAh2+AOMJ0W1Rok0KMDoFFMrS1hWzyG7bJ/Wm+iKaOMgCgLHWsI2ddsQKi6czxPHRdlp9PUKl6TfdEIIX/XFFiPz3r+HQ6CYQjBB1Prxp5xJop69sRfMhFCWyDvQymjBIB8KQA0MzWEJy4gbENzewSwu0FA6HS7xKE17Sk8Pu8J7G+rQ89ThqIqGUYEKfgNN+yRBKrefh8Hd+4Ru2eadLI1jJ/ddAvGDh+JloYmATOsR6yrqxEA//CkSeg7dBBiPifaUnEkPXYU9+uFkBOoT4TgCAbFsSShjC+eRG+HHy9MexIFiTRWLXkBa1Ysx5WXXYYXli7FhHPOE0f1jjvuEGBE+2LUmI4sv0dujNC26BDS2aXNKMMoj6dDqlIUdCLpGHPjQijtyTKYSkv0rLysTOxL0pqpuZZfgJycIOrq6qXNUaNGCnDjdZhS169vX3Fkly9fIeCOKdJMLVWCIjrQfPH45qYmNDQ2Sg3hqJEjpS6MkWgS0RAYM6pHMXoCQG5KMA2U9+SiRmZWyihrBwn+GDHki/cmNYFkdMzUvxK8Mm2V1+V/Osw+vzdD5sRMhkOAkClM4vQaBHtpSfMUIZ38PPzPEzPxzNqNHwsIs2nH6SxrnZU1Jg5FCFlD6E/FUFAYELmV0tLPOGU0M6A7p4wqIHQadpipKGpbGjB9/mz4B1QgEnShxZFCxEhLlkd7dT3eX7kOnlACjmgSqeZ2IRT7zle/gYKcXAS8PiGl4vwS9Pmxat1aTJvzFCoG90erLYbGeASGz42Kgb3RnI4hakvKxgvlKmAm4I8DxQkbnv7LJFx/7kWYdtcDePyhh3H7/9yOec8vxMiTh2Ph4kX41S//q0NPj3MXv1POdbR7XlvT32nP/Jv/+eKcaBEI0bZapA1uhDA1k5spCsx4HAEYNxJ5LglnOJfzd64LHDOcjxVY8n0tUdCIIG2d19eMDAWGWmfIa7Mdbl6wD7wW52euHZoyqpqCfE/vSaUtsqVl2Hdlu2bfCXrZT00TVXDasTmRAawdUhPZ8z23Y8ljYUsh4XCCKaP3PzlbSGViDm4eHp5i1w0Iuygy6+S8dgPCbkDYDQg/T0R3jNf6RwWE+liYxmRLJzP74EDKwcJvOw7UNSFs2pG0OZCy2YVQgYuC3Wtg4653MHX+TPQYORjJfJ8AQnHsTDsKHF54bIY4PnleP1579gVcdPrZuPiMs+FO2WEwUmQm4cnxoaqtEUvXrADcTviCXkkxWvbWauT0LkPU50AsZcINAwW5edi9732UBYOosLnx9O//jD/d/B/41Y9/hilTJmPaE9Px8ssvyyL52GOP4U9/+pMAQu72qgC8RtToLLNvXPw0KkIgxAWaizA/64gUhsPiKPM9pnXyd5Vx4LV0QdVIorK18aemm9JJYOSEDgTPoSPOKA0Xfp7HNrXGkH3l51zklaFO6jAyO8Vc0OngCjFDhlWPjrgS1rAuUiOB+v2ybbap9YyampSdgspnQadBa2RU00ts324TB9vHaJjbLREnkoDQwSepzNDRo/Hg7HmYtXL1h3QImWJ8JEAozlgmYmhFCJFJGfVbKaNOJ/zBjA6h1BB+dimj7EsadiTsDiYoo6ahFY0tERgZ2Ylo3IQ/L4BQPIyNu7biqaUL0GfccMRzXahtb0OeNwhPyiapy3Tw6cwWBXOxZflq9C8qx01fv0Eo95OmiYCwWQYkjWzzpk1ojUUkbY5U++ve3gLTaYe3LN9Kwfa6BYiGWppR6PSil+HBjD/ehl/+6N/w61t+gqkPP4zpUybjhZdeEjD//PMvYNasWR1U+Izq0Y64WaDOMZ1Ofu9al8pNDR7HyAfHi9YWkZiJziuB4ft7dlu1UsGgRAMJKJmySYBF4peNGzdKBI/HXH3NNdi6ZYukfl588cUIMU06EBAgWFVZKbbLOr+KinJJJWV/du3a2cGoS+eY7TE1VSKUlDBwOjtSPwmkeX32m3WAFJRPmKZFimS3y7H8KSmliYSMK9osNzBUF1DS6/IshlHRS3S6pH0+F63VtcYO6+ssHUm7PQ3qtVMSlcygZF92FuTjnllzMWfNWzC91oYNXzpeP2rdUP+ZjrORBrzJ9CEdwlQMRYVBFBfnoTwDCEm+c2w1hB/FWsA0LUuHMLuGME35DOqjuhxImQTsKWx+/11MfW4eBpxxClqcKZnvhfkZQHFOnqQ1u0zIGHj7jTUYP2oMvn75lWiorBHZoeK8AoTb2pGwpbF87WrYgl4kfAbC9hSeWjQXA0acBH9pPlrj7UI4kxfMQbi1BbmmAdsHdXjx7kmY9JcHcdM3v4XvXn+jROGnzX4S7oAf06Y8hiWLFneQgHFeVVIsZYxVjVl+95rSyY02fkecFwma+Du/Q9oBxwFBIUm+WDurafbKyMv2ud7QrrlmcDwpANOsC7ap87rahG6+aBSRfVBtT5UgIpij7XOOYKYJz1WCtOHDh4v9W0RMudJ3yTTx+WXDRklyuFGpMktsl/egz0JrwLPBIK+h/zWVVNcPw7A+SzuBpMuDuoiJh2bOFR3CiM0JoxsQHuZhdlnj1g0IP+SRn1gpo4cXQYr27DG8OtuDrbuG8Bie5glw6j8HIKRrkBSyg86AkI4yHWZy3dLBT7ptSAcMPLloDt6u3If8IX0QN6y0QAd3wEMJeKglV1iI9rpGVG97H6P7DcaNV16LVFsEjjgVJNJoDbfCV5yPFqcpjnB7qA1G0Csso7WJkNQnRtNJEfqOh0JorKrCkNIKtL+3D8sfm4E1C5Zi3IiR+PLlEzHs5JNw659ulbq/Bx98UEAhAQ4dWjp+XFDp4OrgVM0lLt7K0MZFVhdYBYR6DgEcwZYez/ZUR0oXeyVkUSFjXcgZGZw/f744GXRONTqo1yVAYL8s8W2rxoT/1TnVnWsFtnTu+Z5KCjBllE4FgSXrTDrbK50DOgNaN8Prcjeb11KtLA4zAgO+6BBpmhV3lekFSx1jhk6c/eC9s0aruLwCpX37YtLcBZi1chUSLt9hwvT/WwFhfXNYdOioQ+jNyZWoRUNrI3ylOXhmxQt4efObKB01EKZhk8in/Ge9WQrirPYoKMaeNZswomd/fPm8i+B3WsyX/J5IYmJFuZISEfeUFIgw9xPzZguBkivXh7jDJunSNocd1QercFLP3mjfsRevTHoU615fg1F9+uH6q6/B4AH98Ydb/ygi53fccZdEoVkHxeigpgtLlNHL1C6bXJ/jgY6oUuir5qXaBKMitC/2l0Ldbq+lS9nWxjRmiwlX0jGdLuzdt1fGGTcLNK1t3/79WLd2La644kph/hQdwPXrJfLX1GiJxXt9vg7gxFrEyqpKtLe1CTELUzwJCPv26SPjhbqE2m/aIGv/pA5YUrF9AvRokzyWqaK0SwIait6bJHmx2Trqu9g+nWMFhLLR4fZYAvKZGi9r/Fh1T2LzTBsmemPKOtKyQUXZCVdxEe6bPQ9z3lyPhMeqxdWxl12T1XkJO9EBITKEQB63E8lEBE6ngbTPgfueno7qVBiuikKZ7wkI41wT6DCl0mL7BIRGUxhf6DcYZw8bjTyXF460Da0NTcI2zedDXdmmeBjpgBOpoAf/+uv/xMizxiKMOHyMOjL93u9H5Z69GFHaG81b3sPL02bjzUVLMfakkThl2HBcePGX8Kf77xSN0JnTn8CaVasFDNEOdN7UmkLOfwRr2dIKmv3ADQrZEMpsuOkYEbtrbBRbp3yKZphwjuTY4X9GlZmmPXv2bNlQUbkJTePUeVzJafi51v3xOiRz4osbNvyM1+B/RtRpo7JB2dSMtvY2+Z3zO2t2OT8zu0QF6ZU5VO+TnymbKfvCv/lSzUHeq25eaB/5uUZNs98TO7anpS7W7rTBdLhRH0vioVnzsPq9PQjB0Q0IPwTwuiOEH+e2HwkwdwPCEwDoaBeON+A5gR7FEbtyvJ/PZ1VDqDdrRQgPB4SxtAP76xoRStiQsLs6hOGF7dOVRnWoEc+9sQz7Q/Xw9imVKJDoDJFwIZaEw25HJBRC36JybHn5dZw7aqwQzbQdqEUuQUMqLWL0/uJcvLl9Kx6dMR0OtwHD70XMbUfvkcPQ6krLTjQZTdvq6+FoDGOAPw+rZj+LwoQNG5YuQ9WePRg+ciSmTJmC6667ThbJn/3sZ8IKx4WQi6tG4gTUZFIyuWBq9EAXcP6taT3KMqoiw0znVNFhlatQJtGO50jClVRK+iBaW+GwLPavv/66RE9IusG/NRKj2m+qGaVpp+yj7nDzJxdorVekI8ydY9U75LW3b98unxO8ERDyfrJf6hjxnvhSFj3+TkdYyQcIBOgUKPEIj+MztDsdAgAtEg9TQAHBqDCjFhQiWFLydwFCgija3vGuIRSHsFOEkIDQ4fEinEjA4XGjtqkBwcJcRIw4nl62GO82HEDF6CGobWlE0PBKpMee4qYJSRaT6JFfhOUzn8E3L7kC11xwKaItbSLqzRe/QzqGBD5Tn56BqkQIub3K0GbGMGLsKWiJtsOT50fIjEtabqihGf3zS7Fy3gK4W8JY/cxzaN33gaSL/uq/foFvf+/7aGlpwq9+9esOKQndjCDo4/dLYEc74yYN7YP2w37QVr1+H5qamyWFku8RUDGitm/fXjk3v6BAon78vmmzjArSYZW6wfx8OZ7gkKmaSpLB+irqYdLhJuhi7ZiyfbI9Hk8CFtoV7Z3Xb2psQmNTo7CTZgNCPjPVWyMQZR/379vXUftHuQdem2motHVNDWU7TBGV+q2MjiZ/UoCechO8H/Yj4PN16DCqM2wR0VmRNdYQptMmzHQc4AaVzY5Y0gbH32qU7396Dhas29QBCLNT8Y4mQkhhek0ZLSwKoqQoT1JGmV5b9JlHCAFLmL4BbUnA5vbJWPd5nYjHI3D7PNjTWInpzy+QNOn8Qb0FEFJbU9NhBS8jLYDwg83v4usXXI5zho5G7d4DKKH+ZWMT8r0B2VbcvG0L/vLg/Rg86iQcDDcjHLDjlAvOQj1/T0Qs6QibgVB9EwbmFOLFSU/i1PL+WDr9KTTsO4hzzjoL9zz4AL509eXYV1uJuTNmoam+QdKw9Zlzs4v/VaRewZNmd3Ce59zKYzh36nzK97gZojWGBJkEhbRl2p0KzhMAcr7leQR2XG84D3Pc+EXP0oqqqe2ScZTAjuOH1ybY5Evlf3hdbhSS2Iagk8fxP+dZ2r6OXW5wcuxxzNB+FfzyfI5Vvsd22C9en21ww4bX1IwVBcBi4ZnNx48DhKmUKYyvDmoIMm07aT8ECEm8lCWKdpisWobFmfNiN6nMR3u53Smj3SmjJxQGOt6A54R6GEfozPF+Pp83IEwaHsThFEDYHk/L73aHC4lUHGlnGqvWr8Jb72zGjoNkhhsMR0WBaAWqeL2ZSAmhQI7XD1s0gfdWrcfg4h740hlnC+kG2uKSdhX0+1DX3Ih7pj4Cf1E+Bg4fgsqmekkVbU7F0GYzhbgmr2cJ0uEYisMpBBtjeObuB/HT79yE23/z35g9cwZuu/XPmDZtmuyecqGlFhs1pLhgs+aCTrGSZ4iDZxjizGqNHxd/rZ3QxVqdBB7PBZogTgvy1YnlZ7QNFYnXSKFEz+x2idKwH0wrUtY7RhkJ6JT0gG1Y1P150havq3UemjLKRV2iHxnJB3GyM44MnQVG/nged5DZvu7+qinz2iojwPcI/Hg8r8c2+XyEDTYTSeX98neew89iiYQ0pXpBdPAZgZFd7FQansIiPDpvAZ56YyVMt/8TRwilhpA05DZuIGRSRo+D7ERXgNBwu8TxXbtxHZZvWIkN+7ZjxDnjkM73I5RKwOfxWNpbGQBBwfrSQC72b3gb+SkHvvaliehbWiFpcGYsjng0hngygUcfeRS5PUuRM7gP9jRWI+GwI1CYg+qGGjh8HmFnoOREjt2FVGMLnn/wUfzgG9/Gvb/8b0x/5BHc+efbsWjxsxhy8nA0/Q2w3nXX3VLHx++Mdq8RZNou7YTfuUY6aPu0A4lqw4qaVVdVCahitI8gj2CP3zU3MyLhsLRB2yCgk9pXf0CIYuiEMtopUYlM2iRr/CjpQNDLqBzF5llTyPPYHkGZ3++T63H8EDAy4kdbZ5QzO2VUyGOcTvmckVVGAZkmqmmvtGOCQB5DcMh6QfaHx9BOea3q6iqJavJZ8MUIoUhnGIZ8LwogDjnyLHS1W1Iv/G5pp6kokDThsTNCCDgKi3HvrKexaMMWJDyWCDnbUYf74wChOs6aMkpAOCjghS8VQ2G+/1OWnegqZfRwQGh4vTIfuAnwkzGs2rQOr21cje11lRh3yfloTEatCKEdhwFCgxqNJtD8/gEU2zy48ZIrJVLe1hZCYX4Boq3tshF422234UtfvhwNZjv2tdYhnuOUjJBWMwynxwm3wwl7IomKQC5iB+qw8H/ux+xHnsBV512AR+55AIsWLsRTc2bDU5qLd3e+hxcWLobTcAgwo412jhCK/WRqBfmdKEuzZn/ovKugkHbFjRMCQ75IfFRWXiaRQm7q6QYibVblgjjuyEBN2+V72S+OO7bJtUVr1WkrBINas80+ELhpHbnYaIY1lPM9xzLHDksg+JMppfFYHD6/NXcTIHIMa4281lDquqERUY0CdrZN2TSxk03XArEa4bZKHyxAaFD+yeVBs2nDgzPnYlUmZZQRxOxX5xrCbkD48R5uNyD8JweEXQGgrnQKuzr/aD8/3oDnaPv7eR9/vJ/PZwcILUujs3MoQkjZCUOigvtrW9AWSyKWNOD0+hCJhbG/ci8eeuyvGDbyJOSVFcKe48a+UJOAN19OLlojYUlzk/oY1pUkAR+cqH1/P2p278fPv/8jjO4/GImWEBCxImlLX30Rz760FM6SPPQaMRTpPB9a03G0hNtE+LsxGUaO3UCviAN7X12LzUuWYeFTs3DuWeNx3rnngalNrCFhWzNnzsSzzz7boSvIegzuumo6pxIMcLFXYXbVbdP6C77PBThpUrvMkEVa0twyBf5aK6KAiosnP9PInpIFkImOu8Zsi+CUzrRG49geHReNSHLh5nvsF52RbFp09if7xfukk8Bz6QCxTTpDPF9TZNXxYVvZO8Nsh06DvpQhj39rfSOfh4JQOlLFZaUStVFnn2QdIgpO59fhRNLjxx2Tp2DJ2+8g5Ql8IlIZXo8plnx1AMJoyJKdYLrxh2Qnij912QnSJfFFHlGSJiVtdiRsVg1hXYsVIWRKmtvrw74DB3DrnX/GqDPGIL9XCcJGEs2xMJI+SrQkRUcwnIoJrX06GkfQ4ZafTXsPonLrLvzh5/+F0rxC2OOmaHKy3bUbNmL+S0vQ5jMwfPypYuvVTXWImIwyeKVmN9bQgp7eIA5u2YE3Zj6NZ+YuxCXjz8YVF1+MWCSKV5e/JnbAKDT/E3SpxIimmbEekPak6cEEQsJCGosKuMqj4xkKIZiXK5EInkfnkpT7TPMc1H+AiLsT/PHvMaeeeph0A+sKmdZJx7Ty4EGJIDIyv2f3brF91gxShoNAmXajKdBqg6wxJJU/7YobERs3bRQWUEqoSPoga/2cLkn/5IuONO1TI4EEiiSJkeimzQafzxKZp6MVCoeldlFTtXnvHpdFQsP3+JMgWdkg6RSTY5Ri2hLVkBpai2U0aYuDRYVuuwPheBK2wiLcN3MWFq3fAtPjlzFCUKovZblgmXUAACAASURBVBvNJpXhZ5wbldVZ5si0JTuhwvT5+T6UFOejjBHC4k9Dh/DoAKFTnocJpBLYtuMdPDRrKsacfw5Mv0tqW1uSMan1trvtaKfens/KSMhk1cIZTaJxzwdwt8fx8x/cgjybRwAe51Nmjix+bhFe37gOoaATA8cOhzPXh7pIG6raGlDeswz2RAquWALlhg+vz1uMxIEavDBrPkq9OThn3Bm46oqJ+OO9fwEDT1vfexdr31glGy06l+pcqPM1v0Od82jf/I65HhCk0RaVZZrzt266af0pxwL/8zhuskycOFFsmzbD8aFEMPybm38kNOPcrMRhSlKm7eiGn5KScVyyLxybbIt16lrnyL+13pHtcS4eNWqUrCUK/JSQjPfAbA6OC5U20hp33ezU7Bh+V5z3Ze3PkpvQ97LXGiu9LyV15CQbV0B4H0ll3suQynQDwsPW50+7hrCz/9cZQHa+3tFev7MOYWe9x6NtryvdviO1l31P3KAU28zoEerD1fO66o9s4GWkfY6EFQ5dy1r/O45VXeLOE3anfhypzaN570M1hF2d3A0Iu3pCn+/n/2yAMMEF03Bjf20TWqMm4ikH3N4AIvEI6ptq8Mfb/4BhI08WEpj2VBRGUQ5iHgfsQT8aw22iRyiLTqamioDQmzZQs/cAcuxO/Pt3bhY2OlskAR/1vtJJvLZ2NfaEGrGtai+Mwhy4C3NhUnOwMAfv1x5AWSAfg5M+zLj1L/ji8FMw/8mncLD6oIjF//F3v8UPvvs9cWbvueceWZjpiHIhZO2f1sbp4qcafrqzSidAARR/cnHlws3juahq7SAXTJ6rC6zW+SmLnIq885zNmzcLEx0Xeq3V4yLOtrngK4EFwZrWJeqOND/LrufIrvngc6Wzwvtju5raSseDDgSdFjoEbJfH8fqdX5oOpe/znlWQmU6ypivp7nJBcZFEWph+R8IOCpGT4ZERmCidvNwC/OXxx7F4yzakvcFPHiE8IiDMIpUJkFSmED0/I2H6IwFC0+ZCdSdA6PUHsP/gfvzf3/0aF112iVDjR1Im4rYUUl4DgfJikYuw53sF9BT6Aoi3hqT2zAcDLXurUej04T9++GPEmtvgN1yIhMKIRRN4c/MGHIi3YsuBnTByPSjr3xMH66pQWl6CqgP7Uej0oChiw/PTn8ZpQ0dg3rTp+GDnLlz2xYtw66234uvf+qbYwMKFC8VxpS3OnTsX48ePF3vghgHtTp1dOrG0T6lzdbkOY99ktI5EQfycEQ86nkw/Y/SFRC+0ORXEJrEFa/+o4cf3GfWjfZAoZ8yYsTj99NOw4vXXxcSoAceoXU11tWwiMALJV2FRkQDTfXv3STvU/6NeIWsVBw8ZDEq9qKg4ASHTZxn5Y1SPY5ft0BaZikcb5v0yqskIDW2/vr5B7p8OAI/j5yShMWyWcLmOQ5V04ZiTGl4wxdSQCCGvyegIg78pu5mpIbSjPZGEPb8Qd898Cs+t3YyE9xAg1PXiSIBQwaAAqMwcqYBwYMBiGc3P9UqEsKykHKUlpSgpKhaNRjgdogkq81imXtuKXmYn7R1pbTw6QMgIIV+xSBiVdVW4/8nJwn7rygvig4ZaFPftibAZR2mvMtkAZJqnOpGc81k36EqkUf/+fqklvOy0c+FK2dDQ1oLyklI01NXgpTdWoMGIYf3u7SjoUYLi3hWoaiH5kQfR1haUe3JQGDcw5Td/xLUTr8L0BybhjRdfwXe+eQMem/IoLvjy5QglojhQdRCIJ9HS1CQpo5wHmYGhczXHhjKF8p6UwZlATL9v6gtqhJjH03a4luj6wA0IrS/l5iIjhdx0oT3pWsFoHudcassuW7bMkkrJEJWxxltLADg+tVZdmaiV4ZkZHmxX1yMlB+O6oOQyo0ePFuDHMc0+0YZVcoXnq7SSZsVoXSttUslk+ByyfRr9/UhRQ/abpDJ00pkhFIEdYbsb9z4xSwBh3MlsgsNtrjtC+OnWEHYDQsu+/mkBYecp/bMGiMcb8Hy+8O7or3a8n8/nEyFUllFGB+2gFiF1CFsiCaRsXqQNt2hSxcwI9uzfhRUrVyAUbUfaZce+uirUxkII9ipH31EnIea0dTDQMSUq1RJGrssLn81A08Ea3Hz9DYgTEEYTkg7XM6cAdreBeK4HC1e+isVvLhda8ng6JYvQwZpKnNy7D8Lb9uK16XOxcNqTOP/Ms/Ht734btVXVWLJ4kWhcUX9w8uTJEg2hbAQjGkodzoVYWd+ymUC5OHPhzgaEykbKc7jgMhU1GwxqXZ+yuHHRpRNKx5gLMun/yUBH4EXHmW1wgeY12DetAVEiDJ3o6MzoQq+pZ0qGkG217LPuNPMnU06VdIMOi7AqRqMdDKqdqcQ7A0I6MzxGNa60X2xH6iTTKdndp3OsDHoEiNIPssUWluCuqVOxZOvbSPuCHxKm/yiW0cMihIYK0ysgNBDM8aK4sAA9K3qguKQQ+XkFAlYJHD6NMdkVIHS6WUMYE2eIxCpvb38bb6xZjUgygXDKRFN7M+raWyR1rffok9BmmJJCl+/xwYxYNaoBhxuppjDaahtx3TXXyMaIPRJHoTuAQNqJ/KJCNCCOJatfxSvrV6LHSQMQtpvCtlhVXYkxfQcitHknlj8+C/NnP4Orxp+L66+/Hrt37cKades6xOWZqkYRedohwRsZEgnyCdT4olPJ71d11UQqxWWxd7a0tUp0jtIOdoeBwjxKSeRg67Zt2Lt3jwC/QYMHySZHr169sW/PHokS8jugTARtnBFGRpXIGHrKKafK8a8sWyaRO6aLsm8qFE6nm2NA6mJdLvmd6Xe0WYrP19XXoaK8XCKEjLjR8eVGBI+lHVIOhu/xeJLUcMOHcyT7TI1DZRqlfdIx54tRQ+oPkrWU4ui68aG1W+qcfxJAyBrCSCIFFBTi7idnCiBMecl2mpCU1WwHW8BaFmndRwHCIqcVIQyk48jJtdh1S0vLUVb8eQFCA7urG9BmAmmnR7QYY5F22ZRbu20T1m3bjFA8CtNhE1BY09aMHoP64gunj0VtqAmUkiEs5a0S/FFQ3hGKI98ZwJXnXYhwewgN7a1SExm0uyQCzrTTGQvnYl9TLVwFfhSWlWLnrh2IN7Wgf1EJdq5Yi5q3d+GJ+x/Gl8ZPwDVXXInWhka8umqFaNM2kYTM5RT2UmYvMErIuZzzKNP1tWaa81m2zATthnO1bFpmygc4HjheFaypnqCCQ40EaqTw5ptv7kip57kEgkzj5Plch8gqzTmVGxK8djZrNI9hH9m2SgRxrHLMcvxqiiv7w76zfc7xbGfEiBGyUcM5XNP92VfO4RwH2TIaWhOv95m9DmRHUP4eQHjP9KcEEJJETMoIM6/Do0PMvbBqq7uqIcyBgTyfF2UVFSjqUYbi0hLkB3Lg83hhZMZP58iVXrOriNHRe3yHn9FVxKtz+0fbn65SRrsB4ecNCDsB+s4Rw2M0qKOOEHYDwmN84p/y6Z+G83ksXfpsASGZQ9m7pOw6k0KhMyBM2/1Iym45YHemYSZjwjjWUF8Lb64fntwg3jm4B8++/hoa0zFhB41laky4Y2wPx1EazENbfRMq39+DkkAeYk1tQCyBPJsLP/3Gt4XkoclIYvL8p7CvpR79RgwTFtLaqkr06VGBSHUDXr3vUVxx+Vcw76+T8MaKVbju61/Fb3/7W9z0/e8CZgpLnl8ixf1cbLMjhEovnw0INT1GtaPEuW1okK+JPyW9yekQUEVSgWxWNi7i2dFBTcUhccD+A/uxcuVKSz/O6+3QouICrqQxjLIouQH7xvPpaKh+FneDNcWJALIzoON96P3R6eH9cvFnW2ybn/M87iSLM51JD1IbzE4Z5XsEzXTK9TnxWag2F+9DUziUFl0AdSaNgkl8Rm4+7po6DUu2bhNAmDatlGE6iCmSEDnsSBE42pyiH0fnkQ6nw0xLVCnFLLt0Ao5wO/r4AujrcCPflQUIe1B2gsyQnxcgbEddSzsUECZIfsKaydIiqXllpMbp80hkhKLaS1a+gupEO+wlQdFmS7ZFRMrAcDkQbQuhvaYJVfsOSPQ23NiCeH0Lenhz8f2rvw6/xwdvWQHunvYwqmMtKBvSG5WtdcJqmkYS/mgSK+95BJdOuBiP3/8w3n5rI74ycaLY/b/+5CdCzLRx/QYRyWaEhN/9+eefLxqCSppEh1LIY7zejroofq9MAyPbJ78qEmE0tbYIfT1JVux2Mnda2mskg6E9kBSHRDOUgKGdjRg5EsVFBHZhYfskSQyvwTRNOqlML6Vu4Z49e4VFlG0wAkLbYcSLzm84EpEaLX7OiJ8SzPD3wYOHyCYEo35K1ETbJOBj+9yUYLSQqaOaMiq1UJSgMBwyBtl/kiBpCjSPpx6ephOq853NGmxRA1k10YbdIaRKlNthhJDzpLKMMkL4lydmYMm6LWL3BISG3TgMEEozbM6wy/fBccH+kWVZZlvOj6aJUrcTA3we5NhN5OV4MjWExwcQsmSA8wYjhIGAD02RdtidBgynE22RMNJeJ3ZWHcCCl5fAW1YIW45bSMVIOMb7M6MxSZnmRuCet7djSP/BqKupFXsjkPvXb34buYEgkk7g/qmsoy2GzccU3yQaa2vQM68AdTv34vXHnsSPbvl33PebP2DWjKfw29/8N2bOmIFxZ4xDNBwB9VGVqVM3+TQLhHMcv3um7dMmFByq/qpozWbmTmGsDYU6si5oC/xM1wYlCuKcTZtiHSrBF+dN3XhhJgo3X1RTkBs0JHKi3Ur03EzKhovWDHKNYZ8557NNAkKm+/NafI9zNlNP+Tdtl2NbZWA4ryvBkxJEcX4kUOTfWg/Ia2mtuMpqZNcIdvZJjhQh5PNkBJAso/xyTacLDfE0PgoQsk1N2ZNlh5ItRwCEXkq4tDegp8+LAb4Acm2ObkD4EU5iNyD8BwOE9bXVR4whf1J1i+4I4bHAqWM/9387IOyU4n/YA+Hmh+68MXUzbTNg2g5FCFvDCaSMLEAIOkWmSFCwmJxOQFs8ilTAjTnLX8b22g/g611q6VQJ8yjgNNOiz8ZoIX8GmepidyIRiWDrG2sxYchIfP+738Okp6fhpTUrMWzsF5B02mVx9dnsKPcFsXzRUjTt3IcnH3oUE887F9+78bt4a+NbEokrzM9FQ109XnjxeVRVVqGpuQlmwpTzGb3w+4MdDqCQJWQIWrLZ3rjwcfHkOVyMmVrHhZlpOHQACIb40p1m/q67tzyexzLKwegg26LDTKeCDghTjjTCyIWb4FBTefS6fJ//ufArWNRr8G9ei+3ROVCyGTo13IHOlpRQ4Eknhw4Co0K6600ngo6PkiLwWE1TYvSGzgefSecdY9oInViCBKaKZo+HlMFU4Vzc8fg0vLB5G1L+QxFCEsbQkWa9ER24XJdfUgeFrj4eh920gGWCgt+pBOztLejl9aOP040itxP+gFsigz3Kyz5TQChabLDDtDtgwoXqRtYQtmdqCBOwOywdyGTKlJQ92nUoEkGA2oSpBGYsmY/d7fXoOWoI6tta4BHpEANmyoq6202b2D4dJbH/tANrX3gFE8dfgG9/81u4b8rDWLFxDU4+czSaEyF8UH8QhYV5+P/sXQecXHW1/mbunT6zvWbTG703pUpTUBFFQKn6HtYnIj4fIpZXbCAC0kFB6UgIPaFLTWghkE4qqaRt352dPnfm+Z17z+zdYZMlQILi3t8vmd2dmVvP//8/3/nO+c7E8RPw2K13I7NkNR668VYcecAn8d1/+waWL12G6dOno6axHpvb2/DqSy+LXXDTmiSerzRvLxbE/hhAoB3wc2oDPL8mStTnbFEKrY1l2mtnZ4fYBq9jj113w1NPP1WS1mfTeH6e6Z8EfGTfbFs1sf8BB+ClmTNlLPB4BGqL33pLQBztjs+ddqi9N2nLmzZuwvjx4wTckUkkAGSAhAyhqoSyJQXTPgkkeU4EXzwHgkHuz3aCDQGQBJPacoMiNJTuZ8CJY0LqFKPR0hwoqXxeu2E9AS3tkfugE+b1msJMFukROymjBIT+oheZokdSRi+77Q4BhJ5YpTj94kBLzWF/Wh5rqglQtW6xs61dhIVYTxf0+ZGNx9EY8GNCJIAaH1BZAoQj0FTfgPrauh2QMtrPEBIQ8l4WOSY9xQHCMZwLjFgYK9s34rZH7kXcV0T1mCYnAEh0W4TPY0qwh/O+tKMIBBEyfUh19mD+jFfxg6+dgz332AOX3HyNZJeMGDMSVVUViLNtRM6SNOnpd9yD6oIPMx97CjXBKA7adz/svOuueGTaQ2KvfL6cU8gKioiQa1UrZ2jKa7A5HmibnE/JJGoKvt1ahTWvNluo8yzTpznHak9Prim0Zf7jPpiVwSwSgkPaE+dlBunI1NOeOacK49iXkLZImtqtmSk8dapDc7+SCu2kgzIwSGCuYl9cm8gE8nic13m+3PgZAlStS6f96flrmijHB++LAuZyYKh/19uooNK25YKkTTOLWvoQpvPvCRD6/SaqKyqRoVaAL4BCnsrivTLfB80ivPF2NPp82KmiUgBhTSSMhubmYYawzGUdBoQ7GhAO7EPIOezD3DzDgPDDvJ07fl8fZ0DIu6mg0A0Ii0Z/yqjlDaEg/YYAD/J0ncFmnWxIS0DI3mkb+rpxxxPTkK0ISKN6qo7mnXHFaLjI8jtCMxWBAJK9cYkS57sTWPD8SxgzYiTac31oGNUidYgUcrESCTSEK/Dyw49h6ePP4PKrr8c3zjgbjz7wAM746ml47KnHcMShh0sNIgHco49Ok0WakVUt7OdCG41WyOKp9Ru6iPKVC7D2XFORAYIvLuh0WgnSuNi6RV7oONu1Sbb0t6ajkpVRh1fZCZU3V6BGhoSbOi38LsEj2RQ6jARxdChUEl3TTBnhVWEBXax5DF6nCuZwv/yesn3K+PGcVIKdr9pKg46FsoiqnMpzcKvviRPBGioCG0eBzj0eKMRChlABIZkSj+UUlTiAEAEfcukMqsN2PWMqnxVHPuhhzzgvejMJBE3A09eLEb4gRhnmRwIILY8pojI2IOwXlWEapVZpkbXj9bPvH8U0WpO9+NP9d8IcUYtUzIQVMBx21A6IyDMp9IssMU02UjQR39iGeS+9jonjxqMrk8Cu++yBRCGJ3kSXAOBcMomZTz6FrlffxDWXXYOvn3AyHn/gYZx92ul49tln8clPHS7PaeXq1VLvx16d2u+MtktbcY8BDUDwVeuRwrGopFyOHjdWHGFel7bEoJrh/PkLsG7dWkyeMMnuJTj7deTzloC31WvWiD1Qjp/AkI41gRh/Zw0vQeXmzZtEbIbnQZBHMEqWlKmlHZ0d0o9RVD6rqqTlhK1SmhcHl+c/buxYG/Q5zeZZc8hjrFq9GrFoTGyH7KIy61Qt5fhPJJIC7rShPffFMcwG7wStuUy2tIiIiAxTH/iEyXw7TYgJiEzWN7P2ykPRIQY38qKKy5TIrMcQQPj7W2/H47MXwFtRJYBQ+5sqIOQ5el3Ko5wDyR6TtbSyeRTyeSS7ulDvNzE2QLs3UBHzl1RGdxQg5PW8vakDiRz70No5gHZKNa/bvl0UCGPwsBjy480Vi3HvjCfRuNM49HlydgDQJHhkr0ZD5vtQkeItVBH2AFYBVWYQuY5evLPgLbGnTl8OjaNHIJ9No7GqBmYuj2I8hVemP4FNi5bj4bvuxRcO+xRuufkWnHfeeXjs6adw2CGflDTuVF9S2EY3ABfhE9fmrvXW58FXzq/uGj8FiLo+8H2OE0315NrCeVPVSwn8CMg4zrjpvKxsM0VnaDcMisyfP7+U0q9Ko8pWasYIbXnsuLGy3nCd4VrFeZjnwXVD1wqOUR6DqanuJvOqYM3vuVVuNauFx6FdusXQ3HO47t/9N/6s/4gJuQaI0q7pQ1cOpRrC8pRReyAV5buhkB8+9jC2GCTxwef1IZvPIFXMIsCenn2dqDe8mBCKotrwDQPCLbi2w4DQvjEfmxrCYUC4BUv/J/nzxx8Qkhl0Uj0chlAAYVsHepIWLG8EBfhgeCxQWtwo5u1/HpvdyYVMLGvbgD/ddw8adx6PVNArEWPuk05xOTAMB/xI9PQiwvoAq4juDRtl0dx9n72p5YeO9nbk4gmMqKhFYu0GvHDdX/CD8y/Axf/7P1j99lp8/rPH4YjDDsdfbr5RLIgLLOubNrduFDaEjiWdZC7UXDyjERsQcmFUNUE1PT5bOshcMLkYa20HF1NNpaSj4FapozNAJ4G9qBgZ5iLMVFVNs+TCS6eYizadW3E6DUMYSDJxCiI1lVPFA7gfMoTaJFuUFJ30T77SiVGnhb9zguS5KwPJa+J585q1dYQ6BXQaeA181V6DGmXWWhPuW1OOBkzALkdL0t0cYCjHew+A0DI8koRXG6mylQCLhQGAsDPRjZqKCPyZFOphoNEqoMZvoKIijNraaozczimjdNLp9BMMKiBkH0KKa6QyOUmXs7VIbQfZYKjcUxCFzhWb1+KaKbdj3IF7YRPSgKS+2U60XVdljys6yIG87VRbyTQqojEsXLBQPtc0fjT8QR+6OjajmM5gl+aRWPrabMz961R89exzcOtl12DpooU4/aRT8LnPHIeLL74YXr8frV3t2LBpo/Tjo82znpbAjClqwqDwXmezokxI2+bvdGr5WT7DcDQqff84TpuamIYWlc/QnsiUEcxwvKxa8bYwfxxTy5ctF3Zuj913BxvQM8DBAIQ2+OY94e/cD5VJeS/Wr9+Alha7tpXgkS0fON6DwZAwzo2NTejp6RY10nQ6VVL/Hcs6yMpKsXlbNdRmOJhmqkw/34/GYvZ7bCJfJKizHVKyg1qTRfDJTVJleW0Oi2cDH7J5ZAT7c3HIDGofQjKEbkBIljfHVNLqWlz6l9vwxJsLRVhJAYSbIRSxkoCvJI5TyFkwnF6IfT29whJSo7PW9KLFC2EIY1HfDk0ZzReo9Gtg1cZ3A0ICPI5xjt+AZatRF4M+zFwyDw++8gwmHLg32hJdNkNoFpH32n0fzaJdS+gp2iI4yUQSlRUVMPMFrFu0DKlUAnsf+gmsb90gKbOeVBY7Nbfgmfsewfonn8EvfnsZfnHuD/HC357F104/E7+95GKcesbpci/jyTgK6ayo9VK4KVfIw3KeOe89/2nQTJ5vOWPrtPfhmOC50d418MZXPkd9lnzl37T/IAEawSztiDbJdYAb51LaJBV9FbhxbFA9l2sBx4MCQq5LymB7PV6MGTumJFLD+VxrA7VNjKaNaj0s1yXaNc9dm9krO6hMIF+lZYozV7sBbjkALAfOujaWxoOnIGnlRaOIrJctoQxcffs9eHXFamkzJJObswmjXyg4NbpMrvagkC9QnBd+IwBfyIfWnnZUhH0IZHrR7PejGV7UmH7URCKiaD1cQ7htjnE5I17++1B7G1YZdex3R6mMDgPCoUzyH/v9jzMgtKO/QwPCoicITyELk45wgYCQjrElgLDXsLA20YVr7rwVzbtMFHlyaVzsAELWl0haKpnCAhD0myhkc1JHs3bVaowd2YLqyipp/tze2oZ8bxIjKiqxaekqzPrLnfjCiV/BzVdcI9H0M08/A93dndJaoqGhThThKXLBRXb9hnVob2sTBoKLZ1+iT9oAMGVUVde4kDPthu8re8e/KSDkfuiscrFnpJcArlyUQJUbueDTmSC7x33wc6xpoUP89NNPizopf6YjrUCLjBx/dm9MSWU0mOfIV22Hwf25e2rRoaCDSadf98fzZT2KCsXQySHzR4ZV0/K0nQSdAl67pq5pKhP3yWPzHqgqnzrfsrgY/Y6yAkIu/NzIJpiV1bjsFjtldDCGMOspipBHdSgmjI4nwFpCS4IB3D8Zwub6GvjSCTR6TdRmcjsUENJpseARMJgpmmjt7oM0pufzSJNdVRm9AqxiFkGfCdNHkADMX7UMNz00Bc177YxcVUgk+dmqRIIhjqCIyvGzaTfBRCGVweaNmzB5550Bnwdt8W5Rr9y0Zg0mNzdj2SuvY8nUR3DqV8/Cdb+7HLFgAKeedDLeXrIUzz/zLOpGtwjDvvqddVKXRXsneMum0jIOGNSgI8vnq8wvHU0+f9os7YX2ky8UpL9azrIEiFHdM5lMSCCDCp0UaBkzZiyWLVkidsh9sTaK7RX2229/ScOcP28eCNzYk5Cgbtq06ZLquddee8o4InhjgIc/jxk7VgIkFJmRNGw/mbKo2Bw/Q1aOfdXU/gkcKyurBDTynCgcQlEYjl2CYII8AkzakgohkRXk77QrAkJ+T2spOY9Lup4jS66MiWQu0I5dDrQ9Pm1QSEv3mB6pIbTyWQTgHRIQCiAxWINoiFCPpqHS1tguhGwm6+oa6+phcFx6ihjhKaLaLCAWpdBONZobm6XtBIVltpfKKAMhVgHIFX1YtalNGEIYdt9NXjkBIe2EwNXPDxIYRAJ4feUSTHnhcdTtNBZJ00IKOXiDBrJMkyYgY3o0PGLvAfhkXqM4VfvGzdht3Hixv85kj/SrXTlnPiY1jsTm5Svx5j334Zvnno+r//e32LT2HZxw3PEY1TISj0yfBm/ARIqMarJPwKDXqclMsuk6A5pOL72hACGBEu1Agya0Jzmfzk55pb2oCIzaDpltBtmYhk1VW7Hjzk4Bf3xP6wy5T87BPBfaPG35+eft1jBal6i1iRqc3H333WWuZgCQgRVVC+U41jVAxwn3z3pFBjh5bswo4bG1l662GHJnmPCZqTiZAkN3hoqKpAkb7szrei8FYMISG2BQxPIH0GV5cM0d9w4KCLnfQi4v4zPAeT6fRywUQ3dPHN6iF2bARE86LoAwnOtDk9+PRuozDQPC9+0EDwPCgbfuH77txJYAYbkFbKmmkBHFf+Xtnx2Qbe9n94HvjxMZkVoBsB+bKRHjDR1d6Erk4Q/WIyt6CnkUsinUREPobN2IhrpadKd7kQ550GqlcPujD0oPQdYTMmWUDamLplf+0ZljdJwKohEs/wAAIABJREFUfUybC5l+bN64XuT32fR6/JjRCHkMFBMZWRzWvLUErz38GA47+HDccfWNaIhV4ZxzzsELzz6Hu+66C4cffqgUu6eSGeTyGXFyN23aIA4xAVsylRSlUdZQVVfVCuDh4krww8VZhVm4sHMR5OLLBZl93LhgMwLLhZefo+Q961S0tk8ZNS7SZGMYFeZ3GS3WPoOaMqry9nxGdB6Ywsr36CARtPHvWsNCZ0QVP+k88Jy5gGv9Ia9L67C0Txz/po6F7ov7PfTQQyUdVB0DXqeyLFuyRz2W2lNJqMFhCMVJcOYi6VNGRzkYgK+KojK34wkHEBZzOl8VkPNYKBgeqZUKG0EBE/yd9kAGgU5zhinIVga1fhMVmTxGSsqoiVgshLq6mu3MEJJRYkWsF2TF0wUDbT0pbOzsQShcQa0isRemKvoCJnr7uiTKzdSnWGUUqzo346ZpU+FtqETSbwAhv4jOkEWj8mZdTa0AEDLiUa8fplVE1OPFmqUrJEDS3NyImvpqSR/MdnWjZ916PHfTrfj8CSfiliuvQ11NNb7zzW/hoQcexKPTpmG/T3wCViqNvlQC61s3C/ChM0xHlcdUh5Wgi4CLtsYaPYJUPjs+N20BYTttAbk2poBSSZU1dsFAQJxSOqf8LtNAX3pppjBxbBExoqlJ7JLjhA4pbYx2y39XXHGFKCHSQSVrwvc4tshqcIySXeExtTUAnWw6zrwOjiE659w3j0/7Zzo1nWD+TZk/aShP1VEf6wlt9WCOAe6X++d5uDdhrJxUae5DgaD2muP7GnhRGGiLJjHlkcEsLwy/gYI3i1w2jaCHwlvKEN6KJ95cJGnTTBllyivvoeynDBDy3tNBZhodU1dZAxcOBOErFFDj9WCk6dlODOGWVyACQq+PgkJptPf0oaMvCcMfQpFN5zi+OTIKOZhMGbRy8Mci6EUOa3rbceXdN2OnQ/bD5nwC3VYSoUhI7I1q1HxeTI2tD1ch39aN2mgF3l69GplkCplUSgRUit4icl1xNOYNLHn1dcx59gWcceaZuOLXF0tvRgZBeto7cMvNf8Gue+6BXMGS/p0K6hUQZmkbDiCUc96Cv6SOM4N8CtxowwqS+DdlBN3MIOdRbUtBu7AKVkk8hnbOudW9cX+0ZR6P4JDCNvxH29YAHr/DYCLtn4FHTffUukK1R2X5eE08v1w2J4EYbhwHHCfcF/8poHMDYwXHPBe1d87rXH/4HTKLuh6qyqp+R9cOiv2kWWdMpjAYRme+iKtvn4LX3l4jDGHRO9BzpUPO62cNoZXLwcpyELG/pymKpEwZDQc8CGX7hCFsKhIQBiRltL6pCfUjmz9UldFtVQn9oP7atjJ0Q6mMlp/Ptu9/6zVw5Qzhu45XBj+GOn75++X3v/x6mZ3h/ttQAHeo82X2jnsf79qfE/TY0nPWz5eYdOf2DXXd79VutlhDOAwI39st/MCA570dZouf2n4qnx/wxJyvf+D7UwYIi6YfZiSGNxa8BW+wEokU62AC8JsGfIYHnRvXo7Ghhg3xELdSqJ40Ek/NegkPzvgbKsY0I8NIMVNG3c1BC0UEyAB4fTALQKKjG5vXrgWjo2wt8dbCRfjEnvugxh/Cg7fdgbV/ewGfO+1M/OmqazEiGsUFF1yEu++6GzfccIP0gQoEmIJpqwgGQ35ZeDs62sTRZNql9uej81D59xo3lenmQqvAh46qyMx7vbYEvs8noI77oCPKyK+mddJB4D54HDqqXER5HC7qyijq0+SxyYDMem0WYhU2O0nQyL+pOpwqngrgdBZ0fl/7ZPFnOgDVVdXi6PM4dHS5H74qgCVbqBFpjWbTgWe/KnWcVWSA+9TIt/vZqFPtTrMSoCE1VTbg4HtuO6PzK1vAD391TQkQekIxFBxASAdCASEZwrDXL/vLFNikOi81hGSENnZuRthvoM5vot5joMEq7hBAyIWDQZBcNo+augasWb8J4eparNvUjd5UBvD4kCEiFGa1Bj09XfAFfcghA0/AEED4wtxZmDLzWVSNHwlPLIIMgyqmV55XxB9EPpuVVzJ6TVW16N64CavfWorPHXU0WtdvRPvGDdhtr93R196Jxa/PwZw7puDkb30Tt197PUI+E7/40YW45vprccddd0lTbPgMJLp7sX7TBvicNMp0lk44W4Pkbfl99lFLpcCG7XT4Nm7aJCw10yu7e3pKqc38/KbNm0uBAkq9E1BFQ2G0d3RICwh+77jjj8MTjz+BurpaOQ5BDMEigyF0ZI844gi5XgIyMuQ6Lvbbbz/5PoGhinDQVjm21BbFyWVDd5MBgJiMZ/0MnUphBvP5UmDDXculgJBjlP84zrQpN/evbIeOS3dKpzq9CiDUtmmfNoNoN6cXAMC+hMIQEjBk3zMgJCtIhtBg/0CHyS1alijLGoYX3R1dkj4a8flQZ3gxyudBrd+7HVJGtwIIQSElnwQBF7y1DIFwRH7mP93ChgcBBjnYh85TQCbgxYsLXsd9zz6GfT/zKaxItCJRZO2nIUG/XCYlSrUEvuhLo7ZgIr6hQxjovffeC6+9NkvqUClKNrKiGtP+eCvWvfIGvv6db+Gqy69APp3C6ad8FYvmz8cdt92OTx3xKWF9KSaTyecc8R6WLthnuKVA+rscUyeNUu2FdqdZEu7WEAqcaE8MeNAGuWkwgWCKawTtlYE5/u7eNF1TQRj3w3HAfoccM1xj+DvHGsEmx6iWCfA8tFRAARnHGPfFdYX/aPdcA/h9foYAl68aMHGnPnN/GjBUJpDf53XzcxrA5DnrPZAx4Eq95TzJLAJlCDtzwDV33rtFQEiRJjLuqjLKVAmOJ9Njyj7SyCPoKyCYjqPRb2Kk1xwGhNvgCm4rMBnq80MBrG1tVD8MCLf+MIcB4TYY+2Af/cCA5wMff3vrvH6wE/zA98dxjGXRcxjCpFVEzuvHmnc2IV3wwWsERKSBgJDiMrlUHA0N9Vjbvh5/ffoRvLF6GfKxAEbtuQvihSxyTpYdU4ZCMNBcVQsjV0D3xlYkN3eIAt2EkSNlQX346cew886TkO7qxYtP/A2dy9/GD889H7/4rwth/L0B9C//739w3XXX4bZbbxPntKIiilyuiFzWVooLBG3xBzrsGzdtRGdH5wCWcGTLaAEe2oJBmTICOW66oHMi0yguI69crDVSrGBLxTn4XS7qdF7VgeC1qAy61mrxfYJS7o8LODcuxnQ0+OpO9VFpfHWQpbdgrKKkqMjz5L5UIl+ZE1HsdBRCmS56zDHHCCOj0WUFd5o2pClR6kBoNFodCXWklZVRQKhOEV+ZXif3ziog8vfeYsoQvh9A2NbbKaIylayhsoDRTC81vaiotGsIR40csV1URgUQUgqf0XOrAJMqgykLvekcuvsySCZ4/6uE1WFkv7oyhqyVQ7gyjBVrV2L6Y4+i12shXmHCbKyDJ2LL79NxJftXU1GJfF8KNVSgTKax4M25oC7grhMmYHzLaMx+9RVUhjk6vHhk6v2Ib2rFD757Li74j3MRhgeX//a3+P0ll+CWW2/DV776FQEnZiiADeveEYeLsvtkiNWZI4NChpDy9vZ46JFXAVl9fcICjh83Xp4b6wXpoHd3d0lLDdon20rId9k6IJcThVA+Z4I9MhyTd9pJ9sW2E7R/Orba6oSBCtrPSSedJG1XKLDEfXKskQWhzfKzPF/aF51Y2r62k6Ct8neeM4MzdHgJpqKxqDi6ynC768HcgJDOuaiIOqxh+YyqjrHatjI+GvBRMRhJuZNaRKqn2I3pyR7nCjkUvVmYPq/MY2QIPVJDeCuenrt4QA2h7vO9AkKKbNkMIXYwILTVdQOhKDZ3dAOmHytWroI/HJO/qygSaz0TCVvhctHbSzBj/htY2b4eoRF1SEYN9IQ8KIS8sFIZUY+OMAXdH4A3V0CxO4HeFetQaQSw8y67SJrv/fc/gKOPPgpLly7Dc9OmI/f39eA3P/k5/vPcc9He2YHvfvtbmD9nroDBww45pNSywT1/ucG+O+DlnsO2xDRoejFtxF1rq/uXNSUQKPXN1DRSfZ+potwI4mhz5YBQa7oJttjGRccjx47WFNLGeWxl+LgfAke1dQWDCl51jGsdOUGqfp7jS+dmt6iMjgH9js7zbrZc21HotbkDf7pueDxFqaNm+nCy6EGP5cXVd96L11eulRIBC05w0AHNw4Bw21Qph2IIhwJ0Q3mPQ31/GBAOvIPDDOFQFvURv/+BAc8HPP+PNUPoAoMKCLNFD1K5IqY+PA3jJ++KppGjkbM8peispIT4TcxfMBdTHnkQleNHwKr0w4oFkQ0ZyHPxoJAIhTQsIL+5G53rNggrSOW5Yw8+HIfuewAy0uupD9P/9jg2tm7GGzNfAdI53HvrbfjSccehY0M7zvveuXjqmSdx45/+hFNPPQW9VCetiiGTtmBZOUnf4SsXx3ifzWgwVVRe+1gTlcTEiZNLUt5cYLn4EuyQyVB5bm0QTMBFZ1eL9fl9OgSazkbBFjrCjPZyU2aE36ODQOaOzi6BIBdtjcZykqEDoM6IRn3VtlUUQOsZeUx+hueoKnFMOaVjrACQ5651f9wv32fdIhkbTYviOfI9neRKaaAu9nYwUQE3aGQNlKT/svVC3k4VZXBAAGE+j2hjc6mGkICQfQi5UYGWzoKHPcyEHbbTmnJFO73RX/BKs/AcexVmkwjmMgj2JrBrdY0AwmgsiPr62u0GCDXVia0kelNpxKpr0NHTh4emP47d9tgL0UiVPHsVZ5F+YbU1mD3vDcx8+SV09fWiYkQjzJG16MinRFgjGA0jncsh4vdhw6o1SLZ3o6e1HVWRGPbYZVd84TPHo3X9eqnBfeaJp9C2YT1ef2EmAoaJ6668Gqec8EXEOzrw/e/8B55+/FFJl/vSSV8SoEenjMIrdPAo3hJP2rVK6syxXyIZQp6ntEsoFrFkyVK5x/zbsqVLcehhh4myKPfDWqimxkaxJ/5OcEglT36Pzei1hQMb1PM4ZPbWrF4tqpzK7JH15ngY2TIS6zesl/RSjr1p06YJw85xQDl9TXsm4NNUZq27Yp2vHCsclvHEjeOB58G/KWjkz7of2qeCP+5H+lQ6qaIqpKTTPs9d2R0dB26GUD9XAhYUT/FQkINOsLQ4RaGQLwFCZPKwDB+8NXW23c95a6uiMmQIqaYq7QzIdsLu85mMJ2wmzUkZbTGKOxwQMi02lQWS6TyefuY57HfQAUjn8qX6V4JC9iElQ/Tkk49j3lsLEG2ohllbgQQFZGrDiAeAEAMMnd3SS27N4uXIdselVrai6MMJBx+OT+y1bylY9swzz0lq/qwXn8ekSTvj1quvxSf22AMLlizB+ef9AC+99CJmPP8CDjrgQHk0BE/KcikQLHdy9e/6XGkDWk+nYEntQNONNdVTbUOzJzi+OH/qHM3PqZKzKvkyADEY+OKxONa0zQu/q+w3bZ/7ZGsiBky4pmiJANcKrkuavszv0NZ1vdC6c44nrkn6OQWlPC6vS9cK9/3Re+G2fQV7tEkem3OcjikeW4V1JCDKViIsrfAWkLCA3qKBa+6aOigglLWBachy7nYtqafgQS5rwfT6RGqcDGEk4BFRGaqMDjOEW29ANxSgG8q9Her7w4BwBwPCjs2D9yEsp2LVLMr5qI8aEA1lcEO9P5RBbun75df9Ud2Hjy0gdKWKyqLJWiQ2laAXZAZx4pe/jLbObnzppFNx7GeOk7Q51tP4fH48/uTjuGfKFBz26WPw9ua16MgnEWyowoZ4JybtuZvI8vu9BmrMIAI9GRwweTfsNGES1q1YiaaKSjTXN6C3owsvvPAcrv3jdVKgf8ZXTsXPf/wTjKxtwOJ583DWV08TR+Dam/6II489BobpQTqVtZUCnY0JXbK4FW2gwo0M4arVq7BxwwaRv29ubpG6Ji7AXOB0weO+bWfYlqHXlBkV4OBirg4pF2JGc7nQs7cUz4H/+BmCNgJFTePk4k0wyv0xeksHg++xJpELOI/PRV0dChV5Yfqnitjw3FRIgJ91O0K6mGufLLKSTMvj/vbff3/stNNOcj3u8eKuJXE7T8qMuMegvl96T8BFQcCGAkIdExkUEWpoxuW33IK/zV0kEWM4bScICIvEjaxBLBQRhF3rQidTar5gi26093WiKhoCeYnKrCUMYZXhkT6EjY31262GsNR/04SksWbZPLoI/Mf3foD5CxfhrLPOxtHHfhpFrxdVNdUS5Hj+xRn48+23YY+99kSmUESflUW4rgJduRR223dvrNu0AShaiJoBYcFPOOrTCHo96GnvRHU0JuqiDIS8+vIr+P3vfodcPI5vnnY2fnHRT9FSV4cZL72C//jOdxCP9+COv/d2JMAig6fPUluCkLnrY5NwJ9AgzqzDEBJs08Ejo0hBFqaF5qQ+ynLSQwvSPJ61bsJWNzSIXROE8fnQ2aUTTpul/VMlkXVOHD+rV68uiWPQwSUbrc6t9ntjujJtmSq8dIC5P/5jupyyGXRc+TcGXrQ3otZekUXke6qM67ZjDVTw+8LARCLiBNOpVWbODQjdjIcGUAYDg+41ys4KMOD3BeU+UHLfZMqoJ28Dw3QWRV8QvvoG6UPIthNbUhkl0KUzTUaXIF7qONN28IiiMmy9YxYKqEJhO6qMDr7C0s+wCj6kEh6Z8z993HEyNk897VScePJJEszp6utGRX0tXp31Cu66807ssuuuaEv2Is3U0aAhJQN77L+vMLv+ogcVgTCiXh+OPuRwRLw+9Gxqk/m+MhyVQBv7Wd5w3Y1SX/jv//51fP+7/4HRtVV44IGH8f1zz8WkyROkLGDk6FGIRCg4FIeV67d/N8hXoOd+dvq83enBCgTd39U0eS0ZKA8YuG1OwRjnef7dzchxnzpf6rG1JpG2w3G1bNkyCdRpDTvPjeJMfE9rcGm7miqqjek1PbrcXrlfrlE8Z54Lj+tO8Syl+pfVSml2iwJHDSzyODqvqCq2Bkp5DNYQSp0yBYZ8fmEIr71rKmatXItCKDqAIeS5UICIG9Oiw6ylzDPjwLIVZz0FxHNJ1FaFJWW01lN0VEY/vBrCHV0zWD66ttXfHWYI/7FqCLXPTv9zdMS03CVQQ4GerbzvGQaE20ahl0/6W/r9AzyTbfrqvxogZO1UKpuTyPjFv7sUU6dOldS5b33rOxgxajRGtIzCCy+/gsVLlyCZzWDsLhNw/Ekn4q31K/HKvDcxcefJ0mB24pixGBtrQGWuiAafV/p7rly+Dl0d7XjpxRm4/4GpWLt2NQ486CBc/OtfYefJk5FPZXDjtdfgZz//Cb547Am47obrpTch/B6RrqZYTKl+zSkelgXL6R8mC7RVEJaCjiVZEKaMaj2gu+BfHUQu0HR+tSk7wZ8ulnSIWS9FB46fY28ppsdp3Z+2haDToK0geA58n9/RWhFtEE+gyKgwHV5tA0CnVmohg0GJEvPYdBY0OszPudOllJ3RhZ/H056DFJQhA1MOCPl7eUqoDgJ3zYnbweGEKBFnSQWy6wlZQyZOgtOsNUf1wdp6XHbLLXhm7iJSBfAWTEdhtuCwhDa7GIRP1EZhMoLsFdDEdLQV76yUthP1Qb+IyjQVmD5KlUg/mpoatjsgpKND0Gowzc3rRXtnF37+819ISmhFVTXOOPts7LPfvqisq8PMV18T0FbT0IhQRSVO/PKXsLGrFfc99hAOOOwQTJw4XnpqVgYDGGHUwG52AKxctRytmzbj5ZdnYtojj4hdHPKJT+K/L7wIn9x5N+T6Urjsiivxi9/8D0479Su47A9XSDsGspcEEAR5BHSaukyWL1ZVKcyF2gdVHFlrxWfERu4i3OPzo7V1s4BKgkjaGZ02VdXsSyQElHC/tEO+x32q6i1/pkPLWl9+hiCPbBxfaaOs533jjTdk/FAo5JVXXpF0ZbKCq1atKold8G88T9o496OqvAR1/FupFYbDCKq6ojsdUO2V7/E7HJscd/pZ93hQO1ZHWX/XIMdgwUU3i05fOhiwFU/JkAWDfhS9VG5NwpuzUDADMOpo9+9mCHXf+kpml43puX+mo1bGKkQ1tKO1DabXQIziHiiIyuj2aTuxZUBYKBjwmzH4A8C6DV34rwt/hGdnPI8x40fi8yedgIm77Iza5hbMeOklrF7xtuxo9/32wd6fOAhzVizB4397AscffzzGjRmDUU0jUBWKIuTxIeqhxiiweM4CtG9YjwVz5+Geu/8qDDBt5je/+hVGNDZg04aN+MVFP8FDDzyAk076Ii697DKEYxFpicL73t3VLVqvg81nCvTcDriCJwactPbUDQjF9g1DbFxtQb+jaZrld4vvK+PHuZv2Vpo72ZLDEd3inMhxqmwmP8fjESwziOhuBcT7wAAJGXYFpfp5BjeUIdSgofuceF38Pq+B72vZgQYK9bPutNotjQf9rN5Ddwq12KuATUh2EMGcJxLF5kR2q4CQDDgZQgZRWEdKORky0QHDL+JMqzauRVN9JSoKaWEIa6gq/SGKygwDwoEWPBRAHWYIy0a803h1uwHCcpVRNdhhhnDruGyYIdz6/dF33y9zSvEEFdawW0TYKqP5AhdMoLG2FulMFiuWLMX3vvd9qQ0aO24ymkeNxahxE6We6cADDsSBnzgAtY0NWPTOCtw//RFxnilFj1we7yxajoqcR9iSV2e9hhmvvIwly5egtqEWJ5/8ZZx55unYfY9difdw/bXX47JLL0XQ8OEnP/pP/Ps55zDfUZx1ApJUJi2OqntBLkUwXYDQNOyefVI7lUyguamlpFbIz7sdAHUWuOCrRD/ZDU2h0YgpP0cgyH2qAI0u1hQY0HQbrQPk4k8gSXBJsMZj8tz5d1F2dDm+PCceh6CR3+HnFBgS/NFZ5rE0Uq1OrtYI8nc9rrI8bgdqS4BvKEDI9wUE0irEMbDrBhUc8mcCQsSqcPmttwog9IQrpDG92hNtikIo4WBIACHraShNzzkw6g9K6ik/4+e/dBK+7jgmxSpQgcIOYwi1RjJAJU7DC9bAeE0/li5ehO9973t45rkZGDthLGobm7DTrrshmbHwhS+fgkk77YKqxnqs3LQWjzw5HWN3GY/999kXvR2dWD5/AaJFU8DDW/MWYPasWZj9+uuYNHkijjzqSJx+2umg6Eo+nsTd1/0Jt9x4E7J/B30///UvcdKpp8AI2tL/FplZpy+aOngMKpBJ5ivtUgMbrIWkyiWfmdhzNivAj2qn3Cg0w7YfZA1pS3xP6hIJ6v3+Ui2sOpa0Udov/9Fx5fFmz56NQw45RNLeaJt77rmnOLwcLxwfZELo6HL/6rDqmFMb57moqIWy4xx7HNfaL9TN7JU7rVJf6AjJ8L0tpe7p8TU1Ve+TLvQlwDZYn7pkBsFg2L4nHk5DhgDCbDYtzDZVmIuV1fjdn2/Bs4uWw6isKYn66NjjmOE95r3gOYjCbp6pc14B6uyhR1GZoMeDWCH/EQFCu16SqqfBoCl2/8jT9+PHP/0Rlq9ch+r6Kkze+QA0NoxCRSiC4z79GYzfaRJitXV4u3U9brr1Zpz65ZOlNQQB7vw58+VnsspLFr2FOa/OQsfaDaiNxPCtb38Tp5xyCiZPHIvWzZ249OJLcPutt2HSxPH4rx/+J7502il2pw+K+qAItpMQprvIFF6vvOXOlChf99wsmWZPuDMjuN4RvHEeow1Ira+zKWPoDkToe7RvLQHg/OruZSvzI9l5J9tE53Luh+fKscvvEMBxbtfegrRfploT/HHed2dlqE1ryqibIVQ2UOvI1cZVpMztMZQDQrV7BXoK/vq/U5ASDAZU5TiOSq6MV0dltBwQMiOEarHKPgrIhkfaw7A1D1VGPZYt0OQ3A9J2YlNXK+progjnEqhm64wPWWV0GBC+P0BYjke25H0OBTDL3/9nUxkV5sLxfdz3YKjrfm/eOvAuUZlhQPjebt0wIHx/9+m9fUvS+e3NY/ebknoRD5DNF2GaPpnMR9TU4e3Fi3H6V07DkUcejUVvLcNrc+djnwM+gRVr1oozGAtHMGrsKFgBA/MWzUdNfR2oppeOJ5Bs70G6sxsN0RrUNNbjoIM/ib323xsnfukLaBzRKEX2s2e9iil/vUcciDNOOw0/+P654nTIQhTvg0ck4/PiICjDp9doL3qFEkPIRr/cuLBpxDbgt1PL6NByoyOr6p5cFFXZTSPBTMdRllAjtUx3YsoQgZrbIVDnloCMLAkdZy7wZIDUyaXTSyDJfVH0hc46N9ZkSYqNaSv6ccKhw8BrUuaR39VItjrLuqBrDZVGvVXqXJmScod34D2zf3M7xwow1XHm+5KiBztSTKBNh0rZQTpqTN4txirxh78LQBAQGpFKW2XUoCiFzRCmrRyi4QiCZJ6TKVHhlGvM283Pg7EwokEToXwWob4kRpn+HQYImQ5Yus5cBkUrjwqmMUZjWLV4Ac4640wcftinMHf+AqlxOuyIo7F85XqsWL0ODU3NqGyoQzHgxdJVy0Gl/lgkjFwqhbZVayUgQkEZtmmYPHknfOrIw3HiiSdidMtIzF+8ADNnvoI7/ngTlr4xD988+99w7g9/gFF77woWdaXzWRQM+z6VL0T8m/bQtAMi9vORtC7WlVqWpIQKy03Gr0AlVVvNk0yh1hja9UPVooRKu6aN8jOq1El7ljYCliUAlPtes2aN2DBFZjhu+DM/zyAK7Xq33XYrtX4hAOR+eX7q3PKYqmxIG6d9c9zxGJquqk2/+TllTdz3gPt0i8S4WUC3jfM7Kpqhtl5eT8X75g4wyXTo8aCvLwnOG6IOKn0O2XYijzzrXD0GMmxTUlmNX9/4J8xYthreimq572RldR8SRDHYKN0OpAiTm7FFe6TFTGWlKLYWKS6Vy0rbCfYhrIgFPuTG9IOvCDbAKnKyREWMLW5SMILAm/New2lnnYojjz4Sr742B5taM9h9j/3w9tLl6O3qxYiRo8Xuk1YWy1asRH1tXUnZtrM8zD+RAAAgAElEQVStDchlUdFkC0HtMnEyjj/sSJzyxRMlXZqBBNaXPvroo8IOfvOcf8MF//kjhGtikorr8fmQSPQhyxZHzmnzHtrLlN0yRJ+l2z/Qn3UOGyxlVAGhytzzueqz0sAKv8c0TvfGrBDa0TgGORkEy7FZY//8ybR3MoOcu2m7Wpagyrr8mypTc73kOFHmm+OB2SvuDBDuWQMe5cE8/s5xIoDWKVtQ9dDyp6yAUI+lc4nOFxpg5N/t+1ew61yd302fKSn9DDIRPNNHKATYa9UrKqOzV6+3SwQM+1w08MJAB8WDKPbGnpsFigsV2KCeitUFhKujiIVNFLs2I5RKYVI0NswQDj5EB6zRW/nIVt8aCsgoQzgMCJ3buL0BYUfb5veXM/l+LeBj9r33y4B9WLfh45oyWgKEXAq8BeTlH5DIJhCLRaT3VIXhx69/8lNMufNu/OGqa/D7P1yFOXMX4YCDD8Opp50p4I8L4cbNm7F+0zvojvdKmk9NbQ0mT5iIsaPGwWd5sfeee0qaZG1jJbq7+qRO5KGHHsDCRQtRU1OFM844Q/5x0SWbZFl2bR97d+ULmrriOAalPlO2s5zLaY8ye5gxGqkLvS6W9udyg0pzuxddVdZ0T6JcxMs3gi9u2sPJ7SCow6J/o9MrvRGTSXGedSFWFkRf9TzKHR11ptVx1fcVDOg56/HK2ZWtMYRu8Mjz4ndVQEHvAQEhN21KLw4LQXo+j75cDkZ1Le587HE88fpcJIsGrExR6q4KZhF5WAIImRpHO5B74wBC9iHkxtYUxVwKFZ4imrw+TIzEUGUCkUgAjU31aGlu2i4qo7aQpEdqZ3mteYuiHzk01bGPnQc/Oe97eOyR6bjkkktx9ZXXYeZrb+CzX/giPv/FU1HX1CLKjFRF7OrtQXs7md24KOC2NI/A6DGjUV9di7GjR4swTmUVxVFyuPT3l0hPwVUrV0rz5q+dfia++41vorl5BHyREPJpuz6WrSQS6ZT0XSPDIBF7ZxUpCVw4abzlz1uuJZcT1VCmV5MRVFEgvseekFrjqoIZypRLcAH9LUZslU2bheM4JxvOelkGTVSll7W1PCdNZeb5kxFpaWmRV77PsUc7pI1xPGk6tLIU6shzP9qrkICw3HbdNq7jWRnILdm5HsPt9LvZEx7HzbTaKa05mIYtgkT71xpCCliRIUzkCzBq6nD9vffhxeWr0ZO3Hw7Tess37d1JYC6gxHmO/JkjwpvLYXRFTFRGmTJaWRF0AOEINNU3COD6YI3pB18JZTSyJUCeLT8iQJD94pL49lkno619I77z3e9KPW2u6Mee+x6AM884G6NHj8PipSvQ0dUjtq813VSkHT12DGKVFaiurcXY8RNg+H0Y0diEtvUbcenFvxWWfMWKFQiFwvjxjy/A54//HBob6sQeudFOKchEVlx+532nsrXD6GltXjnz5Z5HlU1zp4Tq1ZdrM5BRV3Ckczb3TbtisI62yiAJmW9tDyEK0IZpM2kOcNKAncxlTj9M2jjHiARfDEPGAO2M44FrBv+uImPMGuF4ICjU4ImbFdR5nvtXO9WxpsrZWxsnOo8r6NTfozFb1VRLMJQd1ONxn3JeVr7UdiLn84uozB3Tn8Jz8xfDCkUlsswAFFPS5btWQeyV9bZkWwww6Gq/cmlOIQe/J49gphejo1GM9vm3CRC+m3H6x3KvhwJg5aPxo6oh1IDLtp/v1u93+f52OEPoBLrLz6N0nx3A966GNY6mBoMX7m1b78/gs23/Xz3DgHCoW7T194cB4fa5PwMAoZMySkYnlUvBNDyoikbQtm4NvnzssTj+mGOknuqe+x7ESSd/FW/Mm4+1G1pRVVOLXfbcHQ0NjaL+yUEXjURlIefAkoUrnUNfog/Ll6yw6406OyXKufc++0g9yTHHHI0RdIiDATvSaDDIzFRJu1Gwl/2snG3gQmnXDib6Us679hQXDkdLn9cUG/F9nIiwLqyD3VX34uv+nJtt4zW5AWF5Y+Jyh4X7IRjkuRMUu0Vx3OdQbuflKT3li/6OAoQaOSSo4EYHV1I92Y4hnYavth63PTINj82aA8sflhpC1pzkPZbDEtIvKAogpM1RnIUbW5KIE/UPAAiljpCshJVGfXUN1i1bjM8fdyxOPvGLqIjV4Ybrb8KpXzkTr705Dx09cbSMGYemES2SNkpHT2rgvEV5vnTwuv5eh5gvWujobMcbs2djydKlaG3dJGPkgP33F9s/8fMniFgLnyOdRGXJEvG4gDCJ7LsMhOmF3MSJc0RkyNbaaXCOkAP7hzktQfh8VCxCn53YNGud6Hg7zd61bQrfEyfX2acGwtjeghuvkaBQgwYqdsQgB89J2GRH5VQl8ZWJ1xpBUdd0lHvd9Uq8hxxHWhvoHud6C9wLM8/BDQjFLp3eae4x5R6Leo+UAddgCM+1HBBaeQahqDRqBwzsLApbVCbiC2BzVw989Y248/GnMG32XKQNv4j0iErwFsQHBLhuARCOjEYw2u9FlVlEdWVohwJCT8YLs1hAoC6AlW++jOOOORo/PP/bWL9+I2a88ir2P/RwvP3OBnT1xFFVWYcJE3ZCQ30TYrFKmeNZFxypiCEQCqKbmRChADa2bsBbS5Zgzpw52LRpI2qr6rD/vvvh2GOPlX6atdWsmoQ0qafDSDDIgAmVcvVZ2s3mvfA59qwpmMpiuVNEdZ7X1/IsCbdNvNtRtIGhMtWahkn7UrvVWldVDZWUUMtOsWTqJ+1cMz20PyDBH9VUmW0iwdDaWgnucE1jgJBgk/slI6lBQl1z3GuB+3wl2OOkkLuvf0uAUK/bzQ7qzwSEvAb9ndciASEyns78IIEaBs2coHHWa6Ir78FtjzyB5xctRSEYheH32srHTposnydVjqUcRRhouw/hMCAczOOwSzC2tn1QQLKl7w8DwrL7vqMAYVv7QIbQ7Yhv1RKG35Q7MAwIt24I7/v+qMpo0WFunHRLqrf4PV787Ec/xNzXXsKSt1bgwH1HYv5b7+CAg3bDldfegA1t7SiaJma9OQfX3ngDOnu6hakLkd2TxuMWDI8tV418EXU1tWhsbMZZZ30N++97IMZP2hlWvgA/WQDTZvS4MNmNd+00lTzlz51FSu+ApoTK552JtBTRKbsetyMpC53jWOixSu/rdTvONlMo3MBQ3XKdWHmedCK52TWNgQF2WgKPHq8TSbYjv+pMcHEsCeMMYt9DPk+duLQVhOPY6/WUM47l1lMOWDVKrvdHnXu93q0BwjjTEitr8Mf77sPjs+YgUFWHkD+Czu5upPJpmCEfsp6iCEwoQ0hAyDnQcOZj6WOVT4vKaLPpx4RQVBjCWIyOce12ZAi9DkNopx2jmIM3l8Ylv/o5XnjqCSx+qx1HHDwOc95YhT122wN/vPkmpJIZYcFnvDwTf50yFavWrEUwHIXp9wsANHy+knIta900JewLJ3wRxx53vIitVFZVQ02O7JOVzckcR+dTG0/zmQ12/5WlFceQz13Yc8MBQzazxxRFZfzE0XV6gspz5Xcse07l+JIUN9YdutJk+KxUoVRsPRYupY7S6aWqrarlqsNsO6dU0fSiq7sL1VXVUr9LRziXsxV5aV8cN7yHhjPmtUZX6wfZt01TBEvXzxMe4NHbQh4KCIVL0mDFIKCwfLyXO8nan03HvA24nfvqYU01A0+W1BDyWGHTPwAQTp3xKjyV1QJmNR18wPm67u2WAOGISAhjA+YOBYQ8R9MqImyE0PHOGvzqf/8Ljz4yHdVh4JP774dXX34Dp5xxOk78xtfQlkjCCx9efHEmrr3mRqRSeYR8EVRXVCOVYJ1fEV7Tg2QmCS/TvytCaBoxAv/2jXOw7777YqfJO4u9EjQrwGNwgYCINq81eFKv6aTQl8aAc//cgN89h73L4XXSwPuZCV3f7Kein/e4HHF99jpuFHwSHGqGhtvG+KxpNwoeCQoJ/FRVV9umkEUn+ON7HDsc/7R5rXHn+TCAxHHhTm8eYO4OY6Ep4UXLni80FXRrYFCDH9yf3j+9tlAoIKmuZDwlmFOw96spsLKGm3b7FTcgbE1buH3aE3hh4VJRGfWH7Ot5FyC0F2n5NwwIt+zD/aMAwjJirHTC5XhlKIBa/v4/HUNYFtArZwy37o0P/a5nGBAOfZO29okhHeQPtvshv/1xTRm1BWW4QvYDQjrpPtZ9dXbgz9ddhddeeAx+bxymwT5cXqzf1El8hyTr8X1AKgdEq0LwGH7kHfVALpbr1/dSSwTjxjVi4oTJ0m9q9NgJaGwag08ddRyoZJrOWMjS8TLsVDJOJDZ7Zp+XpMaVAUJZ2DxULO2XAmbakr0Jr1Ji73TxV8CjC65GWbmAMSJtMwG29LENhmxAyE1sj+pqpTQDuwbRzRAqg6lgtZTCpPV2nkJJyEYWXtZSFAtyHe7Pli/sXKjlqphq5jBAcl48H6e3mu282imzur1XQDiYI6GOlnt/pfYMpVTd/pTRBFPkYpW44d57JWU0WNuAWLhK6i0VELJZOyXHfY65lTOE5YBwfDCMah/Z1B0DCMWmigX4kIbX6sMl/3sBFs19GRVBD1LxXvR2pmD6Q+joYgsCIJ1iv0EgZwGVNbXo7knAawQkxTORyIoq36RJ4yUNdPzESWhsGYs99twP+x9wOIxAhANMhDPYJgIeC6m+tNSf8jkSRGq9kQoKcXyQ9ROHzmODPnnuTn0he3yFQkFYlm2/7ufqpXqq6YxvsWtG7T3imBMIJvoSjtPXnyZDW+e+yTBKq5FiXhxa7pdAkGmj2suTzq0KPbFNAx1IAkaKpvBnvk9WjayG1gh2dHSJqWqzeYJAcURNu1+lsINMVbVsgyHz6t40JbwcEOq1v1sso38MuZkjtXFNV3U7/MKUOuqIBISW9CG0ASHbKzBllAzhtX+dggdffVOUdrWP4pYcotL+HZbQnTL60QFCC2GPhWTHRlz86wuxbuVCWIku+Mk6Z4pgW5llXSl0ZIBImMqrMRQsqkf6UaT4WNZCOplCT08C1bVVaBk9Ci1jx2DMhAmYOHmyiI998ohPi1JMRtKGDVvUyOcXmxclUL9vQDq/sEvORjtkjaM700MBjbLIpTlU56cyQOj1mBL4yTmBBWVwyYqW9Bzc870z7+u8ynPU5vQEeByXDHRomwi+0pa5dvGa+E971xIgcj8cP8IeF5hOaStQcz8EwwSPZNk1YKhzsPo9nCZkHXCGqKdoM3m6vg0YHGW/aOos/+yuNbTHoylzgK6nVOvWTdccrkEEcxIU8RZAhpCA8JYHH8WMxcsFEPqCvlLKqIwbZQjlpIcB4daej/0M/zEYwmFAOHh7iY8cEL4LUQ9MaR3Kvv7h3v+oAd0HvSEfW0A4yI0xinkEvVnkE5vRtmoh4q1vozGUQ6K3VaTA+1Jx9CQT8EcC2NTWir6Uhc3tabS19SEe7xOnTlgH1jBlM8hZRSRTBazd0IWOONDZA/zmkv/DN35wETo3d4uqHYvSORlJ9NxxdnWxk8WRgMrF4tnrjAMa81xsNWXUbsIeCNgpbv2b7VC4o6rcr+ELCKsji6WTJmOnf9qNt1kPxOa61NksSJ2iOtw+UeXzszm14RWhlAEOq0uGXK6DDJjjZMj1sVFvPidOOV/1Pb3GcqDGe6rvCZB0/KXBwJvua1ts3n08dZjd+2EtT/l+dUwkCxYqa+vwu9vuxBNzF8KMVSGdsK8pU6RIhFeUSDmnuRlCvm8DxALyxTw8VsauITR8ICCs9ZuiMtrQWIcRTY3bpYbQvkcURfchwGBCvhMmevDOWy+ip20Z6qsN5OKt8BWTAkqyMJCxvHh7/WZ0JXNo7e5FvDePYsqHzrZuAVHVVTXo7qYqYS86u3rQ1QesbgUSGeB3l12Gs7/3I7DZofQ9LCSQs3ivpJKsVCOoAQwV0GBPTwIk1ujYCokauLCBIZmWWIwOJmtkC9I/T1Q+KTBTYJqj/TyEOWSQQuvdHAY+YNry+LqFwxFp18IxzPHQl+gdYE6sEXOrHPJNSccuekEhCqopcjzxZ3EoYZUAIb8XZt2Ra1PgKNZgFRwhFoJfJ2DiAoQ6fujI8hhay6W703Guv8u4oWCWCMMMBB6lcecMKB1PJebFY9pMKoE05wBPXvbF2tec14RZXYtLb7sD016fB391nQBoATDOprWD5SmkAgQdjGvw51weLZEQxgRMEZWpqgyjvqEKzQ12DSGzK7ZHDaGMwWIWwWIviuk2LF8yU16NfDvCpgV/sYi+ZAYZIyL2ztrvZB9BTx862jsRjyeknUYmm5IWRbm8F1nLwKp1bchaXixdFgdCwC33PIQjjj1eVG5pr2xcrpsdgLOfj50iatuhBuj4M2vSBvs8/6biKwN8DBcgNOT5G5KmnjPsmuF81kImnUTYMOBnMFAzQlwCU9qyQsVStN8lxxrTu7XnprZ84LlogIP2T6CnqdS6L45Jvqe14CqupN/j+/zZDfbs++MEQZ0hWuR8yetybE3ttWR3TDV33lPmU219ILPYv466769mC4ggkoq0UbjNYwPCzhxw/T3347UV7EMYgcew13x+XjIWZD0VySL72e1ghrCc0doS0BkwCX2IvwzFoJUf6uMGCFWlc0u3tPx63WNdxns5Q1f2+1BtMnQf796PRqQ1wDh4yihVcd2baih8WCayzQzhMCD8sG79h7OffzVAaBR6EPDEseTN5xDfsBRjYx7kEp0CBqOVYWk23tnbhWhlBTxGABvWJxDwx0SxkMp5Un+AokQVrYIXrT1JJLIedPTm8cxLc7FqXS+envEm4CPb0AODbIDXFlxwbzqg2XR+sFRRqeGQukDbcdSUGEY0BzJm/TtWZ5sLbyKVgT8YsNMGnZTO3p4+LFq0EHvsuaeIGdDJZqapRE+dRt8CIgwTfmk07aSFupwWd1+q0gTnsLFkHUSRLplCY1OjvGr6nHsi00VZwSABKjepNWH/RSddUFUyyxnCbbH8wQCh25FwT4h2SpEym16kiwWEampx+W134sn5dh/CXMoGwLZybcFuTVGWMiq/uwCht5BFtGhJyui4QAh1Ad8OAYRejwHTE0Q+2YtopAAk1mHdW88j1bkChVQrgmYcZpE2aiFLDtEy4A3F0JctoieVQSbtwdimiQh6A/Js2FKAqZhMl+Sz7c150GtVYMrDM9DWVcT0J14G/GFkilsHhPr8hA1xgh/KnCgzSABmA/iCHNtWHrUdys6ODmEwKFwTCvmRt+z+aHaDaDsAQsAm48qlZGoDKu7X7mfIjcqabqATithiFO50NK3bTSaSclx3yjfHaTgSFDGZSDj2rhIAOsiqACyqus71uhl3ZcX1mn1+n12DFbTrN+lcc7NrOftrKhUQqtiHW1hKnWS1f7eglDKEkr5KJQynhpCvQY8pwQGjqhq/v/1OPDp7/rvaTui+BxuHOs9J2vRHDAgNpBEJZ5FtX4GF855Gb+tyNFTkEUAK8dYNqK5uQMFfgbxlSh9YsoKbN7VL0K2qijVxMQTCXqTF5i2ksiay+QBSWS/WrW/DH29/ECN3Pwx33TsdiVQKyWRC2EHddJ4Re3L+qG0m1HEsZ/Hc2RuDMmVlDKHh5bjNwVsZwdyFC5FIJHHwAQfC6okjwOfrMJAe0+5PyH8aWND2Q1RMtQMvsRKzqdfAz0obF8Mo9QTlOXIc8Pu68Weygdq2iDWGXIe0Yb32tuV++H3O+VLL6vVIFk2JIXQoQ70v5QF3d63s1tYBTsvuTBtZf1zZMQNs2Fmjc4YP3QUD19w5Ba+vegdWIGy3x8lbJQXqYUC4bSI3w4DwQ25M/wFFZYYB4bZ4j+/js8MM4fu4advwlQ96f7VGrgA2kc2jkIsj7Etj2fzn0Lp8LhJrl6G5OoJddt8J77SuQ7aYQTzZi5raanEM2jd2IxCI2GpwmnXCVDXWJhgGcqaBQLQOwVgz7n34BTzw2CuYOu15tIzdGX19aeS1H5TTaP7dlz4wkqOLGB1vOp5Sri6NcE2nrqK/X5W9L5XVtqNPvF9uQAjDFBU1bo888giWLV2On//0p+jq6pZ6RsP0gGk6BIR04rQGigyfOIxFTmgDUzZlcXX+pqk4/el8XnFgmVYpYgUhW7HUvSD3f9dW7NQU1WwqCeo+KqsjNWgOY+R2ULbBfAakGGpk2c0UbgkQ8hgEe2Zltd2ge95CeEIxu+3ENgBCpoySmQ5bWYzwBTDWHxRAGI1RbbF2uzGENiNhIF/wIkaJ9N6NiPrSWPrak2hbuwDZng2IhPKorw/D6+F99iDDDDYyR167OTUzorxZC1Yug1wmDSvHVgzN8h6BVdYTRrRpZ9wx9TlMe2oubr1rOsbutLsAwkwxjlw+A0ZYvE7a9mDPjdZPp8Fm/Cjh7qR+Oi27yQgypZRpaQRUrM3985//jDVr1+J3l/wWPYkeYeqEfSgy5dmpaXUCGm5AKLWD0q7BZiOp9ksw6bZvZXI01ZI1tASCDJRIjSCbuRcsAcbSh60qJu8zzZTvuUWieL0EcTxvbgSGYeYmujevzQSp2A0Zdu4nGAkLi0mQxsANx6b0/OMI0Tw7tUPL7r2ogFCdZk07dANc/ZnzigJCMsTKEAZglADhZXfchUdmzYXp6kPYz3INntozFCDcUSqjvMVeTxZGsQcBdOP5v01FsNiNzSvnoLk6iIkto5BJJpGULA2fXSPq9dmA0B8RFVYrl0LBk5D0w2CoEoY/iozlgz9cieqaZvzfZTdjY6YWdz/0rLDVHBOJXrsvJm3RBoJ2cKE/Nd1JcdZUOle6vnteddfEldtnaS6UY3jAVaItn8JVf7weVRXV+PH558OMJ+HJ5iVwRfti4FF68BGAObV0tiJoTmyXqdCiEu0PSTBFz4Wf1XRQrgk6z8ur4ZWxR7sj605AyLlcAiehoNg7P8cADYN//OwA8SPO7c44F0Ao5QtOxomz5GwJEG5pPei/V3a7pv6U0eJ7AoS9RRNX3XEPZr29ThhCDVjp+tUPCB12ly2gdqCozDBDOHD63BJjWS4q82GljG4rQ+ge0+U/D7oels0Hg33GHdDW99+ryugwINwW7/F9fPaDApb3ccgP9Ssfd4bQDQilDq+Qgs/I4L/O/zesWfQ69h3Vgpb6KtTUV8niGYz4UF1H0Yi4OGHhQBgBX1AWxZ7OXukZyIVRnDOfKaAhmfcgEG3AbVOmYVM38NcHn0Jtw1jkLS9yGaZc2qmhg09e/YBQwaCyg7bjaQO+Uu8mj1li3WyA0w8IbUfdI45qKBRBXzoFL3uBFQvo6OiURuR0mK+68kpRgOzu6UQo4JcG0rxWpsBQOKLEsJhMK3NUO6QWTdOeFCT2X5M4P7LA2zV4bEQudY0ss6B4gZOeo6yfyP8zDYfRWYet8RkmfIzI5jLiPHBj2isl1LfkANDBcEualw+OcobQPSlLip6j9if3rqwPYZb3JVaNy2+5BU8vXIycLyTiE/b23hhCAkKfx0Igm0KLP7RDAWGRQQz2lCtkETbz8Ka78bMffhtta5Zi/Kha1NdEUFsXlZRRSfWlCEe0QlL46NgFfCb6ejsR7+qUVDjK1acSSXmurOvz+CuwOenF7fc+he4+P+6e+jgaR09AxsojVeBYycJb4P0qF8W376AyFazPJbOsdX22N2p/JxqtEHYllUqisrIac+fPx69+9St0dLTjD3+4ErvttouMK0mzdLWUIHjl33nebhtgTSCZELJwuWxO2nFoXa/Wb6kQC8Eg28wYflPOh30OxcE1fDIHcG7hGKXTKSw37dkBAWqHUmeVtdNaqV5rM6H2tYn6K9lkOsoOgJDvS7/UnIwN1n9yPImCLdNrndYZun+pYSST7dRzKQPE98sBoQaM7O8yZc602yC4GEICwkzRIymjV9x5Nx56bc4/LSCEJw8r24tcph3fO+dUINmG3cY3oqEigopAAPU1VfBHopI2y9YBxCKcN/0+Cg3l0N3TCp8vBa9RgM9k30ay0rXo6Iqj6PHhmr/cB3PEnnjoyZdl7hT7ydhKou8HECorrWIvWhenaZMCLkUVybYf/p/L5GGGQ5ix8A18/8ILMH78RPzmZ/+N3UeOgZnNwyP2VECG6dUMTjG46PXBD6+0bhE7c+ZmTVdTVdA8U/+9prB8VFYmgKT9hcMhJOMJhALB0pxJAMhWHQyUUFFb0rudFFGDWScqruakTVPdlwCcPQBl/nbmYYrKcFwNxhCq/brt2N12xR1o1P697pp899rgLlPgsTVl1A0IrWBYsoF0G5gyOgwI3fdzSz//qzOEspS5/JctAdj++XxoBvYfGhD+q7ed+KgB4T86oBtq0tje968fEHpl0bE8bE6bxs03XYc3XpqBrlVrYTDdjBHUgi1ln8tnkUoxuk9nzb4COgu5PFBkqQ2j+iImApFmMAKAGfGhGIjgxK+eiQt++n8IVtSICEc+mxGnrrTR+XLV4pTfHx3s+qr1QWQNVLVQW0G4mwhr5DCVttMvxcE0veiz8hgxaiSuufo6TLlnioC2o448Cuf94DyEQ2HksmR+cqgORZHLZFFfX8M2dWjv6pEGynRGCA6qoiFYRaCnOymNrcPBIOrqovLZXKoooiN0YMPRkNwznkWuAPR29cCTLyDkNRGg0+rzwgx44c2SMUmgJ51AbUO93HsTHnjTGWQTCZvxKGRlQXY7QeX2QofALdVe3oi7/P66RWxksnZSsMSJc9WaSVsDphhGq3D79Om454WZSHl9CBhaw2n3teQ/bmbBZlOddoTwOWCdgNDvLcCfSWKEL4gxwhCyN5otKjNihN2HsKqyRqLqBMIf1piQa2P9aDqFWNSPfKoPV/7+Esx/cxay8V60t20EpAbPZujISCWTBBK8F7bfmeij42P/o01RM4btBAnXfWGgEAsgbwRx+mln4Ve/vBQw/NJvLWUlpb6PgjsEHrq5SwbkOp2AgKR85jkG+5+YSPfn8jADfqnHjVVU4MprrsVtd9wudnHQAfz1Y4AAACAASURBVPvh6j9chWRfn7QHIItPp7WqqgrRqK2Om0kRsHkk3ZWHY7orU07ZSoAiN34D6Ozrk/dTfUkBXeFASBxajvlALIJo2I+bb78LU6dOxZlnno1jjvm09Jdj4IJ2qgqToYiJrr40wtEgEskMasIBbOjsEVDKXpVkOcnGxJxzy/K+isRh0e7R6KSJi4Pq9yKe7BPgGWEvwWIBeareWjaTz40AOGNlxeEIRyMD0lyHsnsVlSkwYMAaQg5I2mrRK4CQ/Tev+usUPPTSbAGE2gxdJj6nPYvMiy6icIDKKM+P9WH5PFrCWkNYREXMv0PaThRESMuuk+7u2IQ/XfsHLH5zFnKJbhj5LLo62sQ201YBmbSFVJKtIQC2YKWgErMh03kKzfT3VqRtBk2CRiAWDcOIVOJzX/sGzrvwp5JWmEllbaZXno8dHNAMh8GYLnemgnve1/pabWsiQT4n3dEOjvWnWOZTGQQrY/jPX/43XpozW2zs5M+egP89/8cIZgpI9/UgGIsgF/AgGI0hlU0h15dGur1bekCGayuQsYpSI6/p0DWRkD1/Z/KIBEy0tXbBFw3BHwoin8nJeKsOxxAImLIAJjsTErTjehOKhtHHvn0BO3WWNtHV3iHjpLauCpmMhb54XMZvKBIT4bNoNCgq3vHeXlkr7e6gYl0SrJStLMtA76cGewZNr3UNAk95rZLzngZgCh4LWa9P+hBeeftf8dqKNbCCEXB86CZAlGu+xkgpCidZB/1tJ9IgiM4jmNY+hAHUmH7URCKob2pE7YhG1DU2oCZaIYDa54ynEoM8BB4YrN9k+Vjfnr8PBWjKAWD554da24be/9CAybYcx2wcMPZeGcKhGcCBx38v1+u+JndwW8x6C218tvgMqQjt+o4dSHSRCkMwjOXHG+r4Q71ffp7/8n0IhzLw7Tk4ue9hQDjEHdY2Bs4iWpRoeAGVFAhJJ+DLEOk5TeKtPHq7KKCRl8ilpMLE46UeTlyoCczIdrGZMxcHptQxOh+uqIQ/EsGo8RMQiFTAMnwoegz09fYMrB8cAhCWi67wmLQxVULUeg6Z9NwiD2yJxLQ78SYdURo69rEoOnp68P3vnycS4WQ6mdrzy1/+EvvutTfivd2oCoaR60sJyHvhuecxd+ECVDc34FNHHYmx48dj4cKFmDVrlqT+HXHEkZg8eQJmz3oTL704Q9KM2Jj4s5/7HCVUMGvOm1i8fBl6kn3iBOyxy644+ICDYGTy2Nzehmdee0nqGye1jMZ+++0HT9CPV19/BYuWLMGohgZ87ohPgSwFU1njibjNzrgcAvd40wi6Mjt8b2sy5XrP3J8pB4TCGkpD4zz1UeCrqsWfHnwQ9818Rfqx+b1MgbVFBfJeGxTyd9NBggMBIV1sCwFvEWaqDy2BwA4FhHqveH9MCgixdQTrdaRGLo9ivoBcKoFC3kI6nUQ2RUXQHlFMJJNM9sAWxSjaSrRcVVmnlysiEgojXF2JXNBAY8sIjGhqQjgSRSadle9lc2k76l8YyNBtDRDyvtupe/1S+mz9QafMCPrR2tGOH//0Z1i7bp0wihXRGH5x4UU45OBDhIVj8IfBgdmzZ2P16tXi4DJ4Is42GRzLwv4HHIDmpiYsXrYUb8x9Q8YW+4WOGjUKGQY6fAFpHcDvsSaRIlNPv/A3TLn3XixatBgHHvhJfP7zn8dhBx+C5sZ6dHSwGXcKTzzxhGQWjBo/FvMWLcTqNWuEUT3s0EOx8+Sd0NvdjVgkir54Ag9PmyYOMcfiuDFjceShhwkQC/l9wqT09PbCiATx5HNPC6P4mWM/jUS8B7lkGrEgwaHtaIsID/LI5fLSJ0+BxJYUdkt/F+da7zH3MRAQpguAWVOHq++5Fw/OfP2fFhByLpR2Bvk86qqrke7rhVEsIJdMIp1ylDHzXgEjOWGqiuju6hJ7ISOWySbg8/NJ2Sm7BJBEShXRStRU1yBYGUXVmJEIRiuRzKSQTbH60l4X3g8gdAMPu0ct1xkV/3GcRyqZMljjrGfegoXZ8+fjWxf9CJaPadB51IQr8cffXo5D9toX+XgceU8eT85+GSvWrUEkGsFnj/oMRoWrsGn9Rjw9ayY2trVK+wwy0cuXL4ffFxBlzUgwhJg/KKmmm+PdaGhulDl7ZGMzEp09eHL6o8ilMzjqqKNQ39KMJ/72NDZ1tOGdDevR0tIiY4q2P3r0aKxcvgLPPf+89Ok96aSTsPMuk7CxrROPPfm4zDsTxo3HHrvtgqCfKeaMM9rZLwoI7QBGP+tdvuoP5bi+H0CYC4TtGlsXuLABoT3/M2I0DAgHPon3ApC25rEN9RyHel/3PQwIB7/Lw4BwOyOyYUD4wW7w9rp/pf5y2n7Cidgy0shURaa1hPxMBU3DZ1LlkClgTioX8nTx5cIKTF8B6zQKyMFueM06HjI5/ATTYWRjnV6egijEl3kUyAgwZdPVd8pOCR2YOjpYZNM9aAlKyXoRiGqDYHcEmQ6InKcTSHVHNPMGkAsFcO3NN2HqvffL9+vqarB8+TJ8+9vfwdfPPAueTA4hrw/FZAZRfxDzF8zD76+8ArPmzcGBhx2Mi/77fzBn3lxccskl6Ghtw6WXXo599tkbF17wY6xdvRrjxo7DT37yUxx66IH4y2134o577saylW+LA0+Hd7fJO+ObX/93fP2kL+KxZ17AN84/V+7/WSefjosuulD6yH3n/PPx4MP34+hDDsVfrroGlYEQsmQuC3nbOSDT5USI3aBP7x1f3aBwMGn+LVnpUIAwXFuLq++ZiqkzXwEiFdKYflsAIYMPAaMIIxHfoYBQQIPDehJUZOhgBkx4AkHm9NogFkB/hScILexUwn6rRoaWT3bCKgjjI+lkpH5p7wE7fTaTZTsVW4lQ20n0t00YyLy6I9wMZtEWlH0qB4QE173ZLBJWHoFgBLfefSeuv/EG7Ln33uju7kKiN469d98TF//yNwK28pm0BD2uuOIKTHt0upwrhWd4LulsRmrxfvjD83HOOefgnqn34ne//52kol5//Q347Gc/i3wqLWOYbCG3V1+ZhRv/fBOWr14hAaKamlqsXLka1dVV2G+fffGdb30be++1Nx584CFcdvnl8AVMjJk0AfMWLUBnV5cwk0ceeSR++pOLsNvYcXhmxgz85S+34PU3ZsvYyKbTqK6swrGHHY2f/egCjGiol/mFIiEIGDj9rDMRigbx21//BiMbG+T+ExTKc5XsBLttTDkgdNv/YA4UnWvWPUmchUqUTBkWhrAAwypCAeE1U6bi/hdfg1FZLQyYyPg781lJZXQbGcJY1OcwhM1oqm9EQ139dlEZJUPIJGK2TCELGAz7ETOAlJPVwdR0HclbdVCdVYBrgPRTkei89kiwX+MZ1pgCyXgSfjL8DmC3yLw7/VTdc5UbYJRni7jXA/d7zM6QZ+n1wWN6YVEciWC3WMS5F/4Iby5firqWZgF8i96ci/O+9m187ctfQcTrkb6JF1zyS9zypxsxaZ998IdLLsNBE3bF3Dfn4Me//h8sXfU2zj7rLAls/uHyyzGiZTT6Egkk43348ffPx7KlS3HffVOw+yGfxOWXX45J/8/ed4BHWWbfn+k1k8yk0hFEUHStKIoNBEVFwS5SFRVRpIP0DkqTpoC6ioJiWdQVUUQRRQVEEAFRLHSkhPQyvf333O/7kiEmBHfXsr9/5tEnJNPf7y333HPuuY1Px0vP/h3PL3oGRp1BanoLSosxYPAg5BcXSRLPHwyK8qHXvfehR4/u+OTjtRjx2HDkZR/H04sW4vY7b8eBA4fwQK/7sW/PHnS58w6MGDpU+vv+NwFheXxxopvrCWoQUaEoDGEJjJj90jJhCKsHhEyUsY9nDUNYPqdP9ET4/50hlD02gdGryBD+5ui5hiH8zUP2hz7h9wI0p/olahjCKjIhZYGKtkEpWXESgqF4DK+++SZKQwHUqVcXTpdLDq/klGQ5FEW2p0o5ZEEnyNoo62MwRKkHTeftegOscT2sMZ246hF/hgIhYcjYyoKGLgwMyjcGBRBWJXFR3BTLm9nzd34mPp5sHANJzd1NnB8TavOEHFQzyNT9sb5x56H9mDz9Ceza9SPqN6iPWzp1xKwZM4S9+PuiZ9Ewoxb8hcXIsLsQC4ThSnZix67vMXLyeOw9fBB1GzdGi0suwapV70uriquvboPjx7LxwXvv4eKLL8GcWXPQqH5tvPyPtzBr9pMI66JISfOgSdOm2LVrF/Jzc+Gy2DF59Dh4Uj0YOXUicvPz0fby1nikz8NwprowcsworF69CldfejkWTp0GI2vK/tVE3Wq1QEeHN+UiyBhWXG/CfhmNEkizPizRKv1U1tDJAGEwFoczLQ0zly7Dmxs2QedyQx9nPZeSIZa6E7lUlTCE9EZQ2eg/GhBqLByz68xgswWJLxRGzGrGC8vfwNHCAtRp0kjMThpl1YHDYoHdZhN2ijJi1m3yWss3UyWNrEXSR2PyWLJxBH8pDidCXr/INTmOUQIZYRQV+WdlYCTRFIFmMSLjVt0P+fgIPf7VG4PeqNUCR6obm7/5Bn369RWW8IHevcXcZsFTT8NusmHYgEFo2+YaYfaOHDmMBQsW4LP1n8uaJnPm9wdEfhnwB9C9Rw/c27Mnnn3+71j+1pvCWk8YPwFtWrdGbvZxpCWnIiXJJf8eO2E8tn67HemZaSKD9QW9SluJWBx5OTk455xzMGn8JBw+fAQjRo2UAN0X9sPhciItPR2//PILigoKMXjAQPTqcR+69eiG7777DmeddRZGjR6FH777Hs8teA7e/AL0feAhdLnzLgSDfqR4PHjlzdcwdcY0aYg+dPAQdGh/vew3JgaflGKqoJBjzevNmiyRv7FXWkIft4qtVqSusBpA6I/GYfCk4anX/4G3Pv/qPwaEtW1W1Dfr4TEBriTLHwoILXYHckoiWPzqy/BHwmjY6DRkpHmQ4khCRlqqKD1oqiSGJ6K6UEyHaBom6wCKYoDMojEShUUHWPR6qa+likEYdFB2GkGy0wlfcWnZupG2IVQbQNnvE/cu7Vppzd/5JK4Z7mXaTz6e94uUWk086sTMjIkUI+ggv/7rrzBl5nTkBnwY/NgwsJfgwnkLUN+ThTdeWiJSRUo5hz0+Du+uWY0GDRtg/NDRqONIkYTK6GlTBBB269ZNnKEJ7pKcSSj1lsKiN6JP1544o2lTDBs3GsUhP7p264au93RBt7s7Y//uPTjvb+fKczZ8uRH/eOstXHL5ZTijWVM8OWe2zHWnzYElS5bg0IEDGD92HPJyczF5yhRc26499u/di4H9+6EoNw8PdO8hCUoFEGqy0colo0riqDy1dDJVSEVAKOOums3weaIGSQCERTG9mMr8J4DQoovAHKyRjFYEQ5Wd3xXP6OoYwOru117vr8IQ1gDCU4nC/g89pgYQ/mcX83cbP5UZZPAk4RPru3RG+OKAVw88ufjv2Ll3N6Lsf2Y0iuEDe6GZzGYJdgm6yEK4klySFWaGnHIIZrSZkadspCQvB7e0aYfbr70O8SIvnAxwQ0qDZ/aFYjZIA4PaxiDytUT76zIGs3wctQNOrLnJSKrSIXGLi8WUBvcxxfqb7I9kiqU+EvBHIkhyp6KopBg2twvPv/4qnpw/FyajBSNGjBB55/Dhw0Wmc22bazB9wiQEi0tgjeoQ9geEVXGmuPDljm/Qf9hQFPu9SEp2oai0RA02DfLc2plZmDR5MurXqS+f76WXl2LxSy+hdoM6uPfB+9H2umvxwaoP8OILLyD38FFcd/U16NmjB7r1eQC0QLfCJEyMxWkT9ubo8aO49IKLsOiJGTCRjYiFYTUbYYhoNVOVA0LtkEkE2ZXNyIpBgzbvTjCsSbD0Zz0dJaNkCKe/sARvb/kacCRLXz/KIMUkSBdDRAU1imRUqVOVz8Sgg4kAykUpGw0FkGU0/Nclo1WUxihBqQakTSZ4maiwWDDl6aexbd/PiFjMkvQwxnWwmYxy3Tkm0oOMDLpJqckryMsVKbHLZlXklDodco4dQ/vr2qHtZVcijTJa1X2XklSyTVwrUbU/YMUDXAOEWv86zdVTAy6sN+S/KVklUxYyG+HKTMOMWbOx8sMPoDeY0LV7N2kMPm7MGBTlFeCKVq3w5IyZAkxzcrIxd+5crP7oQ3Tv0R2du3QRGVy/AQNk/fZ+sI/8/aWlS7HwmUVS68TvTHlcZnoWWpx7Pu668y7oYjE82r8//JEQps+ajrXr1mLBzBl45LHHcMF552Po4MHIysrChLETZD94uO8jyKyVhV59HkDra9ogJz8PgwYNwp6ffhaW5Ibr2mPkyJHYt38fGjZoKNK7grx8fLX+SxQdz8O1V7bGy4ufhT8Qxp79+/HIoEeRX1IE9k2kLG/6E1NxbvOzYSboLCqVa+J2JcNXXCLXjbWGvNFNsiwoSmi5oa0TAg4aCEXVWhP2WaOcTmtMb2R3knAUek8a5i97DSs2bBWnXSa2yBBqZk+s/azsps1Hzj3uvcZoFBkWExqYDUg16/BHuoxGdWbELXYcK4lg7MzpyC7OR1wcZvWwiPOlHmarSQABHXE5zkryTWlNwrpVg9kurpu6cBChkkK0btECXW+7FT5vERxGg9RH83+CP2pM+P05d5Rrobja8n9tX9DOAY0Vl89C1h2sW1R6APIzaPXiXAssFzCaaQ6mmD5xXfjY89KVhIcH9sOGrVuQXrcO+vbrh90/78UnH3+M44eO4epLW2HSqNFokJqELmNG4Z8froLLlYQ0uwu2gAK2CkJ+FPhLcccdd+CxQUPw1sp/4sknZyHVk4o502eiIVtzRGMYOGYE1nyxDq2uugI333oLRg4dhlppGVg4ex7OaHoGft69Gx+t+0Tkp8nuFBw+cgRr1qyRfeT1Za8KC8j1IE6kZovUTBfm5olMOvvgL+hy150Y8MijYipWGSBUkhgn9ozVzHY08yRtbE8opUgAjtp81Ux7FEDIhG05Q1gQ1WHektfw1V72IXSK+3KZvPqEGkKlB2FFhjAYD8Osj8ASKEaDJCfqmmpqCBP3ieriveoAX3X3VwUITzlKraYGT0onEm6J8Z02/yq+11+LITxx39Zc4qsan1Mdb+35NTWECUYUpzzp/osPrGEIqxhMNnyXug8eMOWAsFRvQLFej+mLn8eOfXsRoXyOwS8dAA0G2C1KLQ5rB9kLjMYTmkMma4U8yW45mFhQX3j0GLp0uAl3t7sKKAzDyUwws7l6MkcxhHU8MJSDQ9ssNDBYttASACEPMn4GzTQmkWXRJHhaTYnIVo0GAZea8YowKgYDCgM+RHRx7D18GBOnTcX+QwfhTvbgmWeflaBj7NixKCkqRjwcwZB+/XD5hS1gjgBZGZlKn7fiIkybOwsrVq9CamYGTju9MQ4ePChj4nGnoSAvD0F/ADfddBN69ewlAc3cp+Zjxcp3kVm3FgYNG4KrW16BVZ+twczpM3B4734BhAMHDkSv/o+guLRE6lzq1akrjMqxnGzk5ufiiosuwdzxk2DlQU0LcsRgiqrSOC1DXmG9VXfAaLPj3wWENgLC51/CO1u3ga5zJr1VqYtTXUZPBgiFLtbHYYpFYIuGkKnX/7GAME7xp0GY4oDRCJ/BjCkLF2Dr3n2IWM2IkY0IB+GwWeF0OGTeHT12TEmMmAzCuIUCQVjJHFqssPJ3Xym8hcW44/ZbcfNVV8FSHIC1rE8l2W+CQfY6Y/uI8v/LDgz1PNXmfyIglGupMsEELBFWyJlMOHT8KLp074EkTwoKi0oQiLJuTmEpmVRg0mbyxEn429ln48iRXzB33jx89sXnGDpkCLp1745dP/4gDrtkHzvf3TkBED4Ho8WEFhe1QIP69bHynRWUD2DEY4/h7LOa4d5evYRdeebvz+DTz9Zh1twn8WjfvgJAydpxzxg7apyABwJOg9mEabOm4cqWV+Bg/lE82vdR7P7pJ9zc4SbceP0NePzxqdK8m4DwtEaN5PP7i7xSj9Xmsssx8IGeyAuEMWHSJLyz+l3cd//9wnKOGzcO5zY/C88tWAiPy6W0hykplZ9WSt0TY5QKCabE9aGxVFpdqPQ4rQIQ6mgq88qreO9Ltp34zwBhutmIBiYDPBYd3Mk0U3KXNaanscnv1ZiegDBisOOYL4wxc2bgcEkhokaTJELIfnF+E7oZLUYBYjm52VJfyhvrsb3+ANxpWYpbZtCPcHEB2l95Gbrd2AE+XwGsrCWnyU84KiJr9k+V/ovqHhWlSRDUNVDWeL28x6Uwj7LWFDBPoKKBGW3taH38/MGQKE5MVhsOHz2CjDp1sXjpEsxeMF8YZRoj8cYVL301I3Gku1Mxc8rjaNHiHDwwajTeXPkO3KkeNK5dB8kxo5iIHSnOw/GiAgGEY4Y+hpVrPsCYsWMEEFIWelpKhpiOvbziLTz1wrNSp0j5NL/nxedfiFmTH4e3pASjxozB+q++RIPGjVCrbh0cOHRQ5jqTNG+8+hr27lYAIW+sL2QisTAnD3nZx5B7NBu9unfDkAEDEQ0GqgSEiSd9VaxgRQluxcdpTq78O8eW+xVdejXJaH4kjvlL3xBAGLcnUUFeJSCUPYzOUzGyzEw0ADWA8K8pGT3lkLsGEJ4wVDWA8JRnjvLAUw1If+PLnvLDawBh1YBQQJiwNXoBhexFGAABoRFPLF4sgDBKO3GDUSRCJpNRMuBiJW80CgPHBaE5IJJhoJEDfycwKz5yGL1vuw13tm0JFMZhCgZgNsURNUTgM9FiJQ4TM8jqJiOZ4rL+fWq2U7tPzSonAkINIPI5DFj4vlpGmYcZwS7NT3ijuQldMS1JLmzcuhlLlv8Dew7sw+HDR5GcnCI9oc4552z4fEGwaXBJSZF8riSbHeed2RwdrmkrRhkEdwuefQZvrHgbR3Ky8dDDD6Ne/XqY/eRcqc+aOGEC8nLzMPfJ2TJe/fv2Q+8H78fzLy3BUwsXwJHsQpOzmuK8Cy7A6tWrcezIUURKfZg8diw8Hg8eHjZI6pZuuaEDet//AHRmE8ZPnID3V7+HVue3wItz5otDJ+WYmv240u5CkdFWXG+nuv5+KyAkyxWKx2HzeIQhTASEnEtkAKUxPT+WOr/Ear6MIVQkoxUBYWJj+v+Gy+hJGcI4GUCahhgVQGg0YsqCZ7Ftzz6pj4nQMtQQl4BY2qgQOAYCSl8/k14s532lxeL+aiYLxfYKXi/8Xi+63NUZt151ESIFpbByDpYBkRMli1pgq63SigdMxd+1/nhyvfRGGB0ODBoyGFu2bYeP9b52K86/8AJ4Q0GRn+3et0+YvwvPOx+jx4zBzGnT8f2u7/HLkSMY0L8/7n/gAXy38zs88EBvYdYf6dNX6qXIaC969hkEwiF06dIZTU9vimcWLkJpQREeffgRtLr0cowYPRw/79uLG266QYwyNn61CWeeeSYa1KuHT9d+IvWzUydPlB5uw0YMF9lskzOb4pLLLsX+gwexceNGqbvtfNddGDRgIO677z58//33aNmyJQYOHiQJJ5o45Wfn4JpWV6Je3bp4ddkybNr6NSK6KFq0vAQZGRlYvnw5jPEY7u3aHVlpqWh3TVuQySPTYqKgOiGI0VyVywB4WQJFuS78X3rXqdJcHQGl5MsUZQNrCH3cs9ypmPPysl8BQq0X3W9hCP8cQKjU2UUNdhz3hzBi7iwcLCkQZpxGIVadmRoFMWGxWm2wqPWwFosZoXBYqfFkSwaTGRazAfpgAJGiXNzR/lrcc+11KCrOgSmq1JtSbMrEixgbMQFp4HlDgKf0HyRA40/O9UTjH623rLYGtGQfgSH3eqV+nD1ozQjR/VZcQoMIRmPiAP34jGlY98UGOQMannYaUpLdsk/u3b8f/oAfgdIA7up0G0aPH4aeA4dh1Sdr0KzZGRgxaAjOa9AE33+7E+NmTsH+o4cFED4+ejTe/lAFhKmpWLLo76jndCsOuYY4+o8Yim9++E72bJ/Pi8F9+6PTtdfji0/XYfDQoUhO86Bz9664q3NnTJw8CZ9/8bn0lH192WvYqzKETGCOGDkCN7a/Ed9s+RpPTp+GIwcOofPtt+HRhx6GxUxJ/q8lo5qpTFWBUUX2sKpEoJIMUdpvEOhTcq0xhGGjGXmhmABCNqaXPoQJ+EZUKAmmMor8lMYySg0h/wvHahjCxGv0q/29GgKlOgBS3f3ae1eUjJ5yQP2bXTpPDoAlBpVWRMrtVD9/lZ+3pobwlC/ln/LAUw1If68PVwMIqwaEUv6kBuiGGO3VjQjGTWWAcNv+/YixjYDBLNJLykUZ8LDeiAeX3aG2GNCa+aouljSnYCBQdPgwHry1I+5q1xLRvBB0AR+sFgOi+gh8ZqW3EhkuWsWLVXglgDCu1mppG4XWhF6bVwyMtRorjbmkdb1krcX5UWEIqVgkEwSzGV/v3IlHBvVHIBIThoF1fM6kJESCbLmhbE2lPq+wPhaTGd6iYsycMgU3XtseK1e9jznz5iI7PxdXt2mDKY8/ji83fYn+/QYgFo5i6LCh6H1vTzz0yKP4Yv16OOx2kY62uuwyPDZyBNZ++qlk4HPy8pCW7kZxYRG6d+6CKWPH4/0PPsDUWdNRWFKMuzvdhokjR6IwHMKAQQOxZs3HuLTFhfj7k3PF9ZWOdxKgqjU8vxUQagBQ+76JgDCx9YT0YVNvYnKiSuF4/asGhIoLHq8qASHnmD5GkKhIRuV3Nagh02lGFLYIGUIjEgEhDX7q1K31H7WdqE4yao5REqcCwn8BvakLnsU3exVASIYwyeOSDLlmBsOhEPMitgfRM9BR6hDpZsgaQkpGCZruvqUTbr7mYiC3GNZoSKSiiYBdAR4nMoTa71W1XdHq2xhQi5uuyYRNm7dg4uSpOJp9DJm1a6HXQw/izObnIByLorCoCFOeeBx79+8TyTfZu6fmzRMLfdbxTZk4Gbdedy2+3fkDeva6Dz6vF337DUDXrl2xdNkrIhnltfL7NdLpdQAAIABJREFUvQj4goiFI7isZUuMHjEKp59+Bv65YgVefOVFfLP1a3iyskRuTct9ujM2P+tMdO/WHR073oTPN3yB0WPHIsXjRknQj30//YzMOnUQ8PmQ6vZgyMBBuPPmm/HCsmVY9Mwz8JaWwuVOEZv97OPHkZWegXEjRwtYZD1W3Qb1EYwFUVRaKmx8VmYmkmw2HP3lMC4892+SjMnMyICNQIFGOCJdU2qTuctpc537RvnkVvuZ0pmU7ptlpdV0sTxRMsoaQgLC2Utfwfubtp/AEGqAsDobd2HK6NIbi0EDhMmGGNJSnX8QQ6gAwojBhOxgGCPnzMaBokKEbTbpIWiBHmYCQ6td2pDoDTqkpaaKuyaTbWaTSSSjxXRLpjQ06EW0KB9dO92Izm3aoigvG7pIWEmksI47ohgvsaabe0giINQko9y/NddoDZDwpwYSJcmn0wkQ1JisSCSEUDiE5JRUAYMGkxn25CSsXrsGw0eMks9br24DkUzTUMZhT8LufXulpjX3eB6yXGmYPXcO3nh/BRYvexnnnHMWpkyYhAubnolvtnyD4RPH4uf9+wQQzpo4Dkv+WS4ZnTdtJs5KqystVg5587Hz4B70HjxA9rjM9Aw8M+8pnF23HtauW4+xE8bJPmKyWdGs+VlYv369uPpyXZYxhIMHiMpk9sxZuLNjJ2z99jsMoPv14cPo0a0bBvTriziNi8r6EP7aZVQLqrX9pbLTPzEmq7jv8/FaGQbPUEqFRb5uBE4VEIqhEuvDlZ4xIsEmIBS5PMsDDFGYfIU1ktFKAFB18XJ1gKm6+2sA4cnbclSXkK24nk51vMtiqP/1PoTVTdDfC8j9t173zwaEf+XxU1pMKCOtxKtGhGIGlOjNmLr4JRAQhkw2MWJhTSAzunLgSJNcZdPXvh+DJgY4DqtdbMxtZgtKs4+hS9vW6N6xHQLHS2Ez6KDjAaNKRhWWSwELZRuVavygBMdkD5XCdu3/xHrBsuewR1xZU2yFKTOoGWcJPKCT+sGoXo+UjAys+eRTjJ04CYWlXqRkpOGiCy9CVppHAkdmvg18skGPj9esgbekFC6nE316PYirr7wKK1f8Ez/t+Rm169bF9R1uRN069bFjx3Zs3rwFRw79IoFD02bNcPTIEenLRkaJAewVV1whwdHu3bvl7/n5+dJj74b27XHG6U2QmZaOY0eO4L1Vq+S7Nj/zLJHeUX5EJnH79h1o3LA+brr+RlhMrGuqvIVEVfMtEUBXtbYqAyKJtT0KoFHt+GlPD10ZQ7hi23ZEzDaRjGoueFoNoQIAFVZA6jnLW49LwMB5kWE1IctoQYrPjzSLCXaHGampbtStV/s3AcKTAUCZ5+UzTflMZC50RgQMRniNlIySIdyDkNWKqIDu8rrHxHETNomBmZrRZdBLYw23w4qS7BzccUN7dLjyCjgDXphjCrtUvs6UcUhkB0U6JwmME/twlq8vZaFqrUS0b/LFhg3S7oEyYwaabBFhszuFIWEPs08+WyeGFulZWVKfxHnZ4uKLpfl8k/oN4dKbkXf4KFau/gC+cFCSHM3Obo4ffv4Ra9aule9HBodBHk11unfpKkGsyWyFwWTE3l8OYtPmzVi+/C3s3L5DpKT397hX6ggbN6qHX47mYOOWrzB93mxRBIwdOxqffboOH3+wGg3r1MOYESNxzllnSyDMesWdO7/F5q+/xltvvYlkjwfXtr8Ol156Kc45qzkmTZ6E5xcvRosWLYQF5ZhZrWaRIJJJPLRnv1jzz5szR8w6yNQ67Q6FIRS5ISWIylWUhIVqXpV4qBtoOhXjtVHGmwyhGCQJQxiVBFaQTrOUG760FKu+2iGAUHMZ5XfQZO+JyZbEfVaTsJJRrp2aCgcdWoM+OBBCrUwP0jNSkJVOl9EM6YX3u0lG6a5r0CM3HMWI2XOxp6AYsDoFEJoo70+o89NcU2XeSwJQdZyO6gRkp9hNCObl4La2bdCzw3WIFZbAZtCL5J1nA1kiXgfN9VlbS8IOSCcgZQ8nGNGYWs01Wrs+mskJfy83WoqK+RP361JfACaLSUzR1m1Yj+3ffSdzpFXLVri61RVSBkC2MDktHW++twJ7du1GKL8YrS5pKefDxk1fom7Durit0y2SqCBr9+HHa5CTV4DmzZuj020dsWXzFqzfsAE2hx13XH8T6ptd8nmLzHF8tnMrRj8+SZQik0eNxfVtr5WEH/tk7v55N55f/ILcd/lVV6JBgwbYs2cP2Ny+e9fuKCjIxztvvyW9Ttmi6KxmzeAt9cpZwTPpb83PxsUXXQQzG9jz3FWdWhP3h8rAnZzXCS6OFc+Binu+tifxcZIYVGv99SZd5YAwIWGo7F9cY+rciLOCjGtPAYR8LbZctZmANFMcmXoDXKEgPEYLPA677FHpTABmZsDtdMFutck5rsUcsh5r+hCeNDT+rQCFe2Li+J70xU+FwavAIFbVZiMxYSbzRr1V+/mrYSgrzvdf9SEsWwsnMpeagofJi8RbdZ+nuvsrjuf/fA3hXxnQVDd5EwPYU3ns7/GYv/r4MWjXFgMlo5GoAaU6Mx5/8SVs2X8QYbNNjEEqZhzleXKjfEVlfOLc7M3ifElAWHLsKLpcdw163tIBpcfykET3NwbGuojICQUoVGisq/SAS3AdlebU5TWG/BxaUFwZy1J2KMaUBqUKIOSZpGTE40YTdv3wEyZMnorsnGw0v+A8TJ08CRnJbkQCfvlGVrtdguNRY0bj681bRJbWo0tX3NqxE3y+Ujmg+d5Kz0OTMEZ+nx+FRYVITU0VNolByqFDhwTMMDAnu0pwSNaRn6uoqED6xEWjITlENYkrWRj2/OLrC8sp39co8jn+O8XlVHvfldfTJM7b6uZbxfsrCyISN7lfA8LyDfNUAaHy+bSWJeW/MVA0m41wmg1w6eJICoRQK64rA4QeTwrq1a/zOwJCtaZIZ4TfaESpySyS0a1796g1hGa1Zq9iu+Nf7xSahNdlMiKQl4t7OnRAp6uvgj3gPxEQ8lBVWevEcZagmAmXCkYn2jtpCQAtWNYYYTqD8nUya2eJeYvfFxB2UCR1wkAYxWiDiQUFQFkRDinzSxeKwkkdVyQGg8nApjFKXSI9gZi8MSq1xdJOgcwOG4CriReyQzGDDnEj5bRm/P25xXh6/lO485ZO6HP/g3CnKAyfyWLBxq1bMHTMSDRs0lhaqZzdtBlKcgtgoqzToLA+8rkIYlljHI0i2ePGkSNHEInFkJaRLvc/+9xzWPbaq7jzrjtx+x13yDq02sxwuz14ZuFCrFn9ofQ+nDhugjyeNXAm1kCzOXZYcXUlINTAvMxKFdjITqYGt3JdtF6ElGJL4kyR/RIQhlgP5U7FjMVL8MGWb08AhGzXw+tY0b1Uc+slICKA5Zq2GI0wx4GUWBS1dTG49FFkpCf/oYAwQBOkWAQjZ8/HnrwixO3JAAGh7MHKHs15U9mNibwoDXagg4uAMF8BhPd17IB4Tj7sBBP6GOJ6BRByb+f3T6zp1GoItXlV0fBEYwUT14GASFXayP1LK11gKwfWtNLB2hsKiDzfaLKIIRL7gwZYV8raSJsVRqcThfn5yHIkI1CqtMWgmoMuts5kF7KzsyVpwtf2+4LiqGo00WXYhgK2jqDraiCMdJ1VZP/OJnXx3PJlmD5/Dho1aoTJw0dLSyHOUTL6dCem+Q2BrLhfm4wI09k4HoPdYpOSBX4vv79Ukhg8K0xGo6yHVE+aMJ1WPifMXVep/1fiG0XmXFkt4MnimYoKkcRAOvG81eaAwaw/ZUCoqEiUhIucHwmA0GA2INlmRLwgG1kWM2qbTDWAMOFCVXd+VwdAqru/4pyoAYTqiGj9uGsA4clhUHUT9PcAUf/N16xhCKsZTdUNUoF2ekRiKiBcvFQAYcRiV6SWv7qpgFBdSJQAkiEUCV0kJvU7ZAiZLe55y43wHsuH3aiHnu6KOqW+jEG0pA0Tb1FFSlfZAcW/GZliTGg6nxgoEygy8KLMlFIiMpXKC+mFHeT3IyvoSvFgx87vUOz1IjU1BU0anwaXyYpgaamwIAaLGe7UFKzfskVsyu0Oh9j4186sBY/TgcIiH7y+Eqkl43toAQkPf4JDuuARFPLf0qNOB/ld+r65nAgGQ5IRTnElixyP4NHvLcHRo8eQlZEhpiUMnhi4C+g0GoVBEadLggm1DQG/OwOmxGBAAwrlQ6pcp0TwrP2e+LMqYHgyQEiAbXG7MWPxUrxLhtDigFFnVlgANpzUx8W8hzWR2jWtKKWzW81IddqRTNv64hLUhgEeqxEOmwl/FCCMsDbQkAAI9+1BxGJFjKBH4bBPNCapkKlWZLCc/zHY6KBbWIgenTrh1mtaw1hacgIg5PUThqNCkK2NS8UDPTHwS1wmifsy5x/rXp0Ol1LbFaX0jj1BYzJnLBYbCiRZkSYvUVpaIm0fgl4fosGoyP/4/habDaX+EllDNFORADnkF4ZQEhOUZzMQpyNrNCL9xawuOg0CBbn5MlIZbg/sFiOOH8mVeU0w8PnGDeg3bDDqNKyvGMCcdSZCJT4kk70LxSXZQfaSTr28sTVKUVGhJAL4WYuKiiQpw0CTgTPBrSMpSeqGzTYlwULwR/aFrDJl3rFYWH4y4xuLRE8KCJWxZACruV9q5j0iMD0BEJpjugRA+DJWf70d+qQUYQi5Zs1Wi9RYJ4JCYVs0aT4BkSr5FVfaWAzJ0Qhq6+JINkThSXFUCghZs02pOd9D6vDUOShz7988MLkn+vU65MfIEM7H7txi6SXK0gENEFYFBrV9NRKMSA0tAaG/IAe3XdMG93W6CfGcXNiZMJAPq+zpGiBM/LgaM8i/ae2EtDVQGdDRABDr9uQ1pd7NLE7M/Kysa6TzrdlhkzFn/WOw1Iskkx0+/kyyC5NosNuVpJ5ej0hA7RNqNEqCQAPv3IdtVqvMT4I3k9mASDgicmbuwcU5efAY7CLd3leSi5u63CmOpHffdTeG9e0Pk86AUDggIJLrUjND41mgJEFsCASYXNSL1NpsoqOvT84bSp2pVOH+zvVNQMj1J99fvf4cM+7bktSoYJZUlexcG/vKAKF25iaevzSV4XgQEEZMFuQGoyfWECa49krCRev7q8pFpdoxpoMpbhCZPXuR2k2ALVQKTzyGTIOhBhAmLIjq4u3qAF9191fcKv7bgPBX71+mvVdDMTW2q8gQar9XdCn9ddhZDUVcgcX8zQxhApsu66Eq7b/6wX7reNcwhP/mYfXfeloNIKxmJOUgUVoEIG4UQFisN+Px3wAIpYZKCZ0QF5vxKGwWBRDe36kDune8Af7jhbAx2U5GTBcRdoFBtPIspbk6M85ldvsJC1MyjWpvJSlOZ21aOKwEguKEVu5GJ/3eIlGE6XoXDks2noIVNmImgDFZHDBJL7kYbFYjgoEAaGoeDwQlsJH3MuqFJdFbrPDTCIdBZzSK0qJiRWaoN4DkiXzuOEv6lJq+JIdDAgZmf0tLSuXw5uFvT3KiqLBQmoAzYGGNZVKSUwJamjXwPRl4+3x+AYRkfejMSGkeJUQcE9ZV8fmswSHQrMxpVTlMFImtdiMLpwE/bRz5s5xpUiLVUwGEynMUy3n5bmSE/yV5m/HCEqzcvqNSQKhcZ8VsTrsl7rG0Ja+XmYZ0kxHmUh/c/iDcFgOcdvOfAwgXLlJcRn8DIJSDQ3N9JRArKkSvO+/ErW2uhKHED0MoIAEb8yoC6FUTjcSVmdjvUft7YoCV+LfE53EeaHW1BE5sSyHrIxIWUELwwcQFWT7WtzFhoK0bYej17N6n3MQ8IhZGKBqVdcWAOBKNSlDL68330uQ9oYjSIL40EJT2Ej5fAD//8BMO7t2HOhmZuOjc82VO0ZRi54+78NzSl2BLcuC+Xj3RpGEjcQ5lr7u843ny2ja7Uo/M92BgzCCcLInTaZNehW6PGymq+ROBEddCTl6umFtJnRqNSvR6lLIVhcOhtLYJBmEx22SNMkCW/aACQ8j3pEz0RECo1DQzkURwlMgQEhCWSUZffEUAoc6ZrLC7AMgQCuCPRWUv0NaaJhEmA8zrwc+c7LAj1emAMxSCO+CFLRpAqseJ9HTPrySjvwcgZKLPbyAgjGPUkwSEhdDbXSKhrgwQakmlsr2F7HGQ7e0VQBjIz8HtlIxWAIRaUkkDsxXnsra3yzpKqCPX9qjE+a7tVYrBjOIizRpCMslMLkZ0QGFxEexOh2JgYjQh2Z4kbHigmHuoXZjv0nBY6gnj0htUbfauyiQ590XCbGLCLyxAjHu+wpBz/1YAncNmR7g0AIvVhjWb1+PlN99ACDGpwb3y4ksR8PlhNiutkAjq+JrsLcrX41zk/u90JstcICDkjXOGa9WTnCK1viaTHharSZhuOfNiCiOoObVqAILgUQByhQBcaz2hja12FiSC78pko+XXQgGE3FbCBjM0l1HNVCbE+mhVtcPEC529JRnChKCqHyIg5LnNM9PhciAWKMG59bJgKCqE3edFSo1ktGyK1wDCagDf7y0ZrQGEFbfbE3+vboKe/Nl//r01gLCaa1ANIKRkNJEhLMsAqvWD5DoY5IYCfrHfTnYmiQRNqyF84JYOuOeG6xApKoYpHlEAobQkUDLbmkmJZqevNDVXbpx7LELXzB94iFF6pLFvPEilKbHKYIg9OWsdI5SeKQyhjsUhQhIqtWIEhNl5BXC6nGKKE/UXwqqLw6ZX2DeyBHFmYq0mcSUlZNWy5LFwTIwRJChRaxs1AaXi9KmTg5uBtByG6gEdUdEQD2wGvCVeHv4xCWrpZqoFTAxq+RmkjyKlq1YriPEYIDCIIEDUTGQ0SZpWZ8PHawGDvDfrP/R6aQ5dMRusBanaOItZSYK7mRZYCLBM6KemmcqIiyxr7oJBODKzMPOFl/Dejm8RtRKwKgyhm70ZvUXCalC6GIsqQEgZvHLGJBIJwmnQo1lWJpLCESSV+JBi1gsgTPO4UbfBfyYZrVrsqciuWEN4AkNYKSBUP7Ym05Kf5cBbxkvauMSQ5rSLVLpT67a477YOMJYGAL9Xrjcz5IkBb+LKTJRPa/OGwS7NmbRrk5i5r2pVM/QiGNQCS6eDc4y9+AwigeNcItuhM5rESOnQsSOS8OA6osst5yeZFLKDylyPyXO01xMZM3uMer1Iz8oUQKg3mrD2o4/x0uLF2PfTbtx6c0eMHzUGhXn5YiQRjscQ5JpXuSwG6U6jRYL10uLisrWeCDjK/63WS1EWx/WhIxBQVp2Mk9RixqAzKlJyvh/nKcuY+PkJeDmGMu5s1SH7j+Jwq/1NZIl6hW0qv3ENkxFVpc6qy6gFBviZEKGpzJJX8cGWbdA5k6TmUNabvJaSlOI+VREQSvJM1iUtF8NoVKcOksIhpIb8AgjTUpNUQJgpyaF0T4bUEP4RgHBvTqEwhCwdED2FtBv49Uzj3iI9YCk5tiWJoZLFrIPv+DH06HQjut50AyJHc2COR0GJoHYttbGoLKtemdFP5YBQZck4B/R6aX1BCSdbTvDfVCSIPJqtj8yU5bIeUo8G6XXA1IfPV4Ls3BykZGbKHqYxrdwLNNmqlmwTBlrL/KnDoNcrEmcm6rhPJ7tcsr+VhoPILcqH2W6TfdphtkhylJJmmjVxrpIxL1XlqXImabXxWs9LvU56m3Iea8Y5JoMONpsVJaUlojyx2xxiziVnKOeYWl7ApIacl+pZoylHmJDR5LXa+Ms6UaWmiWAw0UysrGxDPf3ihjhCeiPYhzDRZZSJTMpnHQ67lE2QlZdkVCwiqz3ORKy0RlIAocVmRsxXjOZ102H1+ZAUDNQAwoQlVl28XR0jVd39FVezxhBWdZ5UVAhV9/q/uv9/jSGskYxWNRXUc/NP7iN48k9X/b01gLCaMfoPAKEWWAmQUjOtLMbXaghLs7Nxz7WtcXf7doiXemGIhhBX2RJhjk7YCBUQdTJAKIEUi9NVZ1Gpz0hoXCzAkUyBHIxKdj4eYdZUkcMyg2xPcmP8pMn42wUXotPNNyDizxegao6JDxp0DMANdN8zSBBL233WNmnMi3wCtR+cAFHBTIqMhzfepxnf8HdpyREMCRgiUNSbjCqDF5PPqrjlhVUWTXk9rREzAxKSFwxQGICQNeGBSxAojdFVdpRMCm9kQ7RAQ7K2RlqyayYw5Zm3xINfuwTaQaQFbxzLygAhH88ghJ/RGwzBlpaBWYsVQMi+VPq4SWzYU5KcKPUWlwHCMHuOqYcDx0tYQ9YnRcNw6IEm6WlIYZsPSgmNQJLT+pcEhOWmBsq4+nw+WMwWWBwWqfGhZDSQnyeA8J4b20Jf7IUhRICvGDRo1+dXB7P4GJVfKzJzBDDafDohgKzEJIL3yzUkq0W5cUSpIeTt2WefwYYNm8SsgS6drGUKhCIwWM2Yu+BpfPX1ZhA4PvxQH7RqeSmKCgrE0IHOnAwYOIfYQoUseGFBobyPO82DX7KPY9+hX7Dk5ZexY9s2+EpKpW5q7qwnQTkkzTS8rLcym6Cj+YvZhIL8fAFoBFbC3KnzrDLgociHFJZTkhEqA544dtKugDWCUOocmQBhoK8AQ7IpSnAt60ManCvmJQSGBLl8jMIwlreoUVdylYAwse0EASEcTqXDHdvzmI3COPI9uD9pyaoTzbuUa0UgRUDopLFGyA97JID0dBfS01VTmb8oIFQY0Bh0USDVlQrEwmIU4s3NlhrCbh2uQ/hYLqxUIqguw4mBYmJCquK+kwhQqgKEvD4a2Dh8PBv9Bw+RBKPVboPeyhYUCjvOG+WgWe40PNrrQTRrfDoMRr0ARovLqSQQIooonHNR2/u0/ZQALBpWknParbCgGGmZGbL3kpHnnsz3ZbKFiRUm+1jLy7VDVpHzKtFcKBpR2OPKbpo8nM+TJIdO6efKOU0VCsEoz7OysVSTspxvZDMF4KpMucJ6M5kYKjPr4e9a6w7NpZV/q0o+KnuOCgjFCE5vRGFMj3lLXseW/Ydlvycg5LlGZ+9Sb6mcT8q8j0jij43rEwGh3qSHPujF2fUyagDhn+gyqs2/GkCojkRNDWGle9Kv/lhdxuLUXuXPe1QNIKxm7P9NQFhWuaIeSsQdRp1BjFISJaN3tL4Kd7dvA3j9MERCiAZ9igSrDBCqklHNrVFlCLV5l8gQVgcIhS3k4c5aReI/ekNEmfmNSb8kSka37dyFyVMfF6e5OU9OR0aqDbpwAMYIxasEc1Kyj5hJkR8FafISjSi9GnlA643ybx6oPAgppymr8+L7afJWtd+WYnmv9GoUqZ70sFMaLUvPrEgQcekrqFwnWpgrkjfa/dNoQGEaCArJ6BC0Eqzxb/yfgagGIBWAzNdXQKNco4TaEi2QqAoQJq51LWAgQ5rIUDHTTXBKdtNPeWyyB7NfWgK6jOqdydDF2NDaiGSnQ+osGRRI24YwG7Kr7GoVgNATjcPm9SFFH4cryfaXAYTC3mmufiqu1hIXvAaUCVodVtgIwNmU2u9DpzZt0bFNK8QKimEXFElwVS4h/NWqVFu3SBDGMf6NgFCRf5IZUyWj6rzl+I8cOwYfrV6DBo1Ok559nM9mmwPOJAe63tsLm7duQa2MLAwbMgTtr2knff8I5jjXSkqLy5qDM4DWmGmy5q+/uRxP//05mYc00mhQtx6GDhyERvUbwldYLKBQR0YyHIaXgSn7jlKKGmedMRtWx2HQK6x+mawwgZHSieysYoVcVZyvkkwhOU9gJhb3UkNcvj4Y6EfiEVViqwBnBueU0iqAsDxQV1xGld6svEWhKBusOiO8YYUhnLvsVXyweRvirIVkmwYaarEvnirR5fvxNbl+KgO87J3IJugEhG66jEaDJwWEDPY1ye5/o4awomS0MoawstNDwKzBIPXcSXYXdNEwbBYdSnKOouNVV6L7jdcifDwPFgJ6Mq+qo672WhUBoQb8KpM8/jr+UK9/XC8tbfZkH0Wnu++Gw5Ukc6g0GECp3yd7c3KSCyGvHylWOxY/tQinN6gvc5FtKUI6lakNRKRnJW8aIPQHAvJaNrsFUUnmlLsCE9Dx+0hPXiPl/jrpr0gpKedfSopbpM6sBaQ5GCWfVptVAWeUg2r9LdXzjoy3JBRVN1+qWjSJqtlilFp45XVYF0vXbSXJkbguFMm4kjDR5rSWiKCUNNHgqDpAWFHBwHUku1clgJBsMk3RpFwiKUmYUO797PHIRN+pAEJXKIRkgwmpTqcA7RqX0Uoo+YRF+JsZumrCvxpAWAMIfxM6qwGEv2m4/vcA9b8JCAlU5BDVx6WujfIcSsBE0qiaWfiOHcNdba5G15vaAd4AEPJXwhAqBzwPQaXG5ESASECYmGGlZeiJjXMVSamwg3wN1bmUWVUJxJhRBWWLCiic9MQMfPL5BiS73Xikb2/cdH1r6CMh6EMR6Mk08H96XVtM0BmMkuFUNmElgKRsVII8k9K4VySVag2KHPrCqrAnnQIwzQSARoUVjIYi8Pl9ik06INnkpBQlkOHnlvq8SEQCCgGHIhktN9gh4CPbyJsEZGQcyTKqcawwFAmMvgJUFdGrBLUJkjhNNqQdMBWz8VUBQgIVBtpSD0lJnsuNOUuW4p1vtsGQlAJEFWfHioAwHI4qdT6iGC1nCDXJ6GnuFKRBD4fP/z8FCMkiyCjrFYmdnUYW0Qg6tmmDDq1aIk5gxKAszmBQvXaqhFHbLGSPZWJBzeqTHRBAqBmIJDCHvwrYNPmkGkeQJRaGkEAspkjZZj81Dx+u+Vjm3SeffIJSb0Dkm2abDX0e7YfNmzYhKzUdwwcPQbsrr0Z+Tp7UwyrsmUk+C5MA/KnJodd/uRHjp0xGcTCAnj164pq21+D0BqchyWLB4V+OINnuhEVvkL6MYirCWiphLKIyh8ncxINhOJNTlLmp2csnGErJmlAnd0Vzk8QkjAaORJbLxJQExxqTohfTG85nrg86X8k6YFJKZZG4jisFhHGj1B7L56sCEK7esl0YQk5tzgV+5kRASADUcvLmAAAgAElEQVRHCalWG51YI83WDqdl1UJSKARP2F8lILRShsqaOeOJgFCbP/+uqUxlgJA1hBGCFFUyKnNbTXIJEFSluwS/ZqNFSYaxRMCiQ2nuUdzapjW6d7gOkeN5sKqSf23/TkwsJTKDvwUQEgzxugkQMxrxzb7duP+Rh5Cc6kEwEEaLFheJS3RecSEOHNiH3MNHBcS/teQVOC12qXHLrJ2GIjJuzB74gmXqDu5rXDtsHcIbJZCUefOmJSyY1CIjyDlUlF8Ah9NV5pwaJTPIOjoafdnoJGpCUWEeHMIgo6xOUJQoklxU6tvFtEVt1cA2FWaTVZKCXHuUuCq1hkkI+nww6pRkorS8YX0w34eyWJPS31FJPkYEpMoerpq+aPuGKEcqkYwmgsYTQYearFQlo2QI57z0GrYeOAJdUrIkuTSGkHXuTJqeDBBywhjCfpxTPxNmrxcpLDM5BUCoXYOathO/rY+etkdU9bMGEKoj8/8LQ/hnA7o/m6GrbkH83vf/2eNf7fc7BUBIZi0xeFUODEoAo0h1pyjmKCYDgj6/WGbT5ZOF8DSVufOqq9Gz0w3CELKYXKkhpLJNJ0Ct3H1PkbhUJhPSgIxWIK9lmMVhTS3Qp+uhtLAgSGKmVGVc+FgLi/+jcXy4dh1mzZ6PUCyOgqISXN36cowfPQx2kx4pZgvC7GNlMuF4QR6yCwrx7Q8/wF/qhc8fRHKqG5e0bImmDRqJJGbPwUPYtmO7BA8McFMdLoSiYURYX1VSgpvaX096Ebt2foedO77FDTfcgDRPqjyX2VQC6iM5x/DN9zvVDDqdUaNIS0vFWWedJcH7559/jp9//lkYmDp16uDMM89EvXr1JGih++k333wj7GD9+g1x9plnIeDz4quNX4rdf+3MLFxw7nnQJ5ygSta43GRGkwolzlEtyyzXiCA2sc9UInNlZE2mHqaU1BMAocVol7od9suKxyNlPcaCdH6VlhpsbqDakVNSGwvBodehvisJaXEdksMRAYSKZDQFDRvWV9pOpHgEIIvde0JdY7Xzu8IDyodDqSEk21tdDWFFhpDjyPYhySnJKC3yKoBeH4MhFkOSUY9ocRE6XHkVbm59JWw0JZJaUkWmWFYrxVpVMUpSQH2ZcQXXhdS6KcGpVpuqfY2K0jvtOmk1uDoZd4IhHcJ6oFAXxpSZ0/DRR2tkHMeMHquuOYWVe/bZ57Bvzx6kO9wYPWgYrm51ORjY5ubnYevWLTh45KAwaHXr1sXlV1yOgD8k83fCpIlY+toyXNP+Wtx8yy04sHcfstLSUb9WHVzV6jIU5BWKu6LDbsFnX2zE7kP7UVhCN9EU6bnZoV0bFOaXSOC6dft25BQXSIJFH1DMX2BioBxD09PPQJMmTbD/8CGs/3K9MDPNmjTFafUaCgMpvS1DYQHjZhNl37KrwMhxVNn+UCxSZuRTVi+rAkIG0QQ3iQBR8fAk+DIImFT6ECr1lApDGC5jCAkI9a5kpLjcsrYJApgQ4lrmzxB768XK2XENXPFVrQY9ars94jKaxlraeAgZaS6kpbuRlZ4lNYRp7nRogDCxnlfbkbW1W40ZnrLnaj3HVNBNQBgwG5AfjWPsrPkgQxi1OaXWmuOplc9xPvBGWaJiTKSwp7xxHZAFtloMKM05ig5XtMK9N9+IcE4enGyX4y0StQJBiCZD53XmPpuYoNLmcWLCo7Kzk4BQaqzjrPO2Yt/xY7j5tlslsXBOs7Mwd9osuFNd+OVfBksTJ0/E5x9/glrJHiyaOxdnnNYY+/ftw4FfDuGX/Bz4AjT1siAzMxMtW7aUtcn337DpSxRQNm23IhgKSsuIunXroE79+viaztN5eVJj2/Gmm8W4iPvzhg0b4C0sxjmnNUW9Bg2wadcO5JYW4NCBg3A5HKhbuw4uOv8CMVIK+gMCTPfu3Ydt27aJxJWlBBdeeCFOP/0MkIVcu3attDhKcaegebOmkmxl4pXJVrp5s0clE5cbdmzBtz98L/fR1KVpk8Y47+xzpJY/P79A1gdLB8r3ddUxWK1zT9xPNFCY+LeKDGFBRIc5S14VQEh1CM8XzgleU5nnoYh8N7bvkPYcbLNEVjOul/nEBK9dF0WWzYB0gx6eWAwpRjM8DofUJCsMYabah9CqqHbU/rUnbuUJrakkcKgiLZLgSfBbz4p/5/HVM3gnfs6Kj68456t7vao+Y8XnVQf8qgSMVbScqew8OpXx0lr7JD72hDOtomnMr/oaVmM6o9aGl8WratnDqX7e6sb7P73/T3cZ/bMBSQ0gPLkE4FQW0e/6mJMAwq37D0pjegbMiTdFMgSYKE/TxRCmQ6dJXykgvPf6G9Glw7WIlZQg6i+BSd24pcVFPCrF/5KVVc0iNElLRfmiBhYrLkgtgCBwkft40KmAgUESbeALi0sFFM5f+CyWv/Uu6jZsiN179yPJ5cAjve9Fn86dceDAQWSmuOHzeUV2NHHGdKxd95lkf4PhKNxZGWJ9P23cRJx7djMsX7kKA4YOlobFhw8eQpLZKs52fulZBvx93tNwmK2Y+cR0bPziCzz88MO49777JOvM782G2itXvY9pc56UwJyGHseOZ6N2nTpYsGABnnrqKWxYv0Hs92k5npKcDI8nFV26dMMdd9yBd999FzNnPynMzeCBg3DHbbfAW1yCfn0ewU/ff4e777wTDz3QW4wUtDo06SVHKZ006VbZOsoMtW7dCbKpqgChOGSqAaW0nfCkY97Sl/H21m9gdHlgMzmEEWVwTtBLporvRUAo7q+qdFZqCBm8G3VItpjhMQCpMR080dhfBhBG2HZCTYZoklGywQTrBJZ0BtQkmpqpDAI+GAIB3H5dW9zWrh2sAT+MwvaxLYESWHM8KKOVIJtML82CxGhEMUwRIC5AQgWtqqSs4j6gzX35qSKCcmCgR8gAFOkjmDSrHBBarXblZVhrqIO0egiW+FE/LQsDH3oEnW9sh88278DsefOw68cfEFAbi5OxuOrK1hg0aBDsdht69+mD737YBXdGmgTE+/fsFZax2elN0LLFxVKPWFhYgPdWrcI776/Err27xZWULSVcdicu/tv5mDhmrNQ3PT59Gt5f86E0A497wwj4fHB4kpFfWIi+D/VG1x7dsebzTzFkxHAkJTnQ456uuP2mW6SHIZu7xwIhmAx6JLHVQDBA7acEqhzLsMpQioZcvcncV/ch1loJEGCaoiz4UMAgf1VckCsCQkpGPZi7bBlWbvwaBpcLSc5kAfEOu0NpzaFKZYNkVmlyJX1R1bowkfbq4bRakWw2wx2PIT0a+ssBQgNllWKgEpExEpdZVWbL+cM1QaAS5/e2GEQyetd17dD95hsQOp4LB2u9VYUHn8dxUGTuivqB6yhxL0qcz9p+X3HOkzDma0g/QacTB/Ny0OH2W2E2W9Godj3MmjwNDU5riG/2/Ign58/Fps8+w5kNGmPh3HlIT/FgxYoV8ndKRr0RP6x0ek1NxeVXXomhQ4cIiHrssWHSNJ6Jj/yCPKkRbty4Mfr374dVH67GG2+8gVoZmZg9ew4aNWyIpUuX4oUXXkCq04WpI8Yjv6gQkxfOxdH8HPi9pYj4gzineXO0uOBCPNDzPqS63fh+53eYNm0asnOOo7TUK70PmzRthvvvfxDn/u1cDB8+HF999ZUAQrZqaXtZC+Tkl8CiMyI3JxuN6zfAU88twttrV+OnfT9LL0Oum9MbNECri1ticP8BSLI7kJeTIy2gtPO00g5SieuiYl2bOIGXS0YJCGe/tAzfHDwqyUAmXpgoYFJFzGvEydeoAsJC6NTWLwSEMp9MOqRYjHDrw0hhj1GgSkDosFjL21j8KoyqAYQniwtrAKEyOlodfA0gVEegBhD+rnCq2hf/s8e/+g9YdduJioBQJJ2q5MRqVvrtUV1JiQgNNUTaYlPcCTWGsFu763BLmysQzM+HIRqoBBAqATAznByrygChFigkslcaYGGQIQtfHAbJOiryS6lboXyL2Wi7He+8+x7mLXgGxb4gOt5yGz5fvwHbNm/BNW2uxKypU5HlSkHU50NhURGYynxj5Tso9vtRK6sWsvPz8enG9fh223bMmjIFt3W6Fe+uWY3HRg6HKyVFWlKkOVwo5fNDPhjNJixbvARpySkY2Lc/duzYLlbkvXr1kl5p9Ro2EFkZM9Gv/+MN7DuwX5rYNz3rTLRv314y4AwweGve/G9oesYZWPXBh2W1e3NmzxanPAYKPn8pBg8ajOvbXwub0Ywe93TGrh070bN7VwwfPFR6cJn1dNtTAl/eGLhK0b9qKJAICCtunFo+U9xX1V5iiYDQ7E7D/JdfwZubv5YAwQCTIpM1sd4sItlvsiVsU6A9T6S86vWhC2GtFBccwSBSojG4ozEk6WNIdliRnupBgwZ1/zSGsDJASDkswTtHkr33HFaH+l2UPoTmWASGgB+3tbsGt19zOYqP5UrzcTKzBOO8MXAioy3zPgEQUsJWGSDUmHEBkqqrrhYwa4yXZnpUvt71CCYAwjUqQ1juckgeDTDYbPB7vaiXVhsDHnoE17RujYEDB2LdhvVIdrvQ8tKLpbn82jVrkJ+Xj7s734Pu3btjwqRJ2LF9O1zJTmk7cfllrfDhe+8j79hxkQy/9MJi+S69+z6MwoAP13a8EXfcfTeefeYZfPHZZ3CZbJg8djyaNj0T855+Cu99tFocG+10IzQYEUBM1krXzp3xSL9+ePejVRgxaoQ4cN7c4Sbccv3NyEh2Cyi0W8kkxBEoKUGyg20m6CKl7gsqmNYZFKmdzGEx/FADBtUESlsPymNYd6WyhCcDhK+8hpVfbj4BECrMlwYIlfkv+xfZSrVWmA3HCa6S7XbYYnFpTJ8WDsKljyA9NalKhrAyZvz3ZAgpS6QBECWhJtYwOx0JdZbKAJLBIUNoUxnC29tdg67Xt4X32HGYeQ6wDk9NQHHu8t/8yXHi+VGx3U1lCb/EMywYDMtnYG9Nc7ILG3/4Dt0f7AWPO1UA4bRxU2BPciA35MPIcWOxa8e3SLE58cycuaKi+PbbnVi1ejWsKQ6RdX6+YT127PwWkVBYgF5mVjoe7vOw1NVSCn3BBRdgxrRpkvCYPmMGGjc+DSNGjcTBw7+gQ4cOmD9lOh4ePAgr/vkOrrqsFRY//Qx+2rcHr3/wLgw2Cxqf1khUG+s//1wYxNdfW4aG9erjlSVLsXjxYlza6gqce965eOfdFdj9824MGjQE93Tpgr79HsW3336L1PR09OzeEy0uuAixSAjuJCfqpKdj3aefYfT4cdhfcAzX39QBd915O9587XWsWrECDerUxROTJkvrF3+JV85W9ulkQpBJqYrKEG3MtSThCdegCkC47VA2TCkeRMMhBRCazSLlLQOEIb+cpWaH4wSGkPt9VrJD+hAyEUKG8NeSUYUhrAGEyn7179xqAGENIKx03vzZgKSGIfxfYQgV1iCxD2FlDCFBocVoFJaAzmLuZKVBNCWj7LvktNvlYBBAeOw4brr4EtzQqgX8uTmw6qMwCEsSRVxnVmvnlExzZfJFbUJrQbIGDLW/awGyMJYmlV3RAWFVkigMocOGI9k5mDptJr7evgPhuB7TZ8zBz3v34el58xAPBzFx1Ei0v/xKAVSUEJWGAjiQcwyfb1wv2ds69eriHyvexo8//YSR/Qag25134I0PVmHQY0PRpNkZGDt8FOpn1sKsWbPw4cbPUL9+A8yf8aQEqsOHDcOuXT/I60pPQR1w+umnY8CAATj//AukYfjAwYOw5estAhofGzwM9/Z+EN9//71kqEcMH4WLL26B5559Hu+vWiXOdnzcOef+DWPHjhXjFrb4KCkqhMtpVxjBGNCpw43CFkZ9AfleNrNJpENafaIAFM3Ip0LbCS1wFvCiDnZVgJAg8KlXlmH5V1tAcJjmziiTjFIiyYA4TGYgrLCSlNPK62qA3WIUQOiKhJGuN8FaWvqHAUIJaONKf8qyxvQJbSc0QMjEgrjJxiEyRUp/eW2lltKq1AcJQ0jO0+dFtISS0SvR8fILkX8kR9qakFEn8NbAHRnCE1hayp8TACHdN8k0lbV5UZlZzRo/sQZLvofaf7BckqP00iw2xE6QjPbt20+9ovzewLK33hQ2JMPhxvAhw6QR9/hJE7Hr559wR+e7MGbMKGRnH8GkSZOxa+cukSzffvvtWL3mI3z55ZfI+hdDOHLkSFzXui0WLViA119ZJjLCAf36iwPjE7NnCdtXv0lj6e95+PBhHD98FFF/EEP7D0TXe7ph2MgReH/tR2h6ehP846WXkZOTgzmLnsYXX6xH57vuEmZm6fJ/YPTYkQI+6WKblpSMnF+OSNDb69770KZVS+Tk5Mr8Z6sA1h5y56XRlSQgVDMmDUhLX0g1CZXIEHKex8S6lGYyWndVMiTct2Kw600oDiqS0fmvvo4PtmyFKcUtDCHNSNLS0mReKDWgMWE5pcaZc4MtZaQfpNKHMC05GYZAUJGMhgNINsT+dEAYtyqSUX5XDRCyLo0MENkq7vkKstYrzpx0mI4pgJAMYevzz0WX9teg5Gg2rKyfVNve8BoQBHL+ch3wJ88Nu11lrMv2mRMDYC2w1X56vX4JktlD0J7qwVd7fkS33r1gM9uFAXxqxhzUrlMLu44cxBOzZmLj+g1oVKceFs6ejbpZtRGNxPD1tm+wdv06NG52Bg4ePSwMH0HTwkWLkJqaglGjRuOHn3+UfToQDOLAvv0454wz0e2ee3D9De1x3wP34+ud23HOuefigvMuxD/fWA5TDOjQ/nr079tPHE937v0Jaz77FEkul3zPN15ZhpKiYix/9VU0qFcPsXBUWkkkp3jw6huvS6KkVu3aeGzYCLRoeQkeeOAB/PDTj4iofW5tFqskP9q3vQbDhw3BG6++hgXPPQO904LkNA+SHHYU5ebhyIFD8P6rv9/0KY/j1ptuRtQXBMJRAYTKOaqYHCW2GqpMulsWTJ4EEBqT3XA5HXJdhT2OUgGi1BTSfZSSUTpRc64YYoo6xSj7vROOqA+1zGZYmMRRawhTM9KRUa820jLS4UlKqQGElbiQnio4rAGENYCwBhCe6mr5Ax/3ZwPyar+qVkwrjemrBoRa7RU3GqXWIiqHQJLTBneKG0G/F0cPH0Ga2yNAxmQyIHvvPtx2+RXofENbhAvzYIqHoI+pNYQCCMt7SmkN5ytKRRloK46Z5c3oJcATWZbCOvF3jSFkzz/2PWNGvqC0GDCZse3bnXhy/lM4cPgYWlxyKQYOHY78omI8NmSoHOTnNDkDD993HxrWqSeH1soPVmHG/DmwOh245KIW8Ab8+H7PT/KdH+vbD506dcTyFe9i1IRxqFW3FhbOm48zGzXBhAkT8PZH78OV5MLSvy8Wp8bRY8dj48aN6NDhRjRt2gyrVq3E9h07cN111+GRR/vKWPUbMADbtu3AQ717o+8jfdG9Zw/89ONuCUgo0TvvvHPxj3+8KRIlSkhHjx4jIHXYsMfE5e3s5s2RZLdJIPzDzm+Fpel8x+0YNmCQ2PsbpQ5DqR1hywgF8KmmQGpwULEXoTZvKOktB+Bqs+EEySjrSBIBISWjUmFElkYXkzodBpHhcAz5+XnCNsn7qywur68lFoHV50U9exIa2O1w6KLwOGxIT/Ogbn21D+F/qYawfD2oLUN+IyC06NmsOoI6WbWVrHg4hqPHjsGeZJNWG8lmI/Z+uwO3tL0OXW5qh2BBAcwIK0GYjLVSK5sIsBVAp5ggJa4zLXDT5nqiVbz2PcoSKTCU2dlLMKC6MBaE/ZgyYxrWfrIOtWvVxvI3l4tcz+cNwGi14bFxo/Hxmo9RJy0LUyZNQlFhEYaMHC5g8tLLW2H+7NnCuvd5qLfM48yMLMyYMRNLlr6IdevW4YwzTsf0J57AufVPw/JVqzDj8ScQKCnFxPETsHvvHjy7+HkBg1mNGsBks8JudyLFmST1ZZS2NW7UBGPHj8W6LzcIY/T2stdRp1YWHurXD6s//gj9+/RB74f74P21azBmwjgx42Cd4wXNz8O7b70tfQ+HDhyAXj17IBjwIRLww8xSYoo9qWYQC3/KpMubdmuSd2XcyyXTbNUh+wmUHoQnAELuj7qY9E/Mo3mGJxWLlr+N9zZthsWTCpvNCa+3tIzh1fYxrh9FIqzI4zWHX9mvwiEY/EHUspjR2G5BijGONI+zjCHMTE+XPoRaDeHvxRAWaDWExwsBqxNhcapVACETEjISNOyixC81DTa7DaFgBPm5eVLn67BZYNDF8Mvun3B726vR9cb28B87DhsZKTG0UvpBameHBgwpH9eSJMqaUPbyxMRfxcDW7wuCSY9UTzr2Zx/DkvfewYIXnxdgeken2/BQ9/vgSU/DgcIcjH98Cn747gfYjCa89coykRcPGzoMuw/sQ1KaB+m1syTht3v3zyguKMQHH3wgjesHDOiPzZu34KJLLobVacfB/QdQz52Owf364/zzz8fGLZvx0OD+cGemS/ItQidTsw0r3nwbR7OzMXXGNKz/+it4MtLRrPlZyM/Px67vvkdpUTFWrXgXdTKzJGmaX1CAxvXrY94zi6R8gEDqwQf7oMN11+KOHt3xzfZtaNjodFxyySWyNl55cQlqZ6Rj2tTHsfO7HZg1cybiVgPuuOtOkbrGWMue7EJKkguXtbgEF597Pkx0zg2EFfWMGByp7qoJySdNZaMpRU4AiBUAYWLbCbqMmtlGQj0i5LqxKT0N3OgqHI9Jsk2RFyuAkAappmgQ5kAR6jscqG+3w6U3Vuoy6rDYBKgrCbeKkUwVktE/uGaw4qeqjtHjvv9bbtW9XlWv9XsBwrLzqYIJ2Kl+p+pqCJVWQwmn9B9eQ1hxop285vO3Xv+aGsIEQ5JTnTT/lx73vwUIjYhEDSjWm/H4i0uxZf9+sDE9N3VtI9A2fwbyvKV6kuFJptW2AghZt0ADFLPZiB+3foMubdsJIIyVFsIQCUAXVWy8FYbw1AChNJxn/zu10TM3Ox5iEkCrLJcGMPgzQGtxlxMffroWb7z1NvKKirH7wAGkZtaByWaHJy0LkVgcOUdzEPR54S8oxkXNz5FD6aorr8JbK/+JX/KPw2K1YtmLS7Bx0wY889IL+OmHXZgxYbKwotPmzcahI0ekt9vUyVNwRt0GeGL6NCxf9a5kOF9Y+CzcrmQMHjoEW7d/i44dO+LSyy7Ba6++im3btgvrN3jwYBkrSvS++upr9OzRA0MH9MfYyZOlPQAD93bt2qF169Z4/bV/4LvvvhMWYtLEibA5HJg0eZI4KlLC1/Oee8Bc+93dumL7lq1of21bjH5sBJzsJ8deW3Gtn5sqXUtogcBAQHOeq7j2qgOEhiQ3nlpGhnCzMIQ0lREjFOEWY9Lzy2a3IxKOCmNEQJjY7JZtACy62P8MIKR7LIvLamdlSb1YwBfA0SNH4fK4kO5xwxKPYu+OHbi17bW456brAZpqxNVm6Crw+1Voo0qx+fdEFz3Obc2MI7HWKvH5ZfuL2n9QgicJOhQGsCgaxLRZM7F69UdITk7GW2+/LSwgpaNcC4NHPCbmRLXcGXjkkUdw/oUXoHffR7D78EGccWZTtLm6DQLeEqz56CPkHMsW44unFyzEU4sWYOHChUhL8+Dmm2/GOWc1xysvvoS9P/4s9a5Txk2Ew+VE34EDUOL3ottDD+Duezpj37592LLpK6Tak3B20zPx5Zdf4Z8rViC7MA9ZtbLwwlOLhGGcOmu61B/e16MbHn20H975cBUGDB6EWllZuPrKq3DR2X/D5i824f13VmDYkMHo0vkumFmzFvDL3JOEhPQnLO9HmMjIauZKNPShKYbsL2qy5GSA0GEwo8Dnh97jwYLX38TKTV/BmOKGzWKH1+cVuasmredrMigWqWSCkZImmTaRAVYBYSObGalmHTxux58GCPcfL0TM6hSX0TjbCSUAQm3O0YCF7CaBWe7xHKS4nKibmQGDPo6dWzdJDWGPjh0QOp4HO2s4Y+wBqcxHpT2CUTGWikYr3XOqAoRlAS4TOLGoMIQTZzyB5Ws/hN5mw5HDhzF84GDcd3d3WGxW7M45ivHTpmLTpk2wmcx4+5XXcGD3XvTp0wcp6ano2ute3H7XnXj66aexcuVKAR6vLF0K+78kx0zsbd+2DR1u6Sj1ic/MfxofvPEWhvYbiEGDBsAfi6H/2BFY+9k6qc9OMlrQr8f96Hz7nfhg3Vr06dcXjZqcLs/vft+9mDNnDt5avlzm44vPPS/mN5T7M6HUrFlT/O288/Dm22/hmeeexcCBQzCofz9JiHz2xRdwpblx+x13STunJS++ICwhz5v8/BwsWrQIew/slXXRpnVrZB89hm2bv4I7yYULzj4XDWvXlWvA/V96dVIqzRJ7vb6sNIPjqvXp1BKv1QHCxMb0rCEsiw3UpJdIR1VAGGZ6UAOEXI1MAOoilQJCjSHkz9SkZNQAwr+eZLQGEP5nLq81gLAGEP618e0JDGFlgNByIiBUv43AQV1MCuQJCEN+Lw4fqQIQXt8WMW8hjNFgucuoziSAMK5TG72rr1uRIWTgph1UBIRlNVS06lZNOLQBJtAg4DiaexxOdzLefncF5i1cBH8kAmeKW2oBI3EDQgQsBrP0/DNGAZfFjuJjOWWyz1eXvyY1hO6UFJyWURtWkwE/7N+NktIiPDX9SRw/dhhjJk9CVr0sXHRRC4weOVLqVB4b8Rg+3bQJGbWyMH38JKSkpGDKE49j3eefIynJKTbiNIhhIHB/rwdx7733ijyud+/e2Lp1q8hI+/V7FEeOHMUsyp02bhRLcUqOOC4EiPfccw/uv/9+bNjwBcZOGIeSEh/GjR6NbrfdhuyCAgx6tB+2b9mCG6+//v+x9x3gUZXp92d6Tw8pdGzoz7b2riACCgjYEeyrsq69ratix15xXdsqqGB37XXF3gVBUARUpCeB9Eyml7/n/e43c2dICNj3v7nPwxOSaXfu/Qaz22cAACAASURBVMp73vO+5+DSv18ifW2xcNbGguI/mmnSGfkNBYQC5E0ZTsn++goxZcYMPCulcyWwW1xGeaViVEQ0iAb0saQExyKxblI20IDQEw6hl8ePfn4f/JY0Cn0u9CBD2Kv6F+0hNOUejfNcf8lo0jhXXTIqjEAsJqqBBPwtzW1YtXoVikqKUFVZClcqKQyhAMKRByLV1gI7+9mMeSZKuB0cOhDuCBDqoC3DhuskiMmiQYGY7EE1Rpau1bQ04B/33IO3334LHo9X+qQoLCMm0m4vrp18Pd55620JIsmeDB0xDE889zxu/9e9aGxpgo3KsOGI9Nz935Zb4ZxzzpO+wnlff4Nrb7xWhGdoNk0PslQsgYDbg0MPHoNTTjxJzO7v+McUTJv+CGw+NwZutRWam5uxcN58bLnZFrj6sqvw8NRH8PGsWXD4vfjrX07DuNGHSJB9yVVX4Olnn8aZf/kLJp52Kl6e+QYmXXGZsM2htna4YEWosQ2lhUW46vLLsP+gwYi1B2W8a0BIViEcjYjsv9XuyAiaKDZcAUWWURMQSpLJ6OvsEBAaJaPOtBXRtAXW4iLc/NCjeHX2HMRdLnipzinCMdmAQYAfGROjd1BKjzP+cxY5VzMgLHPZUFzkEUBYVVElaqxmldFfmyHcEEDYq2cvEUFqbQ1iTU0NKkpKUF2pAOGC2Z/i8OG/DCBUa03Wckf/7nZ5QSaXa+GxJ5+MLxYvQDAWw5ADDsBpJ56KXsUV4mu5vLket9x9J17/zxvoUVKMJx6ajsY1azFp0mWob2pAWc8qlJSVYuXKlWhpapa9YOq/HkBZebmsr+zp9hT44SzywgErFn48C7dMvgHHHX8c6ttb8cmCeTj7ogvgs7nhs9px77W3YNutt8HnC+dj0tVX4oclP4DApqJvtfSIM5G0euVKvPnq6+hd3RNXXn4FHn30UfTs3Uf891bV1AhDeN55F+CgESMw4dhj8M1338JV4JNkApWsKd6zzZZb4dabbhZQR6D5/IvPyT649ZYD0dSgSkb79qzGlZdOknJqKpKmxYRX9YCTpdPAXKuqaqEfvc+aLShEZVSqOZQxfVPSAgLCWctWIemiXoDq1eXBflMmRCQRkoyJkBJtm/IBocOagDvail5er1SEFFoUQ9gNCNfdGH4rhtCcpDWfRf7n/7cBQno853yHfBXTvEve1fX+uY93A8JuQPjfAQjlLK0dMIQuUJ6cgbB6hjoSaZbBWSVoEQNgAxDml4yO2X0PHDNqGNLtLUAsZPQQkiHMAkLxYzLiqI4AoS5lYSZTq1TanA7ZQHUgrX3KwtGobOQUk5k2fTqmPTodwUgUldW9BBSW9qhAPK3M6qlYFw+HsGzRt7DGU1LKdueUO1HXWI/nX3sRS9hb5S3Adltvi5r6WixdsgQnjT8WwfY2vPfxe7KRDxk6FFtvtRWWfLMY777/Hj74/FMRHTlj4mni5XbT7bdKOQ9ZE7J7lM3feaedsfc+e0umnQsMVUW/++47HDL2EOy+++7SpM9rO23qVGEFi0sK5XksHdprr73Qo0cF3nprJl5+5RXpRxoxYgS2GrilsLP33n23WF3ssdvuOP7Y4xALh4SZ4+H1eeHzKQ8tc7ntzwWEd0yfjudmzwF7SmhMLz2hzAZb0woEGv6NRBUEhFSBZSkaA3YCQg97syIR9PzRQJoBQsCGPywgZIY+1h5CRXkFiooK0doSRG3dahSWFKKyvAwFRsno6EGDcOzo4Qg3EBAqtlT1rf10QMh7qMtI1ymrM5VKaeBIENSejGPGY4/is88/Q8AfwOTJkyWYDrK31OnCQw8/gvlz54k0/nj2pv5pO6yqb8CCpd+JImOwoVH6j8gEjh8/HmWl5TKWKA7R3N6Gfz/3HBZ8s0Dek/d91513wW477YwepWVw2hwCPF9+/TV88OnHCIbapcdopx12wFFjD5PStvvuvR+1a9dgpz12w/77DYLHYpeEwaNPP4n//Oc/GHHgMIybMB4ffPIx/jX1QenRY4KD5X8BtxeD9tpbxjpVRhn0UkxG5HLIiFhSIvRUUlIMu9MtgFCPe4prsJyUcy0bxCqhH2XhoUrdhFIxqYyyxJzrobW4GDc+OCMDCOkdp8vylL2Lus8y9nV5lQEIJblAMErwGlElo2QICQgLC90oLy9CdWXPPwQgzKjrGn6EAwYMkHW3sakFNStXYZM+veF3q5LRFd8vxKj99sbxY0YJQ0iHTs5vBb7VWp3PepurPPT47ggImgEhgTsVSm+67VasbmjAznvsht123UNsT1rqGsUKqCkWwtQZj2Dh4sUoLizExRf8DQUer7Dhjz7+uIxdsngUmnn99ddFLfXiiy+Sfri77/onamtrkBL/TLuAqm0HbI5hgwdLRUfa48DClUtxzoXnY8WSFTju8KNwyennIBaNwlEcwKy5c/DYjBloa29Hdd/eIkzzxmuvA8k4Lrrwb+jds5coFP/7mX/jg48+QSQSRnXvXlKOut++gyXpcceUKViyfCmcRQGpsmAp5oBefTB2zBhUVfQQlp+M9Psffog33ngN4fYQjWYxcPPNMHTw/th8k00FhLLXWdYK7nccl3mAkNeVeyof2xBA2BgH7pz+JGYtXYWk24tUggywOuTesuQ3lUaSVi+ch1Y2LNiUv7AocCuGkKIyPT3ubkDYRXTYFQDp7OUbWzLaDQjVlezqev/cxy2N9Wt+mkzQHxtGbPDZ/beLyvzhSz43+E6s/4ks5egIEEZdZAjFzzmnV4C9emS66EPocjjEW4l9GOyJY6acJaOR+kaM3WNPHD/2QKSDbUiEW+AyEGXK6hBJfyubCozNRP3MtbhIJ1WfiYBQQ2FRykVZ5mi3ZdgmEelIpmBh+ZfVIjLeD0ydiocemY76xkaMHDkKl156uQTCdpcDwbagALLaVatx08034oP33sGWW2whpTybDxwosvHchAkAWE7ELCwFCVLRuArs7Xbpk+T4YIAiZtuJGOgDR2l9BlLt7e3yGVkY3fGi09Eio/8m/kHiraPKfjQQ0IqVmhliMMpDl/RK0K7hO61B6O0G5Ei98720l6NZ7c98P8y9G1kfM5UdkFLiQBFue+hhvDDnS9gKipBOqJ4SsjQcU9pWhLLjPFKG0bMejbqH0BePoafTg74eDwrtFgR8LlSUl6Jnz6o/FEPI8UC1wAH9BiAWY4IigoaGBhSVch7YxFOxYfkyHD5sWAYQig8hezYtWZGY9a0r+t7r4NnMEJp7Pc2gUN8zXnud8bc5jH5N6c3KZRDFB1QYmKzZOeeNLmdMWFS/KIGVeUzp+ybAXgacCeCasq8MDPU5aWZMny/HtMkEQn0M55SsMbk9Q7TT4Pyin5+MaRHfUSXsfD5ZT75CZ4IZoMr3MhjZaDgsQJiiU/y7LjuXU7daBQCosc++J/UZ4psm10uLyqSQZkbMQhVZC6Lsqysuxs3TZuClz74QY3o+l+CSCpgakMvaYDDq+n5Lr6gRERC45gPCgoATPSrIuvUUr7nSojI4nQ5Zb8xj5pfyIYw6bGj8ETzTh9DMEKrrl5LePPHfMA5a79Bnjn6UZNb6VFfBmkwgGY+gdvn3whCeOPZgROrq4eLrbBx7rPJwZpJ3mpnSZf+ZN+8gIDOvjTlAMW142Mr4y44m+sbyXtscDuV1K8MwO170+M7/TDXG1RigSrL2bUsZslpSKm5JwVMQEPuU5197RUTE3A4Pptxyq3j/tdFU3uPOKYnXnyNzWfpauedlWx3q6xtlH2VChWNRgzN+ftxQaaZcFb1duQdJT522bhLWjyJIxlzl/NBCYSLUZpO+clmrjX57mUNG6a5e83WPsn5MkhgGsyL7DPtHLUnErA40xFI5gDCRzAJCJvmya5LaI7jHmwEhk4TUEvBSVMblQv91GMJKYQpLCwrhc3qUyq1J3Mx832Su/kQVzvz3+aV+7+p8/ig9hJ0BQHOFyoZc38yc7EQ7Mb9nML9HMP8zuvJL7Or65r+f7tXX9zf7+vxeTuP3Lgxdu/r8rh7vBoT/5Qzh/xYgNJWMTn0Es5YtQdTlkMA/HxBys6XxtMtpl0x/PBpDfd0aCd6pjuh02gQQHrTjTjhm1HApGbXEQnDyjURn1L7BgNB8DzjhtHS5mdkSny9mJg1QySwrm/JpL5FIpbD1lltj7x+9ptqDIaUkGgzC7XGBao7vf/Q+6upqYLNbMHjwEFRVVQmDJaIHLGuVII+/JwUkSnbfzvIYFWTz+1K2nouP+DIZIji6FyMnGNdMDkGeBFo6mNELlPpdi75kgGFasRcZQJgxmM8F1Grhy76nFoPQQaruFdTvq3//OYDw1mnT8OLc+bAGCoEks8G5gJBnpAFh0q6YQXMvqiOVgD8ZR7XDjX5ON0ocVvj8f0xAKP04yST69e4vP3mfGpqa4CvwwW23otTrEUB44J574siDhiLW1CzG9FYKKvCeGcH1TwWE+YyKeQOS+WCxCuihmizHtt8bkBGRX1JKIMdeN/bYyZgygJ06r+xmmX3/3HGqx4uUMVIwwhADyRiv57wfkxMqWDQbs2vW1Px5uYEZwapFEjFUqpWRbXj4yXUw1HH1NVFzQ5dtqu/AAJmXPR+UarCdtVxhYK2URzPsoBHQqsBWlf260laEU0lYi0tx6yMz8PzHn4vdCqsNmKDKB4S6ckF/L60aK+dGsBjNZQgDfocAwp5VvcTrrqSwNAMIMyDcSPzwTPU4+qnG9ASEzSZjet1DqJJQSQGEvH4E4kw6sfxWRKJiCaytW4N+vXqKvxxScaxdvgQHD9oHx44eiaghKkNcLayUVRnadwTwdG9nRwHo+gChjOsM467GZzDcJj54BFfyeQYg7Czgzw2AVVJCDmOe6gBe94CmWWLscuHiSy/Biy+9iJNPPAnnn3++CMbQLiggyYHskQH/ej7kVcIwMak9HpnokP47DibuK/RtTbASR5U1c1/RyQt9rdSc6lioRAST7FmmWu8BuodQz2ENAPX8ymkpyAOE9dEkpkx/ErOXrkSSljsmMCr3I5M8yAJCEZRJsTpEVY3YEYM/GUal09kNCDsbmMbfuwIYnb08/3X5QKsbEHYDwi6G3q/zcDdD+Otc11/6XRVDuC4gjLgdojjoSKognkEBNy2ybIWFRZIt9ro9Up4SbGuT5nduKGQIw/UNOGDb7XD40CFIBxukVMRuMA+UNidPkDZUF7MBUx5DaJh5y2ajN9MU+31yM/Fk9DjWGPimUknJptI7i+/PAFmVcdkQjaj+k1CIgFAZLdMcnYbX9Q31cDk9EkhQCIUbPCXkRTmN/RDJrBKeCjiyAE0CVQY/aZWNlYDPAIz5QXXWALvzu5jJvAnEVd515oBXB0KaGcwBGKbyQbOQhjng0up+mnHaEEAorzexBQzRrQXFuGXqVLw07ytYfAXrAEJagMi1YEDAElG78opUSqSKGSIgDKQSqLK7BBCWOm0CCMvKS9C7+vdlCJnhNttO0MKD6rEM1Dk+2BdKc3ePxyl8kteSRrCuDgftuRvG7r8/Yo2NcFksMh9EZY9Ji6SSfjcfGrib75GZIcy3m9CvNW/8ZrBIQEgbmIJAkTxVjxP9OiY1NHtrBoTC+BkMhBp4uoRSvVIFEiw9Mxhpw+5Cl0tmExbq8RymUJgHNWcyh7mHWf6YO/9ZnsC5TS9LeZQMoYmVzE8Wmd/fZrPKPdHXlM/NAlnFDpqZEG1DIQkcYw4p8wqqJZIJSYpqbziZzgLCT2dLqTSnPNdCnmcm8GYPYR6DYVbttBDkxqKodLukZLTUaYUGhL2re6OyRwWKC0oEEMJhz7Cxmh39rQChBixkQCmkRMVLJsjaW9tQ5PfBZbXI6dWvXIrhe+yGI4cNRbimFiX0GXQoRWqqvOr7p+9ZJtklJdXG+Mq7XvmBbYcBsmYLAYTaw8IQsveaSZgNPczAkC/LfI5m46gUa0lLbzr7Eq+9/gaUl5bi5JNOwtADhgpbyvvP0lPzYX5f2Wu4DpoYbP055mui9w9tq0RLGSYbpLSZpdEGm67nmhlQ53/f/ESgvgfa7zdXaEnNWbOCt81mMZjWFKI2O9aGEzmAkIYq+pDES+b+qXuqGP91AaEvHUGlw4EBHi+KrA7pIaQ6bI/e3Qyh+R7+VoDQnKTNGUMb2HPXGcD8vRlCsfsx93XnJSyy31UzhPlrRn48+jNFZbpLRvM2+A1dof8gz/tfZwg7AoS8Jg6vW7ypCJbikagEfjSlZ+moBoShtfU4dthwHLL/IAGEPu6VhspoR4BQAGd+yWgeINSjSfUpqBI8TngGjQy+SorLhP1rDwZRWFSE9nDE6FthkGBDezgqgLC9vU1+MlDXRu3sK6R6J73+mAVnb4f5oOE0AyEeLBclqKLgC/sC7fydTfVWm5SK8uD7JzMlNcaZmxhCFal2PD9+FiA0B1fG+zMA4HtqiXFdKqfLt3LK0Uy+hPnMgwaEBMhUkHMWl+LmBxUgTHsCsKZVD6EuGdWA0JG2KaVFp00YWymbSqVVBjseFYawyu5Ef5f3DwkIOc4Y8DgtNvjcHtFB5zgpLisSNo4lfeG2ZpT6PECwDYcN2R9jf/QMi9TXw2VJyzgTBiCumN4NBYQawGwIINSBHEvQeIg/qJOdXGyFM5WGGgDRDAgz59MRIDTGKecYbAYQlKjZKN/kLKT4BBm6lFKx1ee9sYDQyKWocyZoTnF+U6nTbJOSBdNmACgBN5VGjTcRJoTxs8FMaYCtgWGG1ZRkkdrodYk3vwcPMyC0plnXYEWE5nAlpbjtkRl44bMvBBAmEmTBaPytroN8hgH6mbyS8lT6UBpBM/0RaTRuBoQlDiDgZ8lomYgWmRnC3woQ0ocwTpDPfi/2YxoesVzLdM+zErmyyXpPzzu3ww6Pw4rm2pWYMHokDh0yGOHVNegRKATfiu/DtVXfn/zk04YyhDIMOwCMvNYsq+QRDIWFScsCwnwmwChB5L202yS5yYN3W2wZdAuDDhwNQJhkaSaHo82KJUt/kL4+VsiwB5HWFRSloccqk0Xmw2wjYwaE0sNq9MCbx6FZ0MVsM5NJ4BF5G8m0fEBoLgHlczLJDouqWtEJI5W8zPbf83nm39V+mmXaCbA5EGJ2B4QhfPgJfP7DCmEIzYBQrmPGgsJI4IhfpRU2q136STVD6E2FxYewn8uDEruzGxB2Eu/+loBQj6ucU+kGhDmXo6v70dXj3SWj3SWjnUz1P9afN4QhNKo9YbFZYXM5JcikcASDPgEBZHwSSSlVY1AaaajHUUOGYNywQUi2t8CJhLKdYEaXFtJkX/J63zJ9b8blSSKrYsb3z69B16Gh7q/jhs7NLxQKyTuwJE4fqZQFRaXFiIQjaGpqkvJWZq/J9PAQMRebQ4Ra+DcahcdiEfkuBH3c8KWETTZQMoAqcFL+Tln2wRwQspSWgIHvQSEE9t4w28tNmYEVQbX5IDhl4EUhGK/Hi6TItqtDNmqjxE8nv9mzSWCizYF1/xifz01en0t+uZa5XEg2AhMINP/fbDuRPQ+WNaV4N+EuLcPNDz4kPYTpH6XgCQgVg5FCypoSywGWmblhRzgWhT3ggzfgkz48v9eHWDKKUFMDCixp9HS6/9CAkPIIDOQZ2POn3BPtK8j+wHQKPmsKyaYmHHLA/jhi+P4I1TfCzRJZzWrp3pwOGEI1YPMCWMP/TQd/EnRlSuFI4BnMC+ceX2uzSqkZxxgP+g2SYeJYZQBMrJSIx+H2eCSo5XjhOHG7PXB73AiHgzL2mJihcAVrIWmgzQQJ54TNCEh14obvydJqjmXaWiQTBhiyWsXGIcGe28z4TcHnY6IlIvOH/X+trc2qJNJhlTkSCilFXH1wPTD3gTDw1+wk5x2Z/HAoJJ9FVdNkPJ7xepQ5YFH9UBrw5o/7/HmhLW50iS0TQGSxaUxPQEhRmRCrJYpLccv0GXhp1jwBhBTL6Sh5SJBIQMhro5QiFTBib1RLUyP8Dgcq3U70dzvEh7CAgLAHAWFvAYSlxb8dQ/gDbSeolgq1rsnqaYwv3huuS1wjjYGvlCuTCTi4CCciSLQ148jhB+DQA4bA2toKJ8vrRdU4FxDqyomOmK31BVSZJJlZqCdF9l2BMf5kb7sAL2Me8HsQHJItZkLP6/GJGIse3zwXliMnY7TCSMjY9Hp9KnnYHoLbqb4vrwZVe+PsLbdaUFBUKCWzPo9XWge470myjd+ZPa7G/M766yoQRjjK+anncSZRIwBc/TNfA3Nyg+/JXlruEaWlpVK9YmYgzX2Cev7oa2zeCxTLrv51BMb1/VF7CfvlbXIf4w4nmuLA7Q8/hk+/W4a4y2v4TKpPE8CZ2W4NW6riUnHCbWtqRXFZMYKxEFoaalBgjaPa5coBhEpltFIZ0xcUwed0ZyoMOnPv6yoAz1lMfoNfujqfP3oP4TqX6DcGhOZ+ZT3vzOfU1fWVPdmUNOruIfwNBv3GfER3yejGXK3f77nrA4TMjLJkNAO+uE3YaAZvlY0QiaQhCAG4HE6DIXQiXL8WJx58MMaPGIREawscVJwzVMl+CiBUO3OuyEV+KVw8xgDAJsHBmoZ6CWJZ5sRghr0ZVODWXljSA2hkgBk0sFzOanUI+OPr+I/MDq0i+Fz13RgjJ0VFjUGGUtDLsnx8DdkzBtAM1hlocNNlmRWDDUr+h9pDEjSwBCg/iNTBDXtHeLjdCjBmAllD+EP3IjEQ4mdSfVECBtnE1WEGdvp3cxZZ+4HxbxLsGb2P5gW1o41YGJskoboFvvJy3PiAAoQMJm1w5ABCKvXxfljjEGYw7bbD6fGIibKDYMpuQTLUBkckhN5uH/o6XH84hlCunSFiIubyDHqM0kfKqst9tiTgSKZQ5HAg0dqIIw8chvEHH4QEwbpWGTXGrw6ezLM9w5rkAUJ9/c3BcEeA0PxeBCEcE+2RMGw2pwAugicB5DaV3ODjtA/g3BCGJZGQsVPeoxR1tXUyfwgMaTrO70egxACUCQlzaSrHDRMSFLCQ+QCbJD5E0ZPfJZmEw0h6SMCaUhu21cZA3oF4IiZJkfaIsmPR4zcD4PIqdHi9zXOewTVfJ8I+xUUZoK6vBwFhPiOrS/H4Gdm+rGxQq+6PAtQs11Mqo0xMJWFPpjOAkD2Er37xFSyFRSIwZL4umc8XERybzC8CQh3wMKkQagvCmQaqvAyM7Si0phQgrCjJAMKyEtVD+GswhOwNZw9hxph+7bqAUAdYmt0TFpo9bkblAdVdPQ47rHEFCI8bPQrjDhqKVGML7GRGHfQNjEuPpR7366u62VhAKFItUvmg1kuCNenl8wfE0icWj8jayOsvTL7VLnOB45l/43M55pic4nrIc2MykY/x7wSEAo3ZKkv7HI4FVoi4nAiFw9I72KNMKe9S+KW+vl7shjiuwu3tcNhd8pMJGSYFOM90nylf4/F6pKKFpZlZEbLsbNaATV8zXbHBpA73HemRNZVCZ4Co0a5gvtb62upxqh/Tr9el7LrCQLVaJFSpsh2I251oSVoFEH7y7VLEHB6lNmcckpzSpd2c33Y7PKxQoHdkLAWP340YaGPTCke0Bb08HvS2O1DqcGcYwoo+Vd2A0LSYbwgAMq/9+v/5r9vQHsJ13qsbEOZckq7uR1ePdzOE3QxhR/P1D/e3jQWEzJZy82WmmwEyRfh0oMxNjP17EQMQThg5WAChk/0GhvnzzwGE5ounM/y6hj2aSMnGu2rlSlF8Y6kTVT95cKMvKCgSZoSbngoMbFjbUC/BLpVJi9xeLKurQ3lZuXimhdvbUF1dLWqkDBqEMRDlPQI9ZvoV8NKBOwMMbvLCwrjdApgZkJD5IIvCzZ8BM4OV3r17IxzKLUvleUqmO5lQzKVBBXKhEREQgioBI+oTyZDwcxiI8Dk+L+3pdfDFHiqDOTKpy/FRvk8+IGRm2FxmJAGWkQUwg15+NoN92nf4CQgffBjPfzF3HUDIYCFtVz0zLpaSknm1AzH6iNkcEhzZXXb4HTbEG+vR2+1FT4sNpU676iEsK0Gf39mHkD2EPPTY1qqLGcBisWWsNAT4hdqA9lYcM2oEJowdiXjzLwMIM0GXBowG42juUZMezUQSy5cvE3l8lj9zvHPMMRjmfK0qLUN7LCFsCBmQeDSK/j2rJNlTW9+ESDwizCDLrZntb6ivF2ZDB6bCDDO614kUmypFJkgoLipGC5nfQEA+r7q0FHVrGxA35jyBIZVj4/E0gqEgQjRyJwiU8js3ook4YjFDPIaBrnxpo6TPuA/5ooJk+zkHhC1hKbvhg6avlwie5B0aEPK8CQz4TzOw2SC5Y0BoZghZMvrKF18BBYXrBYRk8TmX2dMpPYQ2K3xuerglEW1tQ0+fB31ddhRYEn9IQCjrQJ6/oiiw8m+ppPQQWuJRJIJNOOmQsQIIkw1KTIn2mCyPZGWFBpX5JaPm25PPGuYHWPp36XliIoMqtIk44smkADiOd7fXA4/HLZYnxEXci2gxIusdlaKNdVQl/JyS6KOPJv9fWBAQTFNTU4NoOISCQiUSIzkgAYTKly8Sj0mSjxYoXq9X3ruyrIKPsrgcybRav4ONbSgqLobb4UCIaz3zpwSFRisBP5sJmvZQUH5yPJsPLUrEzxZhH4sVCfZkxhIyb6R8PUelW5d0K5ZSJwXNCaX8BIk5kaEVSPmeqr1AlcrSZipisaHd4sTtDz2GT79fhqjdBYshWsPnC6BkwtbGhKzqp7QkCXTDcNpdYlVjdVnhdVqQaKpFtceNXuwfdLhQ4vNJD2E3IMxdrLoCGOssbsYfugGhuhDdDGFnI+R3+ns3Q/g7XfiN/NiNBYRkCHUjsqjQmcpGWTaTBYQjccyoIYg1N0kvVUeAsEOrBOP8zSWjsvHpHgVmbE1Bis6csqSssLgYN9x4A7bfbjsMGjwYb82ciba2ILbffjt8Of9r/LD0B3j9fmH96B+36267oaS4WAKImW+/iwMOOAABrwoE3E4b7+EtGwAAIABJREFUnnjscZQWFWPwvvshGlZeZgyEuNhYqExoAoRzv5wrwcWwYcOEWfzkk08wb85cjDhoFOjhRfBGRoXN1kt/WIpNN900504RCL799tsYsv8Q1bNiKhlVG39uzyGDS5a+PvnEk3I99t13n8z7yXPzSpC0Mqu5dM4cLKwTXOQIeGgF1GzJqK+srFNAyJLRmPjCWVDgCaCkrAwrG9YIG8RyIIJlt8+F8gI/gqtXotLuQk+rDaUOGwIFHgGEfXv3/N1sJ1J2p/Qm6XGuy6LNd4CPC1gni85ESDQEa7gdx40ZhWNGDEWoqUWpSeqUQScqo+tjCHVfnDB5BiA093aKQIxRGv32e+9ixfIVOPzww4XNfvPNN7Hdn7YH7QKampvx2uv/kcD3kEMPEWaOgJAeaUxM7LnXnth+u23EL5MehMuWLcMhY8aiV69eaG5qEta7uU15WpoBId/vo48+REVFJcrLK8SH8+WXX8ac2bMx/ujx6N+3n7xk2bKleOH5l7Dd9ttjp53+hOLSUjknf8CPt96ZKazOZpttIc+V70RvNONi63GfDwhfe/U1GR/77befXBv2MJuPfECoe2YzwMLkv6YBi3q9EsNQqqPZklESIhHGyUYPYVeAkOx4WWmZfE+KsGjzbopvFRUUoGbpsv8KQGi+pgo0q3HP0nDeI1syjnhLA04cOwZHHTQUicZmuMV2ItvLpteWjQGEcic6KJvOMmVJVFVVYvJ116NHVSUmTDgWc+fNE//WPfbYAwu++QorViyTNdlXEECvXn0wcIuBwiazQmHx4sVoa2nF0AMOQLC1Df/5z0zMmjULhxxyCLbaaiuEgm2qLUCzhBRVQxpNLS3oUdED7733nthNDB8+HE888YSAqGg0LiWdA/oPEJ/Mp554EitXrsQ2226LfffcR4Ar7RoInhqbGlFXV4dddtkJtbW1Rg9r9mqbVWoJRAW0Fhbi8RmPys99986u9zqZp8e2BoNmJlAFySqxqP+vr7H+VLNKthaViadiCMOKkNWF26Y9KoAwRu9NEyDU+zOBrd/vFaDd3NCM5qZWFPgLpd/QV+RHccCNYM0PqHQ50dvmzADC4rISVPbt2c0QmiZbNyDMDWQ35HqYn9MNCHOv38/+7b8d0P3cC7C+8paf+95/pNevFxDCKr0zZjBGhpBbipZ11yV10pxPLyexnajHSaNH5wBCXTJKURmyL+wvkA2pE+lsZpf1YS6BZC8HA0Z9f7hZik6qy4mF3y4CA8VRo0Zh8aLv8Oxzz0o/Hn2jbrrpFixbuUIU6D6fPRsHjhiJc845R7KXF198MaqqeuH0v/5VGDqWa738wvP4x5Q7cecdd2CLTTdHS1OT2Gw0NTSiuLhYehFZXsQM8auvv4ZXX3tNwOXpp58uzOTlV1yBfr37YMGCBbjxxhsQ4MaYSgkwPOGEE3DZpEkSILe0NAmT+Nprr+KSSy7Fa6+9hlZRr/RIEKD7oPg8BsB8/eqa1cI28rp88803YnR82sS/oKysFEEGQF5vTgmpBHAs6svzodIBF7+Dzh7r7LKS689X2lJ9LjEyhASEUx/B83PmgpL15h5CBgBa7t8v5UVWxGxAKBoRVVp+BgGhPRlHoqkBfTw+9GHJ6G8ICC1kGCxWRGx2tDucuO7e+zBnyQ+Iu9wgIJSSUG2TQREcQ8RIFFKJTlj2aqgcsiSaHViRxrX482GHYtyB+yPSCSDsLDjOUTukBxcDUJbpsUSXirdm3z/iMippWlk2R+VfJ664/CrssNOO2HvvvfHPf/4Tb775Fo49/nicMfFUXHDxJdJrxfE3YEB/nHP2Ofjnnf/AvPnzJWCurKrEpEmT8Oqrr2HmzDdFMXj58qW46qqr0K9fPylp43gjGxeL04MxLq9797338NJLL2CbbbfBBedeiC/nzsXdd9+NzTbbDKtX1+G8887FDz/8gGee+Td69qyWAHjHHXfE6LFjUVRcgJlvvokHHngA5553LgZsuhl8Pq8w6GQYSktKpHSVCSYyefw8MhBkXzgP7v3n3bI8nHbaaQK6zIdSRc4yhJmyu2RKeix1GayuMtD3RP2kOJJhTk9AYIvLGmVLphA29RC+OvdrIMCS0di6QkFGHxnPncCQYJXMDtcLMkaxSBTpSHS9gLC0uFjmf0clo9Krq5nijdhMdMC0oSWj64JBDZj5MwVrKgm3NY1o41ocP2Y0JowYhmhDE8SBVXJSXJkVgCRTZ77O6zAZpvVeCZ2okl+ux8pWSAsyqTXJ7fVh0cJFuPHGm3HSyX8W/8EHHpqK7777Dg9Newj/efN1fPrpp/Ien3z2GXbffXdMnnyNzAGyceecfhb23HMvXPX3v+FfD8/AG2+8IRUeLOe98MIL0a9PL5lfXAO454SjEfkMsnSPPfY43n33XVm3r7jiClx++WXyXWPRBD77/HNceN75Ml/effsdBLxeLFu+HEcdeSQOGjEi0096003Xw+8P4Oyzz5YxzUoPjutguF1aClTfpkPYQV4DzoWqyipMuXMKKssrVOInkZA2BD5nHQVro6QzU9Fg+PplxoCheKxFa/IZWrl/wowmELXYELQ4TYAwWzKaAZ2GRQnvFMen2+4WQaH21hC8AQ+8hT4kom2IN9ViQGGhsd67UOz1ori0BJX9eisfwkAhfC6P8l00wHjuEM8FtDpBZXY43YgpkXlqBwUFG/U2XQGWX7qHsKvP68rXT3+5X8qYPv/65X/fjs43J7GfV6La1ffLvzmyQpjaLmhNZP49v0exswqEjm56fuJ8owaG8eT/+pLRbkDYiePmTxkNf+DXdAwIl4Iqo9IzsZGA0O2wiajMSQePxoSDhyDS1Ag3Ff+MXo+fAwg5MVleZs6E8tJyUXMH/Jj5zlt46+23cfHFl2DVqhrM+uwzzJ07V4AfA5NAQQG+XjAfD0ybhrPOPgcDNtsMDzxwP95+9x3ccMNNYIkX/y3+ZiGunXw1Tj/tr9hi081Q5A9Ij0SwuUUAGQ8KELC0lGWQLJMjI/jlV/Nw1VWTMXvWbLz08gsSZB9zzDG44IILsMXmW8Lj8+Kqq6/CE48/gRdefAH9+w8Qg/O6mlp5zqpVq4TZkUAooQJIAgJmsv1+jwQMTY1Ncg4U/KBHFVmdyy6bhL+cOhHbb7e9KKSSFVWqiabDUIDUTAkf4XO4oWvTbg0GzcxnZuMwgDvPjSqjvtLSTgEh269YJipHlP2bKRRV94DFbkNj7RoRzGgJtiDa3oIeHhdKkmnpISxx2hAIKIbw1y4Z3VhAqFUi1cbHAa0CXM0Q+i0EhHUCCI88cH/ETIBQwLbJh6wjpsS8oUqvqhEAE7wwaAuGDbEkQx2R9i8SYIvibQiTLr8S444+WpIMDIRnzHhM2OqDDz4Yxx1/HO65+x5JNjz77LO47fbbULNytbCHDDTPO+88TJ48WQCZHhNnnnUGLjr/AgmkCdJ8fn+GYdAgtaW5GZ9+9omM/8MOPRzPPf+8MHyjx4zBuHHjccftt+OOO+9ESWmpBOOPPvqY/O2N/7yBxqYGTDz1VJxE+f4hB4iAhRZ5otgHBWPINDD5YjaV53MqKyvx4nPPCxt0woknSiKGrLz5MDOEGviJv6jRN8v9TWeRs8k/ltsZarnSK0exHvaobRwg5HnE2Yfmdst6wmvCPkKxu4gnpbeMPoTVPo/0EBZYkqIyWiE9hPQhrERZCUVl/tiAMJ1KwGe3IrK2FieMHYNjRgxDpANAKDPGCPAzibw8yjc/AagBpTZsZ1JJM5R8v9Kycnz88Sd4+tnncMrJp0ibwOw5X+DGm2/Crbfeir79+si4XLJkCaZMuQPjxo+XChAmRp55+mn8655/4ewzz5TxN2/efHW/XC7c/Y+7MHr0aOy1x24yHlmSys8tKimWhCJLRr0BP15+6SV8OX8+LrjwQvj9Pumh/eCDD+TfqaeeirNOPwPHn3ACTh03DudOugyra2rwj3/cKSXoTJDceON1OOesszF27FiZX0WFhcLE19WvlT5Erv8s/25salI2H0VFkoT96MOPZB5fdOHfVIuBCBYlRagpdwJkbV50sk8Lysi6ZQTP5r/lbRiqUsUwpm9N27oEhHKfabGTBirKKkSBN9gcFEAYTcdFVKbCZ0elw45qi10YQgJCXtuq/n26AaHpBnQFiLp6vBsQdgPCXxR2dAPCbkC4PkAo6pqmHkLNEHYECD2UrDf6iX4KINQDO8OWMONM5TaWFBlN/yxDm/Hk4/hs9ixcd911SEQTAtJmvvEf/P3vFyMUjaKosAi3TbkNDc2NuG7yDXjznbdw3333YPsdd8DyZSux80474dDDDsNZZ52J4oIAevfqhWVLluKyv1+MSLAdJYXFhmUCbSzCEsS2hdqlJ/DFF1/Ep59/hvPP/xva24O4ZNIlcFAUwmrHRRf9DX379sMrr7+Ghd98IwEIQRzZl1A4iDtuvU2Cgffeex/TH3oYTc1NkiVmT9fUBx/EC889j7PPPAMtLc3ynOHDhmHQ4EFyDRgUkCU54djjsNfee8tGT6ENZqgzYI4MF0vxkslMryADLT5HggoyUIZ0f0Z8ppPVhEE0AaGnpAQ3GQxhvu2EmFIb4gYbCgiVD+Fv10O4IYAwcwkMQaPsJmz4Xhrm1/RTVICQDOFYAYTx5jYpGU0bzIf26jILQZgvcVeAkOMsB/A47EjEE3D7FQNx99334pSJE6U8uW5NHSZdejn22WcfnHTSibjmmsn44osv5H7vueeewi6QhVuxYgXuue9e+ft555wrY4E9hpMmXSZA5pSTTxYFUgIblpZyzouAjMFOkYm+6647BUSedtrpwoZfd+MNwgZVVFVLsHzttZMR+tEb8aKLLsL9998vSQ+O96uuvholhUUCjpjA+MtfJqKkuEQ+jz1X5553NqqrqjB06FBhfb5b/K0w/yznY3D8zVdf49/P/hvjjhqHzTffXJjxfECYX+Uhwk/JlJwvy9vWrQLpHBDaU8j4EFJl9JU5X3XKEPI8eB1ZmsvrKB6l8fj/V4BQEonJjgGhl8y14VNHoMQ+064YQv18fQ8JELVBO+8ZAZ86FHPkDxTimWeewcLF3+HkU06GLxDA8pUrpELj9jtux2ZbbCFr2lNPPYWv5s/H+RecJ7+zxPnjjz/G8h9WYN9998UZf5mIJStWwO/x4bprrpGy/quuuEr1Ioroix0lJcWoq6+THsWG5iZstcWWePCRaXj99ddx+5QpKC8pR11jgwC+/gMG4NBDD8WFF1yAsvJySUae/2PCxeFw455/3oUvvpgtJaYkTDcbsIkkDCWB53Bg+fLluOGGG2Qe7LDjDli4cKEkAPn9NunTT8b9h++/j9tuuw03XX+jnBeZDxHTMVodMmu+Ncuk6QoQ7hcc+2a1186BoWG3YQDClpQ100MYd3rFbJ6HmSHcGEDYy+ZAsc2JIo9bSsgJCMsreqAkUASfyy0VGQJc1wnDuhlCXpduQJgboHQzhL8o/Fv3zboB4f8SIGRZig2tVieum/YIZi3VDGHnJaN6a2aw46ACoFEymgGEo0dhwqihvwhDyMWP/3QJnZQgGX5KFLogm8L+wSefeRpff7MAk664HMlYUgDhyy+8iL/+9a8or6gSwYAJxxyNm2+9FbvuujvOPPss9OxZhcsunoQnn38WM9+ciU02GSBlP7fffqt4CzLTe9DQYehX3UtKgDxOl2yq7HtoCQYxeuwY6VGZ9fnnmDv3S4ybMAGvvPwK2tqDOOKII3DO+efjqKOOlD66+++/D0cfMwFPPvkkBg/eH/vsszdeffklKfvcf79B+Ofd/8TpfzkN++y7r4gWkBG85sqrJDC54bprcf+996KqqhpHHXEkVtWsEtAY+pE5YtnSEYcehp122lmCdQYAWkZfz2yCdwJCDQoptEP2RQtrmDd3FXd17JNIJVWWWroJCB98GC/M/XIdH0LeEZY0slfGZXXB6rBlSkbT0biAEZaMWlPZktH+Lk8GEJaWFv/qPYQ/BxDKZmylCqy6RvZ0CoF0EjFhCMfi8INyAeE65aAdrd2mcheWqomSr6lkND8wog1ENB6H1+/DggUL8eobrwvQY3KCfUvnnns+jjryKBmD444eh0mXTsJHH30k7OH5F5yPQvayFRXjxZdfknK5k044EZttuqmUVM6ZMxfTHn5ISptZrvb+e+8LeONjVN9lKduBw4ejqroaTzz1OFpbgtJL9dDDD4kK49Hjx2Pytdfjz3/+M1xeDx584AFhOr7+6mvMeHQG6uvW4PJJl+GhB6eKYNM555wtY3fcuKOE1WGQeeHfL8T1118viRKWle668y740zbbStkon7OmphaPP/44xowZI/24Olkk5aC0hxEV4Owazv/zdQyeOX/NIkzZ29ExIGT3GMWzooYPYVeAkIygzW4XGxueSzQUzrA4XD+iTCbF46jyuNHPYUOhLQl/wImKHiWoriJDSNuJX7dkNGK35qiM0jrGbDuRP0SzfpZGPzHLaZMJ+PMYwmhjMwgINeOn1UA76mfLCWoNsSIBAex/ZudZQgnGcAxSKMkMCHuU98AjMx7H4u+/w9WXXYq1rUHMnfclrr32Wlw66VLsufvuWPTtt7jm6mtw6sRTpVdvzpw5uP322zF69Fg89+xz6NO3jyTTaFvidrrw/vvv4bWXX8Vhhx2G9rY2fP/995Jcc3nc8Ad8Yv0wYcIEsTC679778OEnH0vysbK6Cs+9+JKU7jMBQiuXbxZ+g4enT5cqkubmJtw55S4Zy5dOuhi77rormuobsGZNrcwVAkMCOyYSL7zwbzj33HOx5ZZbCvDbYYcdMHi//aSUlcJJP3z3PS67/HLcdvPNwiAyNcWyUbLp5kMDNqnoiCvFaw0ItTehrkTR+2lu5YIGhEDMyrFiwR0PPYbPlqxE3OnOAYRSwkwtAVmzlCXG+kpG+xcUoL/bI8b0xV6P7I0sGe0GhNk72BXg6+rxboawmyH8RSFiNyD8/xwQGhuw4Wa2DiCMuhxgrwlLRhkMaSYubvQWaDEZbmQW+p+xVySZFLPicEM9TjlkFI4eNVTk96kyqkpGrRCGEJTN1iqOFGhZd+iaRWU0IDRnxvg3BoFxsZRIobS8FE8/+yy+WvA1rr5mMlavXI3F3y7GC88+h/PPPx8Ohwv33nufyJH//ZKLpd/jnvvvEzDGEqN77r4bixYvxol/PgnXXHMNrrzqKgT8flxy0d/x5+NOQHVFOb5duBglRUWSRRZzbwsw4uBR0t/1wYcf4+133saZZ5yJG266EZtvsQXOPOMMnHXuOejTpw+qe/eRHquC4mIRj9li800xZuwYLPhqvjB0LAtiz+PRR47DxIkTpWeRx0MPThNm8PZbb8OVV14pJazHTRiPme+8K6Vzffv1k/6UP594UlZgIxpdp4dK+zhqzyrdn6izxfmA0NxbwLWAQJN9KgSE7CHUPoQvfjkPFl8BkFTm29qYnteE5UylviJU9qzGysa1qFu7BpWl5crr0WFBWVEBgjUrUGF1oo/dgTKXA16fE78nIIy53UjaqURrqPYZPpuZDZi+YUkgmeaGwz5DzpEEehb40V6zAhMOHobRQwbBEYsathPG2Ja+V2tGvdU84hmscTaY+4B4/bSoDJ+rfSj1fQmFohKoOtwurF61CnfdfS/Gjx8vgJAiSRf97SIcdNBBGHLAEJx91tm444478fnnn+Omm27CtGnThNHeZpttRZiDrAoB2tw5c4ThGDRoEA4/8jAcffTR0g9Iho5S8ipPoIyt99hjV1T37Inpj85AS3MLDjvsCEm8jBg1EmMPOQQnn3qKvH6vffaR5xOg7rzLzjj1lFPx9fz5OOesM2VubbfNtpg48VQcf/wJ2H//wfIZfL8LLrpAACEFPO655x4BhDvtuKP0bu22y6749ttvMXPmTAHBFLNhz1FW6VcFpfmluRz7HO/86XDkJjx0OWK2ZFSgCVVTZEw7klaEWT5YUopbHnkML8+dt16GkOW3BNwsB2QwT1EZAlECYCpENtfVodLpRF+nDcUOoMDvQHmPYlRX9ERFxa8DCPWYS9IL1WrJtZ1w+5GyOjI+hJ0HE1ZZ+6g+aSEgtKmS0ZMPPwwTRg5Hqrld+grFtkAW7Kw3n35P83qe+RwTIJTxbhik63JfPf61P6rd5sCbb70jyZATTjhe3DBqa2sEUF166SUYPHgwbrrxJnz19de4+eabpSf7gw/eF3aQibZ33n5PkhRTH5omZdQDN98U2227HSZfey2222Yb7PSnHaTdoKBI9Yna7FQ1TQjDvsWAAbjlH3eKiA3Bp78ggIv/fin69O2Lc88/T1hw7nUsLyU7ePLJp8jYX/L993jppZdRVV2Fjz76QJj3iaecLP217Fv/YckSOX+Wb/NvZPZHjhyJoUOG4J2Zb+FP220vc4dg9LJLJ6G0tET1hnNO6pJ0g71XrSDq0D6H/L+2WzErCJtLSnPWJb7WmkLUYkVTwoLbH34cs5eulD7rjFiWwVaR0WMyxh/wKjuYNQ3ivRvwFSAUDcFb6EVJgQfBmqWocDgwwONFocWOQo8bPSorUdHHEJXpZgjVtMlX0cqbkF09vqGAMDMn88Ldrt4///E/Wg8h40tzH+M69ht515cq8rlHdv7o79rVNel8zQS6ewjXd3X+Cx77/15URgNC/kzbOwSENJC3U0iBQhpGaSYBocVOs107rMkUEvTbiyfgdbthSaQkUxlpqMMJow7EuJFDkQq2iniINckA4acDQvOQMTOGZAgp8lFeVYFnn38e8xd8LVlf+k59+P4HEuQyUK2vb8StN9+C8847R1iMHj0qpXTz0RkzpP+IfVjM/g7af39MmTIFn38xW8q9yktLcdqpE9G3uhptjc0STGivQgnG19RKj9Qbb86UsjwygCyvY3aXGVMKS7BsqLCwWPpXAkVFuP6Ga3Hcscfi//7v/9Dc3Cib+rx5X0pvyWWXXioecexpoRrq9OnTEQq2y3eial0g4MfRRx2FP598ivSIsUyUJalkFgcO3FLOTa6PUbLF6yby4gTueYyJ+ZquM97zVEY1IGS2nrYT7tJy3PzgVLw076t1AKE2NabdBm0nyKC2pxMizpCKxZUHnh3wueyINazN2E5oQFhSUiSiDrzWRUUlEjjJeMsTVvlpy4ix0KcskvCgqEzInhWVMQNCrS6as0HLfKHdCAGSFRQzoKhMoRWINdThz4cfjCOH7Y9Ic4swhxnhki4AIe+PDswkiMvYfijZfvFC0wqBUoGdhI3G7lar9BdecullGH7gcBwy9hDU1Nbg6quulkCSgIkMcnNTM5pb2oSdYJnatKlT8eW8eXIJyVwwefH2O+9IsoIBnc/rxulnnI6e1T0RjUUloOahAeGatbXw+3x4c+ZMNDU24tBDD8cHH3wojKMkGywQoEfFxYcfeQTLlq6QwJ0gkszPE4/NwIcffgiPy42+ffvgzDPPkv4+zkX2wbIUlWOeiopPP/0Mtt12G2FRKFpz5513Sh/Vgq++wsRTJ4oYCN+TIhuqBFr1fWUFNZRljBkCUrRk3fFPdVEFfNXD+YAwDYthTN8VIOQ943WVICKVQlN9o2ImPR6pqEhHIih3OtDbYUGp05oDCDVDSLGgX1JURn9fAsKQBbkMoSfQKSDUHoRMgAjItlphczIBmECBAQiPG30wxh80HGgLwS3l6XEFLtcDCKm4rI/8goR843QNCGUuGkqw8776Ck888SROPOkkDBy4OZYvWy4CYVdedaWM28lXXy1r5J/+9Ce59vTjlL7rcEhYth3+tBNOnngq/v3MU3j2uedQWVEhc+yE447DVlsMlLWUicaWljZJsHE9ICjkesayT1aFXHDR36SX9dVX38AZZ5wuIJDrG+/9dTfeJEJM519wAbwejyQHSsvK0B5sxaOPPSaiNAceOEzK+clec9+4Y8odOOWUU+Qxspljx4xFYUGBlFlfc/XVeOWll0WAZvy4o1WfOJm/9QBCs3CSXl/03OisfF3fE9FINgBho2FM/8Wy1WDJqBJzyZZvMhnM83C5HLLvsWWDSVfaTsRTcbj9bvjcVsQaa9DT7RaGsAA2FHk9qKyuRnkvw4ewGxB2A8INAMT5e39+yWg3IPxp0VGnr+pmCP9HGEIDECbTDrTAjhsenoHZy5YhRB+5PEBIhVEBhAQ6Nrvy1hJvvpQCHCZAeOLBB2HcyAOQbGsVBuXniMrkZ2Y0IORPFaBQtdKHJcuX4r4H/oURI0Zgt513w5o1a5CMJ1BWWopEMo2alavQo0cZEhKIWCU4WLlquagosg+ktLQMsWQcDpcLtbWr0NDYKH1Mm/QfgJU/LIPb4USB3y/m7C2trSIuwF4kCqg0NbXI+7DPg/9Wrl6NurrVEgD4vBSr8UuAQfD4xdzZ0lNIPymCPpZQMnBYtXp1RtWRHlcEpCz/I9NG5mf50mUSaFAMhEEIS+UYwM+fP0+y0BQ3CAbpq0WvP2W2vKFHV4BQSsbIylJpMg04i8twy1QFCK3+whyGUOT6oYRxRJPDZkVBRRmsDjuCTS1SqtoeaUcs1ApnNIxeLq+IypS57MIQEhD+mrYTck06AYQRekjanfK4GRBqGXglXkmWhH1SRsloKgFvOo5EfR1OIiA8cBhALzSzgq6hotaRqpuWje8MoJszlBoo0mieAJuPsSzzyquvwf9ts42UbnJOtLU0iVqomGy73cLy8byrq6plnDDwZQAdicQwYLNNJSAl+CLbKCbbxQXo26uP9LMywOVY1ckFpXwYl4CU5cxkczRwZ5kd+56qq6vk+WTJyKjHE3EB+Oyr4zzw+rz46quvxLdzwCabiIKjVtQNtrUhFg3LPDIrjDLZRK9FlpeS1S/0+3HsscdlzoEsJt+b85rj1XzIWmHCgOsAQiYbBLwYYkgMdrk2WskQskrCmlcyun6GUN+z4qIimd9a5S4SCiEaDMFrteYAwsKAE2XlRcIQ/hZO9UpJAAAgAElEQVSAkAxhYyKFK267C0vWNiPp8uUAQp0E5JhhBQZ7IplkczrcsDtsiKborRdDgZUM4RpoQJhuD8NDmxRWhBiAcJ3gTbcAbCAgVIkIQ3VSpSUQY1WKzSbVFOPGHS3JkO++/S4jjMTn166uQf9+/YQJdLudsv7U1tRIqei3i79FYXEJCguLpI+baxWZPa7HW2+zjfjPcj5wDWYij/eT91GfB8s72etKa5bGxgapeqH9Sk3NankNz235qpXi0clSa76e781y60Q8inC7EkHiWs7zozASf1JhmuOe+ynnKIXIWN7fuLYe2263LSZfMxl9+/WVFgGOdarXMqGoD93fS4ZQexhqz9IME2hKluhKnY72CTMgbIilcccjj4OAUMaKJByzgFBXoLA3UkR4AkWw2ZzSumG1WxBORhELNcMZbUNPjxubEDTnAcLyigqUFBSKNZGeq131EGaZ0I5bHDZ4/+ugSmlDXytJii4ZvWzyY0Pet+v3W/8J/68zhN0qoxsyyjbiOd2AcMOD6Y24rH+cp+YxhBoQ3jz9MXy+dCnabZZOASGDfW5CLrsdHpcHHpcLTpsdlmQKHrtiCEfuuguOPngI4oYP4a8BCHkxpVeOvQvsK3TahU3o2ac3dt5hZ5Gqr6qsRF3dGlgtNgS8PlE3pDAGgz8aW+tNLRKOygZLsEjQlUgn5CeDAQf7llrbJUBIJ1PCYDS2NMtmTmZCehgLC0U4gs+n6bbX6xEDcAZSZCz4mWS5GEAXFxfJZ1Eun1npeDwhgTvfg2bePp9fgnIG3PxHZiwcjsh3LSwsEN8qvhc9r1566SUxaD7ggKHyPH6+qBOyrnEjjq4AYX7JaD4gTCes2ZLRdFJZNtBeAg4JxFJuhxibM2lARieRSqCloQ4BpAQQUlTm9waEs79fgpjH0yEgTBiMkpQipq0oLqmQclECPCY8ipxAqGYFjh15IMbuuyciLa2/CiA0sCz8PjU2eQQKC/Dm2zOxZMkPOPLIIwWgsSzR7XGirrZO5gZBoMwXuwNr1zbA5yuQJEV7MIxmlnW7lSptRtUzGc+IT5hVPjlOpOwyRTN5sr1eAXseh0eCIlW2qdRKOYbJLBJAEhA1NjbCF/CrQNetyl2ZwKBRPYUlqJxL8MoSy4rKHgi2tMr8oaIvS5U5nyikQREOjvuBm2+OvffaSxQceV5el0feSxmSrwsIzdPBDAgzzImURWeZRfHSs8SlHN6eYsloGlYyhI88hlfmzl1vySgZIc5vAkICWQIAWlDwOiTCUbFm6OF0oK+dDKEFBYVulJcVoarytwWEV99xD75b04iE07sOIOT1SlC4iyq5Fop42RHwFsDpcSDtSMBiAMLomjUYseceGD9iGFJtYbCgkOzhLwEIzWW/wnYZwJ29eX379sYDUx+W8X700eMRC4dlza5vaBCV2uKSElWVEWBiJCJJD95rjknei2AoJACNCTT2Y+vAnuCQSrdMeHLc6fHB+0ghJ/Ztl5aUCiPNOcDSbT6HDCA/n+fJOaETE7U1tZIM0eei19r2ULucG+cKy6SlpLiwQJR/OefIEnI88zlMPK6uWyOiOP1698XWW28tvalmhegMKOR1MmwnuAZvCCDMt52QayEqo0DMZkUGEC6tRdLtyQGEYj2VScAo4OP3BOD1+BBsbYfb50YwEkSwZS0CiAog3NQX6BQQeh2uDRaV6QaEHW/y3YCwu4cwZ2T8twO6jWE3NiLu7X5qZtcwsnsGQ5iCE82Uln78KXz2Yy9DyAokYMkpGSVDSD85ybZTrc/hhNPnVSwZg6VkGgG7A/GGBozeew+MP3gIonm2Eyy1I/OYtioA0emhe1A6yL7p7JkufWGAGk/SKN4mGzgP6XNJJhVbFuemrhgfkdmmh5sFAs4koA4EJFhQzEiRPIcqmRk2x1CZFMdv49DnkGImNqX+Mdsq/lFOh2R1WTJJ0Mb/M2ghUGODPwMDlpDq3/leLLfRany6PE+zMgxWWF6VMRU2yguZeWZAQKBIeXQG/Qya+X75PVI6KNDnz0AhJ0DOvxf5vnfaFyqVFJVRJwPjqQ/h5XnzYfEXIhU3GDXJGjN/zO9khS3BxAIQ5bixqH5U3jfCaCQiAgir7E5QVKbc7cz0EP6athP83ikyhFYrYlZVMnr9ffdjzpKliHhcAggpDmpmCLOA0Apryir3T4K3aFjEcQodKYRXr8Cxo0bikH32QrS5JbeHMG+g67GluGrV56Oz7BKM5V9/U6pc5OCTKVHkjEbDir1gEsAoDxYmN5lEOBpSNhJG/6e2dfB4qEDLnrs4mAiR11E4xWpTYk18vul8+X4cP2rMqzJYm9UOycLyQqXSGTsWBsw6SOU843NTTIhw3mmWRw89E2hjDyDPlUEyxzPPlWIfWgyGp0OwyP5I/jQzfky48PswQcUAnfMinwHUAkDm3if1xVPSu6mZFfmbvvbSL636o61JCyIiKlOG2x55FK/MmQv82DsWi6ny1HwAqu8FRXBYUq/vLZNL6XgSznRa5Pd7O6wCCIsKPdJDWNWjWhJN5eyL/BVLRiMM8n88j2vvuh/f1TYi5nTniMqwKJpJMwJCllbzftM91uvwIFDoR3O8CRZERRgkvnYtDhs8CEcNPwDJ1pB8N0sXCamuGBDtL7fO/iB2IJB7TOGuoqJSWcf5fkyCEEyxuoIJC45FHnZDUVYx0KpygeswmU+1FiRlryCDR/sG7hn8PRxUyrV8v3g8mbNf2e0OEZ5hv7NOzHAOcgzz9WsaGqSaQlu7EGDqcULBIYJr8xosY789JOfC//P78Pyk7cDuUL8z0WZUGrD0OB5jUiaWo8SpEjZU316XkcokPigAw95oY01nr5VWQdbXmwkABQjZQ2jLAsJlq5FweyDjw2AI5RpnfA51IlIlXS3steYcc3C5b0PAEkOFw47NBBBaUeTxSo95ea8KJSpTUCQMIcto5d50sm52OX7yXvdzfQbXGYf55/U7M4TrXKcuzif/+6zbA7h+BrKr6/+b+xDK/pS9CtpWSH/P7PnmqdTqEbYuFZ25ROYKna7GQWeP/+49hN2A8Kfeuv+R1+UxhBoQTnnyGXzy/fegCl2MdgUJVWrF+ZKwqZJRBvuOJNk5u8iBC7CJRGGJJUFHpsiatZItPmb0AQg3NoC2E5ohNANCib06W3fWAwj5Or256f8z/tCbpwoWaKbtQ1NTs8jqpxNZpVK+JpGMiWk9QRg3dAbD7NuTAJqBrKFiqt9fzjMPEKo1RJm1S5DCElpabFBQ5Uf5frKHfD9mksnoafAWCBRITxel03mQyeR8JXPGoz0YFFaE76NB4ToL+I9KjFSXI6vIIJp9PQxcCGxFpMRG4jTLkvxcQGheWKky6igqyQGEyZjqu6KJtyq1Uxu6PalYtM4AYYEljUqb43cHhP949DF8sngxaHEeSUF6X2g1oDdKDQhZOkiGkEwASzVrWxuQiIXgjIcQa1iDiYcdhiOHDYc92L7BgFBFPllAyHGVnxDTCQ15qgXCaCgFxphi4SxKlZQehuynCEejKCwqNMa2Go9krThKCQSTyTRisYQEbQRgMl7I+5NdYPWkMaaZiCBg4u8aEKqxoJ7L19FjjgCOJZsEaxzLEmQLUKOQhfJs1MCS80v/rseV2EE4nAL4WCYn58Syv5paSdjwvTm26YdIY3H9nplxSWbPNEk2FBDSN42HCCfpIJSBMNISDFPcimPambYhRBacpdLTH8Wrc+bCIsxT54BQn47MC0M0SNQYk2kZGwyM+zisKHFaUFLk/V0A4Q13P4jFtfWI2l0ZQMjvK+JQsCIu1j4GIExa4Hf54C/0Ym1oLZLxEPxWIFpbhxPHjBVAmGhR454F1es7ugoo8wFhlsFSpeuy3lptSDBZZ4BuCqZwHPJnJBqShAIPjilVaWGV3kaVsFD3TR8cY3rNVgkVxXbzkNeyb9i0/idjcWkHYMtBWWkZfD6fqMe2t7eJzYrP75N9UVRtPaoHmmw3P9tqdai5Y3iZyjkGgxm2kBUj2iMzk4zhGDXWVElqWpRhPeeNud84Oy+y+1Jmjhnrit5zzYCQSR3zPTEDQibNzCWjHQFCDeCyEC4XEMYtTACGUGCNo4fdtl5ASIZQA8xuQNjxLMqfP92AsBsQrnfB7QaE67083Q/mAcK0xYWmlBX/ePpZfLpkCZhBTnDjjSWFAcgHhBIkGQEgA7lUNIZUKCpBdHtdHU4+dAyOOXgIwk2NOYCQHTkMNNJW3atjhJd58YP2b9OB4zoZLFP0R2aQGVcuksz8kh3R/U0ETGTobDZHJiMrQS+SUqrJgFrkzeMxKSkVTz6rRXplMsGmzrblAULN8qjAWAm3iPy9UXbKDDHLxtKJpAA3DQgJUFk+x4CBwbwIwaQsSowjzZJUJb3v9nrlJ0tCk0nFzOiDfyNoZH8WFQ35XcyAkK1QOQqiRma5o4EvTKtx/TMbzXoEXIQxKCzGTdMewqtfKobw5wLCAW5fpmS0rLwEvaurflVRmWRaicrEDYbw3iefwseLFqPZkkY0TS5EKfcxeOdhBoRkOXnNyY7XttYjGmtDwGFBvGEtJh56BI46YBjQ3AYnTeQ7yNTLmDZupd7IdZbe/Jj5XhEQZuYAGTwJWtX7CyvAEFxAmwp0dZAYDrOn1Cl/0yxiOBTJgEGn0y0llsL8GUGhCEilFZjTgSmZidwgRCcb1OeLcif7YR1OYW/IXkiPk8EUORzKM1OCcgMsZDKvxthk6TnnKkFlIp4SMEtpfW09wHnBIJ8/+Rk518fo+dR/owhI7pE9X/Pf9fPM+yW/szD/vMaWuGJArU5EElbFED78OF6d+8VGAULNEKp+RJYZ5wLCshI/SssKfzOGMGq3oT6WwE33ThNAGLE5VckoxwHvPUslTYDQblFVIAUuDwoK/GgIcdy3w5VMoLVmJU47ahyOGD5cjXthn9YPCPUY6Hwjzg1xs9l/o2/X7kBTk+pVbWxskgQBExBc97Xtjq4A4XpLMMb5QqDIg5YgBJKZhF5aVY6QJeTfOeaYqOPh8yiGUB+KXVNzkOOZbCLni65AYTJMM/NkLLmOa9aPoJJ7jK5u0e/JnmAymZwzHPcesnCssDD6DzMq0WRf6QcK7gvZc+LfeO5ZoqMDhlAAoaHubbrwuod5vYAwnsQdD7OHsLZDhvCnAEKqjFJUpqKqKoch3BhAqL/vequNMiJRv17Y11WCI58x6+pMun6/3PnVDQhzASET5GbRqmz1TWcMYWf7RTY52tU9Wd897WYIuxrxXTzeXTL6My9gVy/PA4SwutGQAO565jl89v0ShCxppO0OsZQQlTn2B5G1ox0F+4soLGK3SnkHxVYcFhvioTAQT6KpZhX+fOghOSWjSmWU7CJ7GtinY5OyUfMmmxsAc9NUTAMPc3yRCaZNoFAU8KRETckNk9Xgxi4ZY9n4s5/FscVAmSwPbSjY+8HJTo8/buDM4rtciq3jke3BMJWMmgAWP0ezcfw8BiQEmBQU4O8EgwRuDLwposENnz0mxUWFxjlb4HZ7RWWOhw7cda8V/6bN4/U5SQmRYX7NciQJXAyGUHzYyPhoc3iDie1sQesIEHYkfqI/mwyhvZDG9FPxiiEqw5LRjWEIOYCS0RA0Q0hAWOKwwud3obxH6W8OCKc8Mh2zf1iKsNuJlMONaHtEgACDYLnWhq8dmXGOffbK+or8aIwHkUYcLksCbbU1OG7EwTh08P7whRMZQKjHI0vFBKzRZ60DQNjZlJVexTxAz3FFVkJURtuDmR4o/R4UL/r224UiCEPmmQwF1RV5sCyupTko40yPcwa05vGRTCmWgkcuQ5iZsXp2yE+COH4vbYLN70mWj2OQcyEWi8pc1ut6JjA1khwMhnmumZJQLjUulyRDBADaFPtIMQ9dMmq+XiwBNh/0IcwcRplh5vcckJ5lUnSAL36dXKksTBtRtAPw2j2IJOxASYkAwtfmfNFpyah575JKhrQqqWPprCSPCJ47BIS/XclozGlHfTSBm+6bhsU19QhbHUjbVGJAvOQMUROr0454Mg0nk25JC4qcLhQU+hFOhBGOtEofYcOqFTjlqKNw1LDhQFO7AEJYDNsJ46JznGZYZ4OBXk+V1jpToaNyMLJjHGNcG8kKUtSLazpL9bkGEvTJ+s39i0CMZaJJta9QIVcnazS4i8dT0nvIQ97X2LMUQ0grDDUf2KvNe6o/n2Oe6zkPUfxkP2vAJ0k6HuwD5P6pAKdaAzQrr78oIZ7Y8dhscm4RelcarLwwgsZwlt5ssfcx5qXRq61KspkU0oyhaa8yTQ1z4iOTIjFaHsxVN3q/TLFKxWZFfTSFu2Y8jlnLVyNh9xi2Rsb14PlkEoj6c9fPEG7i8aPY5ugQENKrkxUPUkqfNxL0umkeS3JPuhCF6S4Z7Wx3UX///61ktBsQ5t3vboZw/RPgf/7RPEBos3tRF00KQ/h1TS2aImEESkrRZgg7CCBk0OhmYBOHPZKAPZ5Aj+JSxQ7GE/C53KJsuOy7RRg/dgzGjRqCeEsLXOzDEZCWAttwxDRKNk6WI6k7kS1jUX8QlTQxo0+KkhrZgy+//BLPPPtv9N90E5HjLikvk82Vxr/sJeFmHosr9UMygtw0yMBp9UKqH1LdUICXJSWP1dXV4OVXXhY26tBDDlWLo8WC9khUQB7PgWCOj7McT1QMHQ4p8WF/II2LGejzIKvIIJu+gWQdAwUFwiTx8xiQ8HwYHPj9SkiAoFS9nzL7ptBGKBzOfC4ZRl12xNcSUPK9FNgsktewvFTk7N0e+e6RcFh6u7QBPV/P/iwGo+vLUrJckAeDIAEAtrQA4wxzqG0Q0iwbXhcQ2qEMt1kx6/G64PZ6xJS5wOkTUZlQOiHMUKxdCT8Ew21iO5FubUZZ2oqBhUUotFL8xI3y8lL82j2EZoaQ7Mhdjz2OjxYuRITgyetHOBgTX00CQgkoofrgou1h+B0OVAYKULe2Fs5SL11bUOzzYM3SZThq6DCcevAYxFuCcDCZwv6ZdEKV8TJoM8YKfTFpFP/2u++I+MVBI0eKkqwEj4kk7GTaxOA7jVgiLj2LvNfqHiUlGKVibkNjk5SaCTOeSEpgyvOkYuFTTz2B3XffHfvts4/8zvFBEElRGb6mrnatKBoqo2olPEPbByZQ4gmW1SmrEv4jY8Ln8XOYeKCFBT+vd5/eqo9JxJYiMr/4k4wgx2JbMAinwyHfkfOotKQEdWvWCFBkooRjV4toaAZRl77yu3Ouacbc3I/L8ydDxMcJEJMsbbdZ5dxqamsR8PolcNdskcetRHXagi0GsGyT+a9BIJMqLBlXjE9ceqR4TWjwTQEtr8WDUNICa1EJbpv+OF6ZoxhC2n/w+hDQtgfbhdEUVsjtzpy3sJmJFNxkQNuC8LqdiAfbUYI0ti7juE+hwO9EWVkxKnpUSN9ZaUmZSgwZ/W96v9J9rdqCZeO0C9W7sHc26XZhbTQugPDbmgaELDZYHB5ZF1k1wT5HrgVWp0MEYtw2OyItQZT52PmVgs3jgN2eRjwRRjQYxGHDhuLIocNhJSCUxB9VabNnp/3vaDB/77/uExsSVlLQeue4CRMQjsVkfHA80GZBAamIrIdMFNBKhQq5GqQ5nXa4HQ40NDXJOsgxw0Rb75490dzaKveVaysVpqkWzbWZ40Mz2OwvbA+xVYDMoE0qNjxuL1597TVZn/YbPEjGJwW8OA7IEnIc83xEAMwfkHWfc5LP4z0n2y4sZCQsLQdcp/mY7A0ul8xBHhwb/NfSSgVfti0osKr3K45prtkck3xf7j1r69bIT1q88HMdLJc1QGhZSbFoiHGesM+Q/Y1MdPK7BXx+rF5TJ0khruvcQ2IEnkbfK68RhZ10u4LsxSkmVhUDz/UrZrOLRcmd05XKaNzlkTJqsus6+VFcQLVWCidZZR92ef3St8/Emr/Qj8a2JpQWedFWs1SpjHp8KLG7UOLzoryyMoch1IBQj3mCwPx9aF1AmK8ymjszugHh+iPebkDYuYhkppJlI/syzVe8myH8mYirmyH8mRewq5fnAUKrzYM1sRSmPPVvYUqSTgccTrcESQxIpQHfbUNLpA1epwv+SBKxpmb0reyJrTbbFPFQBG2trRLspVMJDNtvHxwxaiiSVOlMxyglAws3vhQFX5jWZJlntsSFgU6GkSAQlEA6LcwAm/RnvvGmmAoffuQR+OjTT7Bq9Sr5P9+jT7++WLFilUiA81i0aBGKi0qNfiaLWDfw+bvsvAuWL18uAReNhglYHnjgfvTt2xfHHXecfB7NrrmJ77vvIHz0ycciNNOvX38JEigvzs1zp513EvXGRYsWion0pptuBofdiYWLFklQL2qlZAljMfnbkP0PwOezZsnfttt+eykvomfhgAF8X7+YbEtZXCIp2e2BA7eQ92AwQGNw2mfQRJzfg+CRwfDixd8KeKiurkbd6lp5PQ2VGURqqwF6RPK7NFN23chydzQsuBkQfGjWUdgoXn+ao5sy0xIs5APCL7+CraAIWmXUabeJuiXLpijLXuDyqbHjcSjFOgMQrqpdieoeZbAyQA+GsWVRMQLpJPwBtwCd3wIQknmLW+wI252YMmMGPlq4CGGavfsCiIWTYOUce18JrhkfiRgE+4CamrFljx7YfItNsKy5Fu2xKFqbGxBrbMYJhxyFQwftg2RzEHYCN5NfF+8plXBZ9jhjxmMyFrffcQe5rzV1dRg5ckRmDMscEcZBBawUTeL9IYDjnODY4LhhQF1a4MfiJcsRjkTQr29fGVtvvPEGdtt9F4w46ED8YNiVLFq0GLvuugu++3YJXnjhBfk+++23n4zt1tZmSb5wPDGgdLkdMm6oGEqAqFkNXZ5HSXkGw2QGCKwYzDPI5bFk6VJsskl/EWhiryzVElm+EwtHBKxR+bekuARff7Mgw6zzO9GEnmw9JfjJrlA0h0kRnieBwqKFC+VcOc+pjLp40SL5P69FYWGJfDZLB5lwoUl5e2sQ22+/HRoaGrF6da2o+5aUFou9QCgUxHbbbivvo+aVQ66tFvpw2ZkiSWTEOTxwZwHhI0/iFSkZpV+owfoZxvP8zlwbqqqq1HcpKUEiFhOVUQb0q5avQGVpKeLslYxG0N/tgCseQp9ePVBaXii2E3yeBoRMIGiBIbPI0c8FhHGXE/UZQKgYQqtLqS6LUFFSVSoEQ23wuGxiQt++thF7bLs9KsvK0dzWjKZgM9a2NADxCEYNOUB6Zx3NYbjoT5uOriNsEksk5N7fff996NWnr6xrNXW14v/67rvvYsCAAaiqrsacOXPk+/Po17cfli5bKn3gXPO23HJLGYuLFi1Av/79jeoPyGsJ1mbPmiXPpa0Px0JWzblK+smp/sx5wFJTWqLwvbR364MPPij3//iTTpQewFdfeRWbbLKJKHp+9/1izJszFwMHDkT/AQPE4gLJpKznCxYsQGNDszyPCYFVNaux5Icl2HnnXdDU1IhYPIVPP/tUzpFjbNWqFTInmOD4fNanMrZ32203zJ83H7V1tUqIrD2EzTbZFMuWLZU1nPN8xYoV8t0IfEuLS9CzuhrLli/H66+/LomfwuIizJFz3EKScp988qnsdX379EFzW6soCPO70td29+13xLIVy6UsVq6DwfAJg01AKGIwbO1IC0PYbnXg+vsewBfLV8NZXIJ4JCzlrLrX1+9lomktqqsr5acvUCCJ30goKiJEq9bWoHdVqfgQesNhbOYPoNTh7hIQZtoydEuDEbd3A8LuklFzLKPYdFMSYKNLRrsBYVeQ4Xd9vBsQ/sqXv5MewlsfexLvffU1iqurEAxFpE+QCpbxVAxpp10Aod/hgrOpHXsN3BqDdt8Du+24mfTFfPTRfMz75mu8//67OPywMTh01DAk25UxvYPzjf116wGE5m/MQJolbtxwCgIFuPueuyWQnnDcsahvahAT9+UrV4iwx1577onPPpuNc889Fz67E+df8ndst+32kmHdZpttsPCbbzBjxgyMHz8e9Enzi6poSDKszP5Sxp7gjJ5UlPWmn9Quu/8/9t4DPMo6+x4/01tm0gslJNTQEnqTolQBQak2RLBXsCGW1V3XdVUQERULIl2xoiBNqUpRegkgTSAhIYX0ZHr9ee6bicC6sqztu/9/5nl8IsnM2+ZT7rnn3HO7YfnyFRJwEIBx41+1ciXsDgcGDxokfQB5rLr1knH/ffdJD8MXXngeqSmNxOSFgQSD1QcfeBD/eO55+WzmgQMYP26csBRbt25GRkYGBlzZT5rPc8Mng3ns+HEJYrdv3yEB+tAhQ6X5d//+/cRgo1PnTmjVqrUE9J9/9hku634ZcrJOS1A89sYxkkln4MG+c23T2wiDwz6GEtSf84BrGFnWyYlphCJL5DMRiewvaHDIEGqiYzF17lx8ue8gtJHRKC2qQExkFOJjYyQY4Zhh3Q4ZQofbBa2NvasAj12RdWXlZCG5Trz0IbQ43UgMAlYEYLEY/hRA+MqChdh6+DCcNEmKsAnApRFqyOdV6uOMOrCHnCYQQOOEBNwxdDA6pDcFRb7bjh7Ct1u24tCOPbhxyDBcfUVf6AIekQaGGzhzLLOdiFbPOiEvFi58T4JLNs4uLC2W/mIEE926XyYJiFUrV0tD7RatW8nzevLJp3DDTWMkaGRCgn3U9mful0DSGmHFl1+ukTravn36SuLE5Vbqn3j8U6dO4WzhWRw8dAgDBvQX0Ldr5x5huUeOHI6169bi4MFMCRj79O2D9Nbp0puNpksMUJctW4aJEyYKIJ35xkw5x+HDR5Um8AE/OnXshMOHD8u17N69G7v37UXnzh1Egs0gtm/fPhK01k2sI2z86NGjsX7dekTHRGPbtm24+uqrcdWgq1BUXCT3xCB286bN0lORc497Aa9RkigNG8k17tq5C5kHMgXQch726N5L2HomfpqnNReAUV5ahmuuuUbmf3FxqfQA7dWrB7Zv3zGjecIAACAASURBVI4jRw5h6NChyMrKxq5dO+VZ9enTB507dwYNQy4VEDLAJzAmw0i2KSlJCYwZ3HP+udjrND4euQSEcbGSLNA57OIyqnVVIiHOhphYG+rVqf+HAEL2IVQA4QKpIQwYzNAIi6owvUGf4lzrdFXAaNAg5LajXVpz3HjNSKTVi0GVF9h/+DC++notDh06gDEjRkoNob7MBWMwBF/QfR4gDNcMcu19Z/ZsXNGnr/QE/OHUKemn+vkXS9G6VWvpsTfz9Zm48spB8j317t1bWLrLLrtM1vBOnTph0KBBmPXOW1JnF3aepboj+3S2NIxnsmH4iOHyGY4vJvnq1qkv89hsisCu3bvQsmVLNGiQgry8M3L8jh07ypraoEEDkXcSMB49dgxmkwE9evaUJvTF0lYiQq6TbU/IZPbqeQWWL18u7VCYtBs/dgyO/JCFu+6+CzfeeKMkFIePHI1ly5biyJGjuPbaazFn7mz07NldpKH79+0RVjg2OhonT55ESmqqmCrxmJz/TFaQIb388stlbjRu2gSnc3Iwftx4AWRr16zBsR9+kHWjwm7HipUrBAAmJsXj+JFj0juRx1n3zQY0TUtT+h4WFqFJUn0U5xeiceNGGDR4sIxVvgQQsp4yqJgJKQwhJaN+zF7yOXZn58EeBJz2SlmXOKf4k2qK0pJSNEipL/PQaFacjN0OtwDC/OICxEVboPNUQlVWinoqDeL0JsRYLIhLTPi3DGEtIPz5OPDC8o/aGsLfFhD+XHlNbQ3h74xJfunwtYDwd374P1NDSFOZqQvfx7q9e1GnUSNUVNprpCQurwsOnwfaCDM0bheaR0TjkXG3oXVyFJyOILTBICKsWnx/Kh+vvv6aBF5DhwxEyOUAPB4YabcuVtrVmS3aE4p6tLrI/YIaALPVJJspN3ECwn3792H1mq8w5qabsGHjRsluStBVUoz0tm1QUFCEMWNuRIw1Gn//57OoVy9ZgjMybpSnMQjmRkXGjm6LVqsiITNbjNLoetM330gmesAA9vPT4oeTJ+X8BJFkHI8cOYzE+ETZbBlwk1lgcL1/3wEJcJnlnTVrFo4cOY7eV1whf+/bpw9OnsySTDgD4zr1lex/fsEZtGmTXt0zUIvCwkLcfMNYFJUXS1DCTfvAgQO4/PJeyMvLx9KlSzF+/Hj8cPQY2rRtg/btO0igQFBKCRHvsXXLVsJgfrX6y5qs9+RHJ6NO3TrSn40yphoQeK5E91cAwmlz5uLL/Qehi4yFxx2QwMAoNaZeOFwuqZsiICyrrABMemEI2ZRbairtFYi0GGHyuVHfaP7TAeGU2e9i+w8/wGsxQ2uxIhhQSxlUGBBqdXTSdIlE+m8T7kX7SHaSC0lrFlYKnSkuwSsvvYK+3XrghmED4Sy3SzuKsGyO4FgYP8rBfqyXe2nqy+ja/TIBNMWlJXjnnXdkbBw/cUKAdHZ2Lm4eOxaX9+kjmc+bbrpZGsjzGV/e63I0bdYUK1esRF5eHho1aiJjncmI9RvWCwsw9JohwsYROPK779/vSgkkt2zZJMmDZs2aC0OentFKWLzIKKsE15QiM4CkDM9iMeL555+Xsc3gmozH5MmPori4BI0aNkbHTp2we/cuYc05V6ZOmYJvNm2SeVZpr5DjEACSmV+0YCGeeuoveO2115GamgK3w4VRo0ZJwD5i5AikNW2GnNM52LR5k8yvvDNn8NZbbwkjwrlDKd+QoUMl6P9g8QeScLn97juFjeOcKcgvFAOnnj17YtOmTZIcIRvDz5aWlWLnjt1yH2PHjpFzFBefleuzS8/DRAHM8bFx0uCcgJAS9zBDyHljUBnh9quAH5uZUzL65Z59CNl+YggJbplQCctbw4wLpYk029GptWKlTwkr1RJRBDMeFxqZDTB4HYiJNiM2NhIN6jUQ98qfYwjDDL3U6lYzOv+tZJSmYQVON+gyerywRGqCA2ArkZDSW9WryISNJjWCPifaNUvFbddfh5ZRVhnvFMmzunvHqWwsWrwQXTt2wLVXDv5ZQChKD71OABDH5KL330Ofvv0lubZj10707t0HWTnZyM/LR4eOHWRMRMXESVP5Dz78EMOGDauu/1MUFFRlaLUqYRI5hsmYkblund5awBPHIkHmiBHDJTGwZ/c+NG3WDNlZWaJ6SWuWhtLiYmFveS5J+GW0w85dO5GR0RplFRU4lXUKzZo2BT1YCJYYjxCIfrVmtexHx44cERbYaDCL9JvAlZ95/OGHkXWmAPdNnICGqQ1Rr159YSupmCCT2LhhI+TkZKNe/To4nZ2NOokJoirZuX27nOPue+7B4aNHRErOhAqlsGGnau51aWnNcfzED9JvlK9FixahZXprdKiei+xFSmaULHib9NbIy8+TOf3Z0qVynrZt22Lvzt2oFx2LipIytMlog5EjR4hs9UJAyH/71QogrAyp8Mq8RVJDiGrZMJO10mZDp0dleYWsW5GRdGtVDInoFRCWjLqDXqgCLmk7YXG7kMK+s7WA8N8GeRcDH7WA8PxH90sMoaI+CweY/2oqo9Tjns8Q/s8Bwtoawd8ZMP1//fD/hiF8ccF72H86B2qTSVwYwy93wAefKgSvKgCTz4erWrTCwzffiKwjh7BozixYTAZh6MxRUXh+6suon9oIo0aMkAbdejVNOLRi0lFt2ihtEsIF8JQrUu7Gf0u2kfUfbkWqx6COQYQtKhKbN2/Gpi1bJBs7fORIHD12FIVFZ9FvwAAcPnIYV1zeB2eLC7Ft+3bZ/AisCJoI6OjiRsaOtRXMDousxWyWIDkzMxNDBg2WjDiZDP7s1KmL/J7sBX82bdoMK774QjbA/v364cDBgwLKGDR07tJFarM++eQTyTBT8pZfcFaYm48//lg2bwLaH06ewM033ywB9Y7d29H0x8x4m/bt8NlnnyPCbEa/vv2wbfs2tGvbTgIEAskRI0Ziw4b1wmYU5heIhI7SJD6T/fv2SeCzfccOYXsIQDdt3oyWLVsgvyAPLZq3kPN269QFdZOSlA2/mvxjTSb7XjEIsVkiJMPLAJBBGgEzM8PnJmXOJQw97OMYFYO3PvwISzdtA5vUa81Kz7gIsxHl5aXUOoq7qlljhC/gh4sSVLZLoKGQWgW31wWTTg2dy4GGEZFIggo2VVBqCBMS4353Uxlmr2mO41dpxWHxxdmzsftkFjwREQgajFKTIwiWFvCspdIAzqoqdO/SCQ+PHYXiPbuxdNEC2H0+PPuPF2C1RWHKlJfRNqMNrux7hRjmiFsjTTpCNGhRSaDNrD6f7+atW/HZ55+je/fuOHrkGKJiY9C5czfs2L5dxtMXK5YLK8C/s/7qlttuR58+fdGwYaqMT7fLK8wYQRDHAHuyhftahvtSEmhSwsYxnpiQJOPV5/fIGOZcpF0+a4coxezft5+41FLGSqbPbDVjw/r1mDtvnsjRCKwemzwZL02bJuOP98C5Sqko51leYYGw3GS7CbQIjFwut7yH0mo+P7J7B/bvR5cuXZCXewb9+/fHscNH5Z7apGdIjfFrr7+Ohg0bIj+/ELfeeqsAXSZMFi9ejBatWgoA5OtsSbF8nuCTczw5pYGA2OzsbBnHfCYEvnwWAhiKiiXwpxSQ90K2sqS4WJ4Hkz779u1DncQkYVTLS0qhVgYAgmq2nQCMMMLFGsLoGExf9CFW7dkLU3x8tVOw0ouVz1fpQ6eXRuNkw8KtC2i8xfYzrA2jHlPt9aGO2Yj6GsAUcCM2xoKYGBtSk1NFThgdHau4snLd5FyqDmgurLX+b7Yp1hDSZfRMlUMA4anichhiEmD3+KT2k46aoYBBJL4WqxYhVznGDxuC6y/vim83bcDH8xYho21njL55PBxGFV6YNgVdO3fGyCsHQV1SCUN1za2SDFECMNbX0fylyunAkWNH0bJ1KxQUFkrijHMxOzcH9es1kPG6YeMGNEhNlXFEGSeZttycPGGJBw+6Up4x17m2bdqIW3Rm5gG0a9dBEoRcv7nOt2/fXoDQ/sxMOX98XKJ8P5TZHz58BJ07dhTAxrpCMrr16zdATlY2Vq1eid59+6BR00bCLLJuPNxLkCoRss3N0tKEveR3y/HC9/HeOnboIAwff79kyefo07u3rPUGg17GKK+LybDvvz+MenUSkZaWJkwgSxZSU1OFZed4JgtKKS3n08aNG2VdZeIo90wumjVLQ+b+/SJbZbKEz03WjA4dodNo5RgcPzz+th07EBMbI0oE3iPXY+m/GAggOamO8v1aIiQRdd5aX11HKAlbjSIZrfyx1c70eQuxWwAhm84r8581ywTg4jQeDIK1nZyzBIN2uxNmgxmVziox4NKEvAhWnkXLpETY7M4LAGEdxCcmIsYWCdYQqsNOxP9GyXcxwHSp8+JSawwv9fy/1mX0XwDgBSZj4QRR+L4v1pj+Uq//wud5sc//4X0I6VBwjgu8jN1za/4ueF4XXv+5PYD52XPx4c+Dw19OxV2Iz373GsJaQHipU772/ec9gQsAodsLVKq0eHnxxzh6tgjswERAKMYuZELYkLwaEJr9QQxpnY7Hxo7G8qVLsXbV54iKMOGxyY8jIjYB78ybh1atMySQrCg6C6vBLAEWF91zASGBAcGC9GoSkxWXbFCU19EEgBNRMupaLTQ6rWQxKe+JT0oUCSSbUBstStsG9n5ihpJBGIEY2TK6KYYDMvZcY4a6rKJUAgXOn0hrJErKS0SqGR8bq/SvcimW9nw/s/sMICWQF3fIkBTksxcajWMUVzcaX2jlupmtDr9oAkLwpliSs+ebYjDg9ir36g/5xRXPGmlTrMYrKuX33GRpvc++dDwvZWh8LkY9GSmFGWCwGTasMZuMOHMmXwA1GxITQCtudSoJZsg0UgrnqFIMSZR6QTq4KbUzPp9XatLEBdGn2LbzOV4MEKqiYvD2hx/hi2+2wRATL+0bCPisFprJlILmEQSZ+qBGzGSc5BPUKtBSnM/X6XZIokDnJiC0Id4f/MMBITkgXrdLo8eMRYuw/fhJVOn0YqLABAJBUxgQSjsH+NG5XVtMvnEkDq9dg3VLPoH5x7E28eFHERmbiFdefQ3tOnZAvz49UVVRAU2IYCIg45b4QpgSrUaeMccrxwtlYhZzBFIaNhbJ6JkzSkY/ryAfCYmJMm44bo+dOCnBYDiwrKy0K2ZHcXECdDIPHZTjssZKZzAIe6I3GoQhpoyuQ/tOYjZUv34dsN6HzCETK5xfZJB5boI4JmEYWJMRfWvWLGFjMjLSsXPnLoV5HDq0xv2QSQjWXDH5wpop2scz0cIAkZ+joQxf1ogImM00THJKEMoAm3JOSsAppeR8io2KFuBFQMfznz6Th2ZNmyk9NgEBv2QyaSRFhrGwqEjAKwGEy+0SAMF5QkMLzrMTJ08IY5eYlCTHLa8oF4DFc9Kgg2ZPbNtit1cgKSFRDGqE4WbTe/ZEZP0sAWG1W+aFgHDptu3QREaJrJvOkQ1SGpwHCLmOsAaS3x/HEYGgrHEOJ0x6HQJO53mAkAwhAWGjlEYiM/29AWFVKIB8uwsz5r2P3HIn/EYzfEE19AYtysoqoNNFyVpotWoBRzluHz4E113eGcsWv4flH38Mqy0RT784Bfo6MZjy6ivo1L4DBvfqBXdBMUJOlyQUwoBQ6Q9rUFro0AWTbp10rwwqffTUWrrR6lFeWSEAhvVzfFbbdmwXUD/4qqukOTvX5PLyEjEo4ljks42OZm13mTCqTGbx+zeaTHKusGERx7Vex/Or5ftl8o3zjiCMc0ikpAbFjZdGXwQ0Xr9H/tYoNQUlAlqVGmJKHEvsdqXfpziHaiQZFwZInOtUbVitkZKg4FrNccBaPf47JjoSefmFApy453Dd5nnMFku1yVmhuKOGTcY4lwSwqdXIz8+XscE9geOV9ydOqky00lSKe1yERYxjDFo18mnepNPKfAj4/GL8xjIK7ktmo1GeLV+KM6u7Zu8Syag48wb/LSDkHsK9lnsF53yk1VYDCHkgr599SEOwGC1iyBVQB2sB4SWEoBeCkFpA+MsPj4mhWkB4CQPs/9pbayWhf/I38l8DwpCYBqTH1cVLk+5EwBPE/Ldnon+vHujQrj1yi0rx6GOPoXefnrj5xusQcHkQ8Hihp708A+NqN0uPzydBqJrgwEF3UK8EaLSV54ZHC3CCLmZVmWVl4MkAgJsgg0JmUhngMQjk75jh58ZM44jWrdPl4YrbGcEX69n8dHnUwONVJKQEf1xk5VxuT427pmJkQSDGYFFpbu+orJKgm2xMmAGg4Qbr8xSTDaV/VBi88f/JtnCj5cbNDZkBBAMWcQ5kn0O6K9qr5Hjh+4qwmMFA3yfOo3rY7VXyWY/LLZt42B6dx/0J6HolmOAGzfsMO/UZjfT6U0CI9LMKN90+Z9gRQNLIhseikUtVeZUE4FGRdIyrBpDVnzvXw81LmW90NN5arABCY2yCGLHQ/MJqNqGsvBS+oMKGqLwhkUn69UqD+jBD6PG5YdSqhCFMsdgQ6/UhSo0/rO0EWYlfAoRsHi1sTDVD6HE5EfC70KpZE7zy0H2wVFRh5fuLkN6uPdp27YqiygpMfPgR9OzRExNuGYezVWXQ0FmUrVrYx/MCQKgl+yNuti6YzRFwOtgb0AuXVwl0CYoq6NIaE600swadP31SmylSLb1JxmzY8ZaBLgEggzOOKY4Vjl+Ot81bNqNXz16SaKGBBOeaQcOec0CJJE5MNT0ICc441tQ6tQAtJleq7FXSVzDCGiF1QgSAPDeBEANrMgOck4cOHURCQqIYIZGxDNvuM2Gyb/8eMbmYeN/9MkZjoig1d0pwznlLhuHc/mx0OQyPad5PuJ0FEyoElDy22P0H/VLryMCZ98F5R/DHOjKuDfw3f0oyKuCXxI3MK6tNzk+nSbL7XJsIGLhmaNUa6DQqsHVFGBAaQobzGMJPt36LiMRESTpxbbiQIeScCzsSh7j2iOGN9hcBYXR0BBqnNhGGJyoq5ndlCH8JEJaWV0Clt8HpcSParIfKUY6+bVriqfHXo/DESXy1dBmuvXEsIpPicCgnF3/5xzMipxw1eCjUdhcMstRTWKowhOcCwnBNGJNETESpNGwtBFTandWAgsDPJ+OHY4vSaI45p9uLuLhYcSAmY8xjEtCwFpxsII2SOC5ogsSxUFpSIiYzlBYLcFLrZCxQtslX86bNqj/vljo4zheCNoJDyrArq8qFoeT6Tjkr9yEy6kzIEGCSgeY1ENCSqeMcZbKHahe+eB4mK5hQ5HWx/ltr0EuNbaMmTaRWm4YwwuC1aIHDBw/JnkZ2nvfFBAiBIOfa6axsSR51aNtO5iRlzhzrnPt879mCAjRr3ERxm46IEJawjPLSZs0QEakobihbFhdin9Ieg2ORyd5w70Rx9g23eAoqfVhZ/xyuIawIqqoZwlxhCK1Wm8IQ+vzCtPP43H8IdPliaYiSVFNBa9DC5XfXAsJLCPlqAeFF+ohc8Cx/a0B4sT6pF2N8axnCSxjsfGstILzEB/Zbv/3fSEZfmL8ImTm5NZJRsflWq4XJo8+GVxWCPqSCzavBuGuuxoAerRFH90gf4HF5MGvOfBw4sA+33nIDruzZS2qJjBodfMy8sndTNSCU2giTUaRfrHugkygDIRpYcCNkdpHBLZ0AWdfD4O27HdvFLIW1G+3atsWXa9eKMyE3vs2bt6CspERMJLhpEyByE6fsjoyLJcKGz5YsQUlpsZi2rFmzVtzt2MqCrIS4tFltwjxKWwS7U4IDsfL2+yXoO5h5AM3T0sSanwEHM8YHDxwQQEbmhJb6p7KyRDrKIIWBaM7p0+jdpw8KCwpw5PgxNGvWDEn16mL3rt0oKDqLzp07yTfLgD42KgbHjh2Vf9Ntb9/uPfJ7Mnx8NszyLlmyRAKnAf37V9cjFiA/L0/AJsEj5XF8Hjm52WjevAXOnMlF3br1hDHlKyx0YDDBgOn06WxkncqS4IC1kASuUTYbVKyhOq+/1E8D8EJAaI5LVBhCNSWjdJwsE9DLIF/jIyWpgTkuCh6fF36XR54L3eusJh1U9ko0skYhxuOVthNWqwlxcTG/u8soASGdPMMM4ZR338WeUznwWCIQ0BOAsFE7AV1IJKNBvxex0TaEfC4M69UDN/XsjkSDXp5nsb0K0199DUd/OI677roLfbp2Q2llCc8AlT+oyAShkSbtDBh1ep3Y0jMAc7F5e4DBsU7kgQwsxWZdWhnolDYj/oAwAxyPBH0MAiOsdI8tFwlcuH0DA2nOo7BrYrjvJVkLgjd+jrVuZFvIzDHoCI8ZMndkXugcyvFtNBuqmWZ1tVNtuWLwVC0TFVbEYsbGDRtF+ta2XVssXbZMZM7jxo/H2eIi+ZzNbME3W7fgm2824rrrr0OdpDriXMxrjLZFIsJkQVFpsSQ9wv0FCQTpx8PnI0kcj0fmH1/8fyaKxBlRoxZwyxomgjoG1HyftL8wm4VpDydpOLd5zQzeGRQzQcIAmTVzPCa/Iwa0ZGM5z0LVrScICPnt6UIGqSFUxSiS0a/27YcuRnE2JejmvVKSyHvgc+J5aVbFIJ12TmRwmHzhsWjZH3K7z2MIoyNNiIm1ngcICSD4vf0eklH2ITxT6cA/Z76D06VVMMUnocLBVgUqeNguRa18/5EWPdTuStiCXtx7/WgM7dwBgR/7F7JlzKHjWXh1zixUOl24/rrrMKh7NzERQXUfVmlyLw3c+T0qQIFjm+sm9xOj0SQ/mQSLjo2XhAWfEcfY58uWVpt21ZVkSml5udR67tu7FwMHDpCkAmtNLRFmcc5dtnQ5Hn7kYZkvBFN0u+b3TyfOhPh4aXNBE69N32ySBMeAfv1lreRew/d36thRzsuau6++/Ap2R5VIQDl3MjP3Iy4hAVdddRVeffVVkbz379dfgCmZcH6e6z3nAWtcP/30U5Hr8xXeW0Su7fOJEdoVffvg+yNHJBlDhvCWW2/FRx98IIoU1lDSbKekiIkao5gcbd28RcYPQSilozSguv7aa6U84djRY/h0yacYfOVAkZpzTNNheNt3W3HLLePFYEna3QggJEOotKfhS37/M3GFqhoQ8m9+tV8kowSEr8ybX11DyASIvgYQEoDbLJYaQKi019HDqDOgrKwSOoMWnpAXRm0IwYqzaBITgyiXu1oyakVcYhzi61MymoAYa5S0mGL7ovB4+bnQ52KSxUsNl2olo5f2xC72/P/XJaO1gPDSxsOvfnctIPzVj/DXHeBnTGUqVTo8N2c+dp86BYPVBg+ZjWAAbp9XglWtyYAKpx0WnQlGnxoGrxdDLu+KOIMO5flnUFlShrYdu4nlfGJSBKJYTwPATraJPfXodBmixMYpzCCB5v4DmQKguFF163aZWN3TKbBFy5ZIqlMHC+bPx7SXXxYDgHkL5mNfZqYE1FcPG4Gv1q6BOcIibR/ITtAllA6M69etQ3KD+iKxGTlypNRocGPeumWL9KSS4DLEXksqCR5TG6YiOytbgmQG3cyeMrvL7OymTZslyO7QsSMKzuTJcehIt2HDBjGvmD9/nriRMpi4/fbbcfz4MUyd+pIAzJ07dki9IoPE73+sD5nwwETMX7AAtshIYeKat2whwURBQaHIPWk8wboRuh4y83rXHXdg1arVcgwW/h859D3eevttkUYQzPK93OhffnmaSA1vGT9eniVfzIwzSKWJDq3eGZjyd6yx4f/TOY/HoyECr7u0rFgCW4JPd5UDUSYLtOfI5M8pJwVrCAO2SMx8730s37QNloS6KHe6xS0uOtKG3NzTijzUaIQ2wJ6TKngQlOAvwmiWWlHpSxUZgUB5KZpExtQAwj+iD6GSGVcYQspD3Wo9Xpj1DvZm59YAQj/rqEJKE3EVpVNBLyx6DSorSlA/KhLtU5PRrllTFOScQXlZCRrVb4CMli1Qr04SYqxKrzanVwFdZaXlMJnYlysINjOgqQyZBW46wpiEBDrWgHX+jnOEgWVFVaUkBzLatsO6teuEtWGig9/T6tWrhYGgyQWD0U8//kSkkKxB3bJ1KxokJ0vQO2LkSBzKzBR2jHOLyQWy4gRvDRs2EvfEVi1bSJ+3zVu2SEA6fNRwqZPi9RP4EWxyPNPBtkfPHmLeQcZm5htv4MjhI2jeqqW0gejbr5+Mt6/WrZWAf9Cggfjwww/FVISfZUB7+lSWOIZGWW3IaNNG5ivlpQQgI0eMkH5tZDlYS8h7ZYDL5AQddpkY2rJ1CzLSM+SYdEncvz8T8TGxsNqsco6PP/pYzDMol92+bbswPq1atMTgwYNERsog/8KakXMDQhkZQdZ9sm2IAgit2giUOryIqxuHJ95ciK8yD0gNIa+H7CC/Ixp5cK6TsdQZDQLWabZBcGg1W8SshvfI1ix+t0sAYQPWVwfcsEUakRgfjeTkFGGUwgwhAeG5Td3Di/6v2T9ZQ8i2EwU/snJ/fXkmciocUgfs9HLMBxRmPKBImx3OcnaMgc9eCrMqIP0G61qjcHLPPhBOtGyXIVJhMnlGjRpGFfvheUUazAQIQSHXU/Y2lJdKAYYBAYtKawO+7E6XtAsJ13zOnb9Aaq9Xrlwp63dZRZWsT9OmTcGMGa8iPz9X1k6ugRxLXOdYz8dE4JAhQ+CodNTUxDJBmNakqcglnW6XgKwD+/bLXsAECOfIffffh/TWLfD1N1tFitymTWtZS3l8gj3WrtetV0/MjlhDS+B4Ovu0JCi5TxAsMlFJqfJLU18SxpRGZvPmzZOfZM3pMv23vz8jiYx3580VNQHZR84T1pfyXDTBIWAbdOWVslbTIXjY0KvFLXTr5s3o3rOnAGGaiHE9Z0KPwNTr9kitJWtsKRffv3e3MI+sgec9hhMjfNb8Xjmvle9HaXAvX42aPUcVuaiO63ZNH0KgCmqR1e84mS0tSsgAco/k2OQ6YjbQcVgB86J0cHqkxCIhNlEko8UVJYi06BCsLEKDCAtifMGfaggTEhCfnHgeIKz276XGogAAIABJREFUmqu+hn81vb4YILnU4KgWEF7aE7vY8//fA4TnF6tyzP7Sq5YhvLTxctF3/5oN7aIHr33DxZ/ABYAwCD3sGgP+OXcB9pw4Kc3HQYZHR+ZCA2/AB4fHDaM1Ah4X2RwTNA4HEsxqpMZGo3F8PAb1G4AG9aIlsM3JL0RB/mkkJ9VFYnwCTDqtZMqPHDqCpKQ6cHpcsvmzR13+2QJ8u/VbREZFCohhppTF8txsmFm99957xVTm86VLxZGRTFPHjl2we+8eAavtO3aQoIDBLSWn3KCuvnoIduzYiU6dOqJ1kxZYvnaVHIuAjxslA35uWJTwyCbGOj2jSZziKJOj7Tg36KKiYtk4W6Y1FwkTHQ2nTJki7m48HuWp3JRpOkPXUQZ8M159VYxnVq1aJYEAN+OsrCwJbnPyzojpDGu+6BjHgJ9/LykqEtMN1gaeyc2VOibWJTHoGDt2rLT/oPyUQQrZD7aeYHBNIMx759/CQJVglJv+qtWrERUZKUEFgTHNNNhagCwJz8kAi/bpDCyYEW/SkK03IpHWqClizRE/CwilSblGDU2kDVPnLxLJaGLDJoiIS4Db4wFCfhQW5su4ISA0qJXax5yz+RLA109MEqlYbmEu4uhYWFYsDGGcN6AwhDaFIUxJVhxZGRgzyOZnLiycv/gg/7l3BEXCyaDHx6pAtRZOjR5T58zB7pOn4SFroTMgwGQIASFBXCgIv9cJs16DhJhIuMpLERHyQx8IomfnzujSoT3aNGoMVk2dys1CVUW59PEje0AwTAczv8evBFzVPR/D8l8Wr9ORLwwIw5K67NxcrFy5Cp26dsEWGmi07yiGQw88+CCefPJJpe4uNqZGxsZ74vfer18/GY9z350jweCqlavkOyW7/eDEiZJoWL9+nYC9EcOGSxJh+vTpkhjhvODY5Ng5cvSwSDabpTXDvHnzZY789a9P48033xRXXhrDRMVEi2kSGWu63+7cvRsmo1Eke5S+MUCkIRKZsjvuuhNffvmljDsG3LxWub9OHbFr925x5v32u+/k/ASENGviuGWQzbrhqvIKMdKgQdQTTzwBq8UiLqRspfHoI5Pk+njPSYmJEsDzGAyMaVhDY6YHH3wQz/7tGRlTNaDqAlXST2xJWOobQEituMPGRCZS5IgqNfDygk+wdPsOkYzSEVRqOYWFypYkE79nc0REdc83u5hkhGusKAO2RpjhdThqGEJzwI1IG82UYpBcN1nGze8NCMkQnnV58fRLryGvyi3GSiGNXkxlWE8c8irtJ8w2I7zuSpi1Iah9HnGNbpvaGD3T0tG1fTukJCfKep+dkyffU/3kukiKT5TnwASbUpfqU4yMWJMZVojUMEBsd0NpIhN0lI+y9iyAPfv2y1rH1iNkxo4c+0FMwDRatYxvShNpLMOxTWUDW1KwzyvHMNsQuRxuuYZww/q4mFh5rrPffVeSj5RYkgmn4oOAsFXrVpJYPJCZKWZPVDlw3WXgN3v2bHTs3FnOxT2rXv16cNgdomBhmwyO74z0dEmcUN7KuUXAyHYSZK0J8Mm+MyG28svVwkZyvETHxgqoZRJz6ZLPUVJSLMCSewXXdKpJ6Hq95ONPYK+qQkr9ZOw/cECuIyf7NPr161vjYH3N0KvFlIxrPAHjN1+vx4033CjzNNz4nnOPr7CCgJLXC18XAkKlDyFQ6g/i5XnzkJlXCGNcHGyR0ZIw49inrDYywnweIHTYnXJoq8WGkEqFKrf9PEAY7Q0ogNBsRlxiogBCJhRjrZHiVC3M+DnmHhd2QboYILnUvaEWEF7aE7vY868FhOfPrVpTmYuMr1pAeGkT8Dd/968ChG4YfCEYvB50bpKCkQP6okPTpmBb6l17DmHhwoX4ess6CYrZg2vt6lUihywvLRVHSxoIhFRBqUMicGBQTFaC9Xvc0JhxLSkrQ9apU2jVJqPG2rq8vEwywXGxsUhJaYQjx4+iQXIDKZxnppbSTf7NS6MMi1E2UfYU5OJEhoNNflmnKM3ayyuk31t+fh7KikuFaWHQwg2OMhvWbBB4MaDgdUdHx2Dzpk1SR0h2jm5zlDDR4S7MJrIuhEYMrB+hfIfHZnBMow/K1Q4ePCjB6vGTJ4T9GTlqlIBgSvjCgaXIAc1mAUFkXhg4tGzeXOrB2GybEjo+BwJQMhOKKUJQ6tEoheLn2F8rJ+e0/I3Xdm5dWWR0tEhg7S6lvjIQCkpQwTYcDNTZ2+2JByfBXsoaONRId8LzNQwInRYTXlu4CCu+/g62OinCEBotZiQlxErAQWDOOrcIowlsSO0O+SVzbDXRqt8LV8AtsrNQZTmSjRYkBYEoLf4Yyeg5gNBLQKjV46U5c7DnxE+AkI3g+WIgolEFoAv54Xc7YNTr4K0oQ9dWrXD9NUPRKiVF+jsePnoYc2a9gXVfrhTZLF13mTwwGs0w6U2oLKtSampoNCPBrxIR/xwg5O9yc/OELRh6zdUyVuo3SBVWmmzujBkzRP5GUyICIY4hWvaz7pABIGteP/v0YxlflGCzvoffSY9u3eU74PjMzjqNlORkaSWxa9cuCVqZsOCY6dGjB+648zaMu3kcOnfpjKefelr+NmTIVXJNDLrp8Blhs+Gzz5YI80j2bekXX6C4pFjuKykxSY7F81Eqx5YAO3fslNYrdAvm5xkMJ9Wtg61bt4qjKJlEW1SU9Orr2LGDGC1Rwrly1Spp98Jar/179mLiAxPRrHFTzJz5ugTVXEceefAhLJg7XwDo27NmVbeiyJdr6dmrF97+sYXFtKkvybXKS6VIos99nftvMoQqNRnCajbRp0ZIZ4Yx1orHZ7yLpdu3I7FxE5Eocj2hIQnrxFhbxTWGGWbOAZ1GLXJUmkJxLSmrLIfNHAHfLwBCfo80pWLC5vdiCH8JELIMzu+vBoRWI3zuSljUQNBehUG9emJA525Ii0tCXIQeGzdsxpzZ78raWmGvQr3kupg9dy4iLFaR3mpYi8la5YCvxvWPj116nYqEVJkLBIrh1ixc47imk/mixFnNdhg6jaznTIRQrn/02BFhZEeMGPGTeYzLJXtHZVWVPHOpvdWopV9hUWGh/K24tFTWdpPBLOuox+uTNZYJBipHdu7aJcdvnd5SGcdJdVBYyO9VcYwls89xyESe1I57PZLADNf0cU6KeRRl4SqVmL5QxcHkJpORuXlnZM7S/Ivzg4DZZDAqRlMOhxybvQWpCqFknLJQXi8ZRJrG0KmayZeSs3TJtkBvMkqCy2o2CzCtkxgn/YMLCvNFCaAYtVnk57mAkAz5uYAwXPPEfYRN6cMMIQGhXwNkV5TjzQ8/EkAYMltRXmVHlC26pi1VwMd57qlmCGnI5oNWZ5B+ljqDDg6fC3rOp4qzaEZA6fL8PCC0WWWN5bOV9bE6gVALCC9oRP9/xGU0nMD8l/j0lxw/q998Lqi80BX1YoDzwvP92hrCi9Vs/sv5QrUuo78pJqkFhL/p47z0g10ACAMhHZw6k0hGd508WSMZ5cJONzjWPLHmj8X+FoMe6goHendsj7FDr0LjWAuKcs7ig4XvYfGHH4mE6JHJD4rks1f3Hnjx+edwz113wV5RBZvNKjb4ZOE0ek1NHVDYkp81VnTeDDsU0pWOL76fL4Iebp5F+Wcl6yrOoeXlEjixnojgihLPyspycZujwyHr6wiCuCFzYyZoYg0Zs7wMOLjRMwhIrldf+lsVnC0RMxn2AOTfGcjRGIIgi850PIbU4DldIpvjZksgFw4a6L7GzZ0bP8c5M+fMTlMiqNNqsGfPPgmeWD/IAIPBpEgLi0tFTshnwN5xlMASzDJAslc7wiUkxMLrDQjIa1AvCRV2lwQ+vEZel5KJh/T4KyxRTHBYs2Mx6lBcXoXoKCty8hWnVj5z1v3x3LxvmhwwyGBwpHb7oQ4EpQ+X1BIKgOG/VZAaQlskPl23Diu++RYuGp5o9dJ6QafX4MSJkzCaLYiw2CQQLq8sR2RCnBL8aNns2gW7x44Io04ko/UNZtQJqf5UQDh9/gLsycqCXaNDQGuAAgjVUNFFkrI+jQohjxPwuwUETrr9DsRHmFBZZcfcue/i9VdnoGnTRnj6L08gNjpK2pi8NGUabh0zjsJQ+f5YB0TDEj4+MXEIBWVeXcgQEhCyrooMF2toWZtIk6MlSz6T4JQJCbIBb896W9xCe/XqJX0C//q3v8mYGzV8OM7knBa7eSZYaLH/3bffSasSMjDdunRF3pl8AUdMpBAMko0miCsrL5Pxt3L5MpG98XsXZjk2Fi+//LKwGbeMv0XYEL7I7LOOl+ObwapITM0WYWxoHEOWhTWqbJjNhtv33Xc/Tpw6iVnvzEL/AQNq6h+lOfnSpbhq6BB8f/CQMNdkXdjrkNI5XsP4sTcL+Js7+11pk8GxnZ6eLmwKkziUZ5IdefzJJwQY0pWVf+O577nzbrRo0bwm0GRd6Hkvzp9q+SLhiUoAYQiKF1YAeo1JJJVegxkb92Zi2aZvUSS1sCpExcZDo9ciO+eMAAHK6yOjoyQZFBcbDXUgJAoEPptySfhYxGW0rsWEZK0KZAhtVkMNQ/hHAEJKRovcXvxlygxhCFXWSHEZZRsOlfSm0UCr08DhKIfVoIW/qhKDevTAbaNHI0kNFOacxVsvT5e2CRlt0nHffffB5XHjwUcfwRtvvIFel/eEx+MT0xcWhJLd59pR0w3sHEBIhlBnNEnSiy+uvTRXopSRoJjqB41OL8CNrXK49tENlWs7k39ul0tAF/cCJgW5HruddKrWy/ddUzMaCMLrZ52tHt9s3CSMNc2dUlIaYOyYmyRRxbpb/qxbr46AGtb5ca0Xx9qEBFkzmYgkuKTBE9deAi0CQZoucR+gwzLXOtaj+1g3TCfSikr5DCXfvB+9RovIqCgxMbJalM9x/5DWHPYqGYvhmloxgPEH5D0MwGlEYzGapZ0LexCSlSRgTIpPkFYeBJrJyfXk/bw+JjbDxkx8vtLOhCZL1ZJRyY9Uj/0wINQEKR2lml0BhC61Bh+tXo2dJ04gu6QUBrMFUfEJcp85Z/KkppfPmXu3PBODkggrKSlHhC0CpfZyAYSoKpYawp8HhHGIFUBoqAWE57ZMuLCFAnfiWkB43vJdCwjPLeq5dDjwp3+iFhD+yV/BBYDQ51fDY7LijSVLcSi/QNpOqPQG2RQrnXZUORwCnGzchEtL0bNFGiaMvRmNY4zY8W0mnnj4YQEko8aMwXU3XouCvDOyyVICxgzmyuXLYbXRhtslMk+DQadkjNUqYUl4Hm7mbE695btvkZqaLEwExwldzHbt2otmzZoKSKN0iJIyfr5SjDUUAxg28mXgQakZA1RucmycTWMZugGyYS83b/ZKYwBKwEX5Eeuv6tZNxuqVKyXoaJXeGqdPZ4F9p9jMmBsys6xh+RE3QQYJDLjZ1oE1ImGr/yZNlf5nNHZhHRcln9cMu0aC+/zCQmEIyS7SAIdSTUrnaMbB16ABV6KkpFQMYCgnZQ0Sg0oyQzTLYTC0ffs2kRKxVmrt2rWSQeZ1MEhiIE4ZaxRZR50e9erVFfaPwQBrIZs3T5PvkL0PWWtid9jlWhmosO6JZh1kKhnE0QiIxhp8UfxgNpsENDIwc3m9COhN4F/znXZ8u3c/Fn/2BdTcyE0RqHK4oNYb5Xs2myLgopkMwY9KJawjvzeVSSMSTDKEBIR/FkPo1mjh0uoxY+Ei7M8+DUTFAHqjuBraqxzCbBjYi8teCZXLiR5t2mDi+PFIthiQuX0vJv/lMQH3d957D4aNGInjJ7Nw4w1j0CSlIVT+gNT1JUQb4HJ64fO4YDbqa9xtKSdjkkAkXcGQOAJSxsYaI7ZdkUQEe3L6fcg6lS3sxV2331ET6AnDy9YoNFBxOcRhl0E1f89glGCveYs0cY8NswEMkjl+LSaT9CZjEMrPxETHSvAbGxOLNWvXICsnS4AnWRg6djJRweMyYCSgVxgNp4yhxLj4GvdCccX1eOQcPDbHF1kdPS34q5RkjowprUbmvTDi57g0UhpKNp4Ai26KnNdUDvCY0k4lRBbZCmeVQxIXepXiGEzH3hdffBGdOncWVtXudEqbi+ioaHF/ZECuJIKCkiAy6sjgsL8fawUJyclksca5enwSEKrU0GjpkkhHWA2Cwlzppbqk0AVs3LoDqzZuQLnXA1tCEgrKy6DW61DldkJt0AlzH2JrHI1OglzeM/vwmQ1GBFwu1DebpA+hJegRQJiYGIP6dZOF6bXZon5XhpCAsMTrx4tvzkGxJwA7q1t1dK71isOmChoBVnq1H2atGn06tsf4YcORoldh3ZqNmHD3vWjRpCmuH3MjRo4ejQPfH8LYcTcLmGvatAkWLVoAh9MFrZaOlUqttvJSEnwc7/w+OTbEodliwZLPlgjjSin0nv2ZwnCxHpYMMhM0dP2kiQxl/ikpDaXm1e6olPU3++QpWZMp82f9Kdcafp4JBLLnPS67TL4P7gGcF6wJvP7660EpKevAU1Mbi+lKy+YtlJo4i1H2AtYfss5aDF169pK9gy2Y2nfqJOCSTtOsa6cM9Njx45KAoMEYWXDW9CkN5uuIxJOv1q1a4cuvvkJVZaWYyTROTRXJdG7WaUm2UEZNCSzHOBUGvB8ajfFeOT+ZGOnSuQvyzxZK8ialQYrIUtlvtke3y+QZHDhwEOnpLWWe0oSH457JFL7E+Vavl7HFcR9ltaK0vErGfXitZ02z3+1BYp0Y0Cw2RONUNVDhBkpdTmw9uBefr1+LnOJCxNeti/JKJzQGMxwer0ilWUNKpTWZRqNO2Qc0Ri106gB07iokW8yI8vl+hiH87wHhpUo+f230dTEG6z+RTF7KNVys7QTjqHNfF7++8xnH//T5hRnBix1frIPPef3c+39ThjAUkuT5vzvnT+dS3hNWKITXI9V/0Jj+/GP/MkN44XdbKxm9yGivBYSXshz8Du+9EBCGdHBpjXhx/iLsycqGNsIiAT6zfgwYuRBItpGmCT+2UJh04/UY1L45vlm/HZMeeBBtWmfgznvuQnJaE3zw8Ud494030C4jHU899RQmPTRJ+oF9sHg2ikvYj0mx5qZsNDwPyfAxY3n8xA/44IMPcezYYcycOVM2QgYKX2/chEGDB8mGS5BFduHAgUzUr1tP3OBYM7Rr5y7ZJJnJ7de/P+bNnSsbIGuPxo8bL6wbDWAYxNKUY8Xy5dIkuGevnmjUsIkECmVlpRg4cBCOHP1e6hYJQMlU7N23V9gMBgtkHiSYD/gFVPbu3Vs210mTHxXJHjft4cOH47NlS2VDJ/CjAQ1BHMHpB++9L0CPphlkOGa99ZZc58MPPywB84L5C3DbbbdJWw6yIwSJBH4MlFjPxborHmfWrHekRorn2Ldvv9Q98rjSWoD9zwDJfjOo53FYc0iQwWPxPsgM5ecXCNjj51ivQrkpm8t7nQ4x3uD7+bJYTCJ/pKnKm2/NwpFT2WjUogVG33QDouISsXnXHny2YhVUBjOyC4oQlVgHGoMRDva30mnhp0FHgPV4ylj2qgLCttFltFl0LGI9/j+FIQwDwimz30Xm6Rz4LVaoaHyjovlRlfRpNGrV0IcC8PzoCvjY3XdiYLsMbFy1Fk9NehTpbTPw1N+fgSUqCgve+xDzFryP1q0z8JfJT+LpJ59CUlwM3nn7FZiNgNflw9mCPCQlsW2CIqEjE2KMMMPtDQhoY30se+Wx7qzS5RL2my65ZFs4DmjEwvHLYJVMQISJJj2Uf0EkY+GemARIBEr14+NwPCtbGA7Wp4oU2mRSeq7ZncIokpEgAOA4YOa5pLwMOp1aEgz8/jk2GeiH26MQKDD5w2ugrE+AKRnVQEAC/HDgye87bEpD8MjANCwTJ+iltJa90ii5Y4BKsygCRCYnuC5wTPJamaTgOdnfbdu334lEtnvXbgIGybSQAef9MilCcOBgH9PqxtmUBZIJJRBwVNqlv6IAP7qMepVG7GQ7eX3hkEoMZ4I0AILC2Ot0KHc4sHDR+9jy3RY0a94Kjz3+N3H/3PH9cSxe+jkcajVKXR7orWb4NVr4VcpzYwKEgJCupjyO3emQGim/w4G6RjPqqUMw+V2IijT94YDw7I8tgZ6eptQQam3RUOlNCPh9UvunDWkQYp9AvxMJVhOeeOA+dIiPwaIFizHj+RcwcMBATJw4ATDoMGv+fLz/wWIMGz4cvXv1wt+fegrdu12GV1+dDoMaOEuGT6s9x8gnCLePLqNGMTyhkoNJj1lvvy1s9/r1G3BZj54iT6aZ2Omc0xgxcrSAJfYhTG3YED6vX+qzi4oKpUcfTZIow+QY4LzIaJMh7DmBKKX9ZIhZo8f3sDH9N5s3ifkM13Q6fCbEJ+HkqVOSuIiPjUPHju1kbnBP4Jik6yeTeRs3bkB62zaS3GPiju6nNAgbctUQMRJiuQRrd2e9+ZbU0TrcTpGdksE7dfKUrMFZ2Vkyl3i8npf1kHOQrXTa7TLGH3roIenxt/j992Vfy8nNFYde1urt3LlDWsikNm4kbDgTn0yIUlY+YuQISaIwKZhUJ0HmFO+XRjuUVLMHJu+Xz5zfB1UsNLtiwoUKGAGE0n8QUkfKeW00qvHXvz+PY0d/QJdu3XH3hNvgVwFr9u7GsvVrkUtG0uVFbN0GAggNFis8Pj/YvpOtK+hYytghqAnB76mCwetAY9axu121gPASwrpaQPjLD4vPpxYQXsKA+r/21lpA+Cd/I9WAUJrPQouASg+7Sod/zJ6HHSdOwszm7ZTP+NhA3S7SGgnmoEajHxmD5ybcgySdFtcNG4l2bdpiwv33I/dHM5F/zJgmWclH75+AG0aPQklJGYryCzF27DhMfuxRPDTxNrh9gMtFwPITIGQz8/r162LOnHmyER34/oBkShlwc0PbtXOPbO6sx6MzKeWhFqtVNrnx48aJHO7ZZ5/F4EGDJEhl3RA3SbIcZDXoWkqpDlmEm2++WTbju+++G106d8bRY8fQs0cvCWYJNsXZcP1XYiIzZswYMTT58svVEhi0adNGgtxdu3YLACMYpJEHg0PWWnFRomxn4ODBAi7vuutubN68SWoW+/TpLYEAW2SwfosBS/369SQLTRkfZU+ns7OlDUdiYoKwhzTNIMBl3RcDW9YpMuhhAE4JHH8fduYj4CRQ5fPbuHGjuOG1Tk+X+2GwRWB69OgxAZEE1hMmTMD69esVU4CoSNw05iZhZtk30kw2hH3Zq6V1jBdY35K5d58804cemYS9BzOx+qu1mDr9FQwZ2A9Hiyqw6IOPkXn8BAi0VGYLqlwecacl48MXA2TJ0OlUUAe90LrsaGyLFkAYo2OzYyPi4mmuUed3N5Xxq9RynQ6dHv986y1kZuciYLEKQ6jVG2Xce/wEhIAxCERq1Zj29FOwBHy4c8yNaN2sKR559FEZmy9PmyEW6zePvx1XXNEHTFayf+YjD0zAzTddj4ceuBfwe6FVh+D2KOCI46jgbCF27d+Lk1mnZQx1636ZAIlNW76V74sgnc62H3/8Kfr06SstUwj82FQ+KytbfrKONSWlvgSAHKNk/lqnt8L+ffukB+Edd9wpzp+sEZV6N5MJOTlnpNaQ84ZGLAScNHUZMXwECouLsGrVcmkIzrF29MgRYT14bBpwkBVnDSP/zaQGX0eOHBFZW7++fYXZoKEMP8OxyP92btuO7Tu2CyhloEwDiaVLl8IWHSXyV8oJw4YybK3CsSzGMytWSFB87chR0iKG7Tf4fMi4tc3IEEaJ4PboEaVdC9luSlPZ/uWDjz6UGjMybnv37kOnDh2wa9d2xMTEoqi4EBmtWgt74/G4wL6HitmQpI9FLi39CHWsAdPjeFYWeg/oLy6RvI4vV6/D2+/OQ6cenXA4qwBfbdmK7YcO4qzTCZ3FBG2EWWFjgoCBaJ3HJEPocsq127Q6JOr0SAj6hDVJiI/8QwGhW6NG4bmAMDKmhiH0Vjlh9KthNdJltAwN6sXjLw/fj/Izubhv3DiMHT0a1w8bjR179+DuJx6FJS4W9z0wEV07d4be68epQ0fx5BOT8dzf/4GRo4ehvKKqpsUB5ajCevM7PAcQ8rubM2cO7rjjDrw7dw527dkjdd033HADFi/+UMzHqITg2GUtdmJiHbTJaAO32yHKkqKCQllbmeQqLSsVZpIvcXi1WuV75dig6oSuuku/WIFt27bJNdAh9arBQ7F1y1YxiWHde4eO7SQhwnWS4KistEwUF7PeeUfkwBzDTPzFxsbJ/XCNJbCj1JlA+dNPl4jJGHsIsq6cNZZUeFw1aJCoVajG4F7Spm0GMvcfwNdffy3XTjBHNQj7ec6e/Y6c59vt29CydStZ0/n3CRMmoqyyAl9/vVFq1blv0M20Z48eNc6pjRulyvEopSYAJXtIJp4JJkprKVvmfupyuuX5hV13CeDCr5hoMzIPHMMtt9+GJ574C96dMw85hbl4e94ctGrVHJlssfT5Mhwh+6m3wO7zQR8RAZf0zNVCS0dZujmz/6yJfgI/AcJId7jthEVaeiguo3GIsdlgMtBATOmT+p/WEP6nDNdvFXVdjCH7/wtDGE7oX1jjyXKIc18Xujrzb/+XGMILv88LGcMLx83FXEYvfH8tQ3iRmVcLCH+rpem/PM4FgNAX0sH9YzuJnxjCCKjDgNBuV2rNAkrz2owf6+ievfdWOM4U4qlJj8FqMot75eYd21C3SarUDaU3aYrKkmKpd+NGunHDN2KG8cwzz2DoVVfC41UaF0vPsaBS38f6FQafBEEujxNXDRkiZhLHTvyA3Jw8WUC4ubGpOxlHZkdZnxcXHaNI0ywW2eC5adJMhYEbHeUYWDMYoAHNgYMHJLNKR0+yDmQhKCnr1rW72PhTZnRZj+7Sr5BjVKzX7XZhKXhtDVJS5PNk9sImCBlt28p5+XkGBkePH5feWDTDoAxpyNChspkz48zjkTnp3ae3WJ+T0SDgJRPDGiiCUDKS6zdswB233y7T/1oYAAAgAElEQVQbPF3nMjLSpT7ywMGDcm/M/DLgpxV6nTpJqKysEgt+Sm6lrxqbl7N+UK2WgIiglz95fMqb+FwIdAk2KEHlM0tLa4b4uHgxkjGy5scfRID25ABs0dE4e7ZCste8/+f//ixuHDMar7/xFhYseh/3PvAgxo0Zhc37juLjlatQ7AuiMhCCLsICNw0l1Cqp8+Qx+VyL7WWItBig97gQDw2SgiFE69Sw2cx/CiCcOvtdHPixybbPaEFQZ4RGrYXd5RCGkLGlz1GFZklJePHxSVDZ7XjwtltRPz5BzC8OHz2O6Oh43HrbXWjUhA2v7aKxYo+9zH17MH3q8/jrU09g8IC+MJvUktFn8EoAR/nZ8y9NQaMmaTh26gT6D7wSCxcuQPeel0sbh3AdqdlslQQDnRDpYsj6PlryM7HBY3l9bkkssD8anXLz83Il0JMEyv79uP/++4VtEUt4lwubN28VBia9dWukNW+OL5atEPaC0mYaWuzN3CPjjC8GxmHHTkqPR40aWZOIIFPIwJiMHaXPfXr3FqkljWzI1HAtoLPstOnTkZWdjXYd2ksgWlRaImO/rKJCxh3BH8Hm+nXrBRxyTPI4TOpQCsu2EazfYgJl3vz5aNggRdxGaUzDOctrePvtWVLLxkTNs889h7TmaQIeyKjwmaSmpGLvvt1SB5x7OgsdOnRA+/ZtEReXoEhF2ZeQJkLkBoP0FNUopiA6Le68737s3L0LD0+aJBLw+XPm4vNlK3Hn3ffi6tFD8PXu7/H5mjXItdsBsx4as1kAgBFq6ChNpfFTNSAUhjakkf6tcX4P9B474uNsSEiMQ3LdegJgf29TGacKKPL48PzM2SjyBODTmcRllLPdW+WAwatCtDUC5eXFaN40GY9PvB0Fp07hyQkPoHWjxvA5vfj+xAmkdEzHkOuvhdkWKbXlgZJy1ImMxUfvLcIXS5fhlVdn4LLLuol8VNb76r6EXO9Y+8ckHMcDxxHHJZNb3AuKSooRm8DehC7ZNx6eNFlxcFWppN6bhiVkqJlIZO0cTbu4BxDgs57P41XMfrjmkMEjg8jkJtlw7gVsc8HaVsqBJWmhNUj9HtdVqidstgiR2HMvYr0eyxaYNCPgY2KGjDnnrxhlMTHpdElPQZ6HNbVMzPH6yGBzjyJbL+2OWBep00kihn8P7y80h+F7eO2yR0ij+KDsKyLxtlpxJj9PkrIElJQIch3uO6C/3DufU7iNEq8pLiZKniXXdQLDhNg4USVILSHZyh9OSNKF/SFF5i3fD72WFEBotZpx9IcTeOjBh+Tns88+hxHXDsdLPxpaUfny+OTHMHDQIGzYth2rNn6NCk8AFazBjLQKU0g1iYDBIOXBQQTUQejUfhi9TsRp1IgP/lzbiX8FhGFAeTFTmVpA+OdIRmsB4X8Wf9cCwlpA+J+NlD/pXZRrygZQzRB6gxp4DRGY9t4HEhiz15xKq7CC4q7GeqbqHl5ROi2evud2XJaShB27D+Hpx55A5v5MkYrWadgA5RUV0GtUInsja8Cgyqg3Yebrb4p0cc2Xq5CUxNoeMoVBkd6wfx0letExUbLJOuyVwjLQzIJsIIEVN1TKH/mT7mXM3NLOvayY8k3K1SxiiBEVHYEzuYVSTB8OvLlZcrNl8MgNn5ljZkzFzKW8TEAaN3j+x7ouNmg3VX+emzuZCZHmqdUCspiVZQBLiY+JfZViYmrklawp48YbrstjYEu5KgEhgRqPw/th43Y+V5rT0InPXb0pc4Om6yrPz8bKNNgJO0rS8IDPhc+UP8PW6vwuueGzzQR/F7YWZ71UjalA9WeZIeZneW4+B0qHyBDxuTKITUiMRvHZQnj8rCNJhsPtg8agxx13P4jYxCS0T8/A29Nn4InHJ6F798uwYtVKvP7mG5g6bSqu7NUVM5eswPYTuThTaYfBFgG2tGJQwPtlY3qVVg2fOgijXg21owoxgRDiPT5E6zXSdiI+9vdtTC+eGdVtJ8IMIR30dh7/AR6tAQGNDiq1TmrQvH4vNKoQPFWViDfo8Zf770WHhg1QePAoJt51J7Lyz2D2woVo0rw1jmfnwGSxwuv1K9nxYAgWvQ4fL34fa1Ytx8eLFyKtaaqYy3i9bqknYyA4dfo0XDNqtFjKk93atXcPRo++Dju2b5eAjuOHYzvMRFAaTXkpGTUGuUxoEAwyGUH59KlTWSK5Zm+8e+65R9pKPP744zJew0ZHG9Z/LaxE8xbNpUaQgGnUqFHYsH6DHKfSYZcxT8klA0omNDimmFwhK862Kz179sLKlStkTjw48QGROROgUs4cGxUtjM8///lPMauZOmWKAB0CQhqRsOZs0iOP4IdTpyS4ZpDNdWDx4sXo3buPXAMZHDr7Uj7XMi1N6it57wzwe3XvidtuvVXmLplP1mwRtBJYUgr46GOPSU1W+JoPZB6QJEhVVYUwM99s3CDMOz//+uuvK+PB4xUmSa83CktkYGJAp8N9EyaK7LlX7yvw2szXMXnSI7isS1esWLYC06dNx+wFC9GxSwbmrt6I9ft2w6fXIqjXwV7pRKQxgjS7yFNtMVHILSpEZIQVFqigKitDQ6MOESFvdduJONRPqi/9E6NtkQJWfq/G9B6tBpSMTp/7nkhGXSodvCGVSGjJHGtVOrhddEkFEixGPP3QPWgSE4X9G7bgyQcfkjYRL746A9HNUlBgr5TnQ1bVzCRSlQvxtig889e/CZP1yZJPEWvWodSutIJQa9jOhb41ajH/CvdZjI+NlQQBQRCl1ARY/P/8gnypqaybqLS4YP0PpZGRNqu4hHJcc67R4Isvru804mLykqCI5+RxqBxZt269MHf/+Oc/RdlhMJsEWHENpJqC7DoZRKohaNTE1hc9e/ZETGSUJEHI2CkOoEovUYI1zqmCvDxxtFYFg3LdyhofQN3EOJSWVUl/UAI3GsjwM9xnlD3GiLNni5GYFIdACCgvq5B1OSkuGmVVTgF6BIpmawTy8/KQmpKMorJySTqyBcxzzz2HBQsXYEB/RUmwY8cOGecDBvSThAzvmXOC4+nDjz4Sc7bhw4dh9YqVuO7666VWmc+H9bg8F9cuStZ5jXfcfReS6taXxBDN4ma8/hri6ycK0F/x8RIsWvQ+4pIT8f7nX2L7j312SzxuGKJscHj90Gm5twFet0/mb7mjAiY9oHFVIiYURDxrPNl2gs7gFzKEer3s48IiVbuM/itD89/VwP1W4VYtQ3iBRfMFD/Z/jyE8H1D/HKN57i3WMoS/1UyqPk4tQ/gbP9BLPNylAkJFox0SUKgJ+tCtRWOMHzkM9aKjEHIGMe66G0WWedtdt0kQIEYMLMUJBWE2WGSj46b07D/+IQYPlLjUjzOgpMov7EakNUJp8VBeWu2MqRIXudKKCpFtseaBGz+BFoM1n9snACM2OlpMA5jZZYDBjUQApZNGGTGyCXNDZdDBjZL1SgQ+BE9S40NzCzYJr25Ir7SBUKGwsESCcxp+MPPMTV8AdHUze15HWKrJv9HZtLyySq7VbDGhtKQMcXHRcPsCct18dnTwDMvdeEwa4IjMiaycWi1sII9F1z1LhBEuF4GD4iDK8/KaxeihujbEbNTC4VJq0QgQeR7+LcJqQm6uIgXU61Qoq3Aon9PpBJCS8eR9NaifhJKyKrkvo8EMvZ7PLgCnnU55Gqn9cHtDMNoi8eJLM7F15z7c/+AjaJBcD5/OmYvVK5bi/vvvxcCrBmLBgrk4dvwo3nhrJg7nnMH09z9DbpULeptFstkEhCaDAV6H4szoAYOGENT2SsQGgWStHrE6DWyR5j8NEO76gVJXPXysfdHSfMUlgJCNyk1MkDir0CsjA/eOHoWGlARWuXDdTWPQqHlzjLv7XqmV8gRC0mA7KT4JZ07nSf9Nk1qNV6dNQ1lpId6bPxtRNiuoUCyvKFd6k639Cm07dpJaP/b2Y+0QzS04vnr1ulxMJQjghREpK0NUdLT0qqQkmJI2BlyNGjZU6u/MZhQUFIrsiowczZrYXoUvl8sjzbvpbEgAybFABo0GSDw+f8cEBFnF3Pw8YfAYLDM4pKkGG7xv37EDHTt3kgbdTz72BGa+9QZapDUXto0AkGCMwSbHIU1ACBB5nnVfrZE5XL9BssiiQ9LQulDG5eV9eqNBcrL8na6lBKeslWTgTRkez982PUPAMecHfxoNBgweOBB5+QV49913ZQ6wbox9F8ffMh6VP7K4fFZk9Dn3OYd4vOXLlykulg57DVAYPHiw1Ay6XV5hCE1GtpvRwGzS4eUZb+LrrVvx8ORHodXrsHLVCmzZ9DUeeWAienXrirlvz8HhH05g6ttvYV/WKcz67FNklRYjkr1WHS6Y1AYYVBr4vD4x/ymWthMW6PwBGBxONIkwwQofIiw6JCTEoF6delI3TYdWcYOk/b6G5jdKABZmSn7N/nluY/owIHRCC7c/JK2CWI/JbF3Q74M25IdJFcCVXdtj7FWDkao34MypfIwdMxZDRg5Hy+6doLGaoTdbpAYuyRYFn8MJn9MtbRKee+GfSE5ugLlvzoDLT1MTxXl0z66dAvop3W1I52aNRlhesrfbt20Tt9a0Fi2wZesWWTPTW7eR2k/Kjvl80jPSsXbNWlkfu3fvLhL8zz9fKvvDsGHXyBhhsovvZWsISux5fLbuychogxemvCg9Nm+/805RaLCnJZMWXBdfe+1V9O7bV97P2u9wkuHJx5/AI488okjvvz8s85HJShp0kcFmUo/lAFyHBw0aKPL83Tt3YtDAgcKE8jvkdbHE4tBBmtVslWOxbnL5yhVSqz9w0EDZs5iA4d8oi+U90jSGTDcNWhLjYrBq7TppEXTD9Tdg7ty5MrYJcI8dPyaJnsGDBmLlqpUyZnicTu07SMKE84ky9O3fbZPrioqKlcQqE4Hcj6zWKGGyn3n27/j+yDE8P+VFAZaU2G7auhmPPDYJHdq1x3OTn0RSUl08/dxfsOXAScz95BMUeTwwREdJv2K9ziA9ddxOj8jEqzwOGLVBaJwViA6FUFev+/nG9JSM6hWn7VpA+FNQ979WQ1gLCM8PyGsZwlqG8BIh2h/79p8DhB5jBF5e9PMMoSzO1aAQQR/gq0CX1i1wRbuu6NuhLXZt3IH77r4TU6ZNwRX9+iDr9GmUV1WCDWqzs3OR3jpDGDNKP8lWDOzfF1Nf/Ct8fvElwPbvdiqbe7cu4hK6+dvNEsT1v/JKfLrkUwliyTxYbFZUlJXjil6XY+Wq1djyzSbcedddUrdE1o3sAmWl3EjDffsIDhlIkl1LSUkVSR6NCfr26SMGA0l1kkQSRPOZz5YskeB43C23wOXiJqmB1RohgeuCBQslME5KShQnN2aS+W+2ayB4olkLN3wGcmwo/vlnn0mtC9tvUJq3ZctW3HHrOCz+6BN07thB5KqUxp3JOyPNnPkioKSpDq9n2PBhIoljLRYDcwb6I0YMl8CfTCvPRQkh/03wwobOInHU6qT+ks+EdXBDhwxFWqNULP9qrRjTMEhntnvNmrVo166tMFCbN22RWi0ChkED+sFedlYxIolNxHc79+PJZ5/HXRMmIblxc5QUFaJZ3Xh8uXwZZr3zBkaOGo527dKxaME8PPTwBLTvfjlue+pF5FQ5hSGsAYR6g7CgwmCqfMI+0FQmNgQ0i7D94YAwUF1DaP/R0v6NDz7EuYCQATF7V3oDHmk9oQ+FYKJNe0UJerRsgaE9e6FHx3bYuPVbkQ0+P/VldOzcFUXFpaiwO/D990eElWjRpBkizSaUni3EfXfejqsG9sH0l6fCQcMa1o8ZTFJz4woEAI1OzHemvvAixtxwvUi6aJ8fFRlVI/0iuKHkNDYuVuzmGSyTUVYAn8ImUPTF5IvTTsmrT+YRWbBRo64V0yAac4SZQt4jg2gabjDgpiGRm5b/arJFWpnzrKtlrdP06TMUZ9zul8lnGFyS7Rs+YjgaNkitYaa9TLRUS5XJkoQNjph84VigVJnBM4NQvdFQIwUUoxfKBYuKJNlD91L+P7OxrHkSViUYkuui8oBrAq37KaEli8EEEo1B4hMTEBMXJ0khXgevlXJs3pvL44AtworikrMiMWeD8xCdTMlKOemtzLozGyxmPdZvysTDj03G088+g+SUVLh9bhhNBnz68fv4avnnuGbgQHRt1wlvz56DuyY/is7dO+O2F17EGbp0mi3w+lVQeQIw6wzQVtvzufxe6Hj/Xi9ioUZaZITI6KKiTIiPjxZAWCepjiS6/kxA6A1xLaL3qh9qnwv+8kL069IRI/tfiS7JjbBo3geY9cabeGH6NDRp1QKncnKlRc/+fXvgdXvQIq2lgFf23bv37nvw6KOPYuKEO0CvKw6D2269BfXq1sPYm8dIUoNJQiYcmFD4cu0aDBw8SJQXlAyToebU4/cocvOSYnlGdFlmjSgTK1+v2yBrHtficJ3turVrMfmxx2SsERySHeQeQAn/vIXzZVyzJnTBwoUyh7jOZh46iOPHjqFz587C1B88cFDOe+utt+CWcePx2muvISUlBXPfnSOsL0Ej6w6HXTNMTJGmTpkq6zqTEidPnJRaWUq/x99yC16aOhXN0tJw3ajRkhClvJWGOW3btMXBzANITU2RdTmcwGHdIQ3OqIrJzNwvbD/vnxJusq4cs9eOGI7Pvlgu56ZcnOY0nJd8rlz/K8orpKUMHaw5lwgeaXqTk52FlPopIp+tV7cOyivsMh/YRH7jN1vx9DN/xbPPv4DGdPYuKGCPCixbsRwfLvkIkx5+ECavGnNnz8Vzr81E+y6tMH7ysyj2uqGLtiluozoD1AGVzKn/x957gEdVbt/Da3pPJpMeCCU06UhRRLiKXWxgoVmwg9ixt2tDFFRQsVEVFEGlKQIWREBFAZHee0tvk2R6+1z7zAlDLFwf7w+9/y/zPDxAMsmcOfOe8+6119pr0T25OlADsz4Gva8KzmgUzR2OYwBhRqMspGdmwpXkgIXRLfGc1nqGUKkL6wHhH9fHf9VUJlYnULGeITyxeKQ2mPkEv2z9y8XPAAEhSXJtLIoo9AjCAK/RghenzcC2/AIEWVhyxikckQ69SpErF14Eel0YukgI7Ro0xu2Dr0WLNDtee/l1yS9jt7OipkpyuSZOmYqUZBeGXH+jMttmNGPb5i2S1/b888+j/xUXwOuJYPq77+DAvj147JGHsHr1Giz55ispfK/of5V0jCk340wU5weXr1iOtm3aixkAgRIBEeeDRO4ZiWDP3j1KKLFGKw6inEtiIc2N8bprr8PESRNl0J+GGCwmCQgrKyqlw0qgxTm70S+NQcMGilEHgRIL6yHXXYd+l1+uSIQKCoQBWbR4sRSjBUWFcmbbtWsvbo2r1qwW6ez1Q27E/PnzcMopp+KdKVMweNBgbNi4AVdddQVmffCBFAMrvv0WN1x/vXSiP1u4EDt27BC3UhY07DZT+kfpXIeOHTFq5Ejs3rtXDHSGDRsqxcOLL47Baaf1wJYtm2Wzp8yJ8iXO2tAKnV+jHPChBx+UrjztzhctWiQFFQuhTp064dDBI8Jy0sly3Iuj4SkvFbe93QePYMC1N+D8S65E3/5Xo8ofEWt6UziAvIaZ2LJlE96ZMgGr1/yANm1PwivjX4Y+JQO3PPIciv1hmGwWMRXgLKLZYATBAh0mQ7ooLHR8jEtGm9sc/xxAyGJES0AYQTgcUJwyyZj4PUjSRCV2pVurVhh+803ITXNi8tQZmPn+TMyaOQt6kwFbtu/E1GnTkZKajquuuFIMG9JdTmzfsA7PPvEwHrjnTlx70xBhxoOhqJg3eUJxQBiN4MjBQ8htmIOA1yNSUf48QT4NhRQW0CbzqwRUXIsESHQPpekQARDt3ivLK8Tunw0AgicWibTq56yT3WmHP8gGQlgYRf4tkSA6nfybjAAbLxKmTck3AVgsJgCUoI6up8GIcl/gc/l/WtnTyZO/n7I4svFGnUEaFPw9fDicyUo8isUq3zeZzcIK8tpSC0A2Y/h8shaMoFBkzB6J11AjK1RgwNenjC6/oEDkd2zoEDzwQassvh/KwnnOWLwr81PBeE6aIt3mWubxmI1GAdRcq2aLE4XFPlx93c04+6LzcOmVl4vSgWY+JqMOeY2ysX/7Okx88w0s+mQhep55Np5+dSyMvxia3PXsU6iIReEns6cxwl/pQYo9Cex8kX3i50N5Y9TnQ47FipOS7bCEfH87ICQzToZQp9XA7XEjEtNI7qwWYfi8blg1YQTcFTi9c2fcfd2NaPpL1MmDdz8kYOXNtyfINf3dypX4cskSOYdDh94qLrZspq1atRovPP883n7rLfTofiosJmD48LvRpGkjdO9+Cnbt2iVB62SSKXn+cc1qXNn/qtqQ+PMuvACffvqZfF6UM/JzIpCZO3currjiCpnXW/nd9zj77LOEZWPkyt59e+VeRhb9oov6SJwKgScNv2g8Nu399wTMjX5uJJ4ZPRpDhgxBk6wsvDh+vOTosjE26oVRcj9ndNHlV1yBKRMn4dlnn0XjhrmYOWsWVq38QZo2vIb6D+gv+9uo50YJkCXrybXcqEljOUdqA4XvgQwd2Tq6j5YWFaF9hw7Y8PM6aShu3bZVoiQ4k0+mnExZYVEhsjOyxECKx8WGypx5c+V8MNqCoJlOuTwuulA/88zTIo3+6KOPZMac12j3U7tj1Q8/yH7CWeFdO7ah68md0bJla7mOGevBWd3tO/dh2B134uZht6HdyZ1kjtrrrRE3YzqXHjh8AKNGPof1K9eg1xlnY8zrb8KYasaN9z6G8nAYOpkZD8Oq1YsMm5JRRop4Qz6YdBHo/dVI02rQIim5HhD+iWq0HhD+/xwQqkGhf2LN/KOe+lckLf+oN/L/6MHUBYRhrRHVOhOenzINq7bvhCU9FXoLbciVwk+KRq0y+xGLahDT6mA36REpL8WFPXtg+IBLoQnFcMUlF6Fl8zyMHjMWBaWlmDh5KuxJTpx//oWK/XR8JuDrr5YIo/T+tHdRUVaC9T+tgcNmRUqyQ7K/vNykgkGZ5SCw6X3WWdi8bSsa5uZKLhQ3WEp+OGjPm6Veo5OZL0qEyLjR9IUbPkEhu7BtWp0kbpp0LeWclCs9QwARQRi7sgP69xdwR8aP5jGU0zDDjF1YFqXVNW6RFRFQUYpKUwwCwcLiUunsktUkeDSR8fH6JAOK7B43cMr76G63dMkSKWS2bd2KW4fegkULPpPML3aUL7jgAvS7rB++/uZrpVhokCPFs8Vsxumn98T3338nheyttw6VuZApkyahS+cuaNXmJJEItW/bTsDsyV26yPshE8MCQ4p7Or95/XI+WLTQrS8UikjxvHnDJpHQMb+NMkB2jh+8/35UlZXB7kjG3SMehMZgwrC77kdVIAiyamRNrfooQjUetG+eh9deGYdvVy7Dy+PHIatpI8z6/AvM/PxbeGEQ6ZcYN2qgGErQrlSrEUCo10RgCQVEMnqiASFdxBJdRmkqs55ueTY7QPv9SBShYFQYQpkr0+sQ8FTDarZCw0w8txsDLr4I1/e7ADo/MKhvf7Rs2hRjXx2NQ4UlGPXSS0hv2Ajnnn+hWM7bDQak2q34dPZMzHzvXUyaNAGdunaCNxhCQUk5DuYXIzU9Q6TWFRVlYsjUrFlTxXBDE0NOdkMpLGmKwfWnst5FhSVyLbCAJPChecSOHbsRDgZFyrlv716RQbJ5UV3tkVmp/KJ8mJ0WuNJdteYXNrNNQCMZQF5PZNQI0iih5josyi8UcErJJ9cf187e/fvltfkzXMNsLvB7lG8XFRRIQ4HFO4txrjuynyxm+TMinZZsS73kxnFWmaw+f55MUTbZAleqAF8BYnF2iO+R64fOogSoBJmcNaQZC9e7MlvpQmV5KardStg33w9dVgkcOdfMuWkVpNIwyGK2wGQwCCOclOSAN6DFPSOeRUhjxD0PjUBRRTHC0TAMOi2SrGaEPG78q/NJEqmz/PuVGD95KrKbNcG0Tz/D7K+XwG8wImAyIqbTwxjTgSHfYKxInPXQUp4eiSDDaERzmwUOTag2mD4nM+dXDCHZWvXBtSgzsPGv/bk0LOW3UDIaMZtQ4PHh8TGvoqAmAHNaBgIRMhER+HwemREksJL8gGgEIcmgtaGyuBTDrrsaV/TohtIDh3H1FQMxeMBgPHDfcOzYdQRT3pkKS7IDl/frpwCNQFCAxuuvjReFxEcfz0SnFo2wZMUPaNmyGbZv2yrSdt7nef/h/ZXGXyVlZbKOCLj4GZPN4xzeUront20Llysdo0Y9h/79r5LGYOOmeZIR2LRJU1lDJSVl0kSkszRnARtQOhoIYOHizyQSiLmFnPVrkNtQ1hsll1wnvPcyh9ZgMcgsLvcCfo9g/pO5c8U1mmZmq3/8Ua4BjiDwWszJzBbwywzdsooKnHvOedj7C8PHtclmHJ1zee+nLJuNyEv6XIQFn30m+w2bGWtWrZZ53lYtW8manffJfJlppHsvpbiy55SUiGqEDYx9e/aKRPulsS+LIob7X5rLJdcEYzZsVjM2bNwoObq8t3N2/sMPZqJhg2xRiLB5NbB/f1gsNmnSJiXbUFxWgysHXo2WbdpKrirnOKuZM5qVIWMEmkgYrfLycM8996Kkwo0p738AnVWL9+d+gc9WrICPlkQ0FuKsfUwrjtJk9DmHG4iFoEcIxmAVcnjPsB7LECouoxmKyygzO+MhMCpx8083jTlemXi8mcO6P3+859cNpv+zP3+84z3e99Xj+73P5z9xWU18j3Xfz/He/6++X2uSGGdU4xm+6vv4FaCOS/B/7/t1TYz+0/Nb932r7+svS0brAeHxlmT99//KGfgVQ6g1whMHhOv3HUDEbITBahMgqIYKs9jihRIKa+iTAINGA7smBHPIhweG3YKubZph29q1uG7gQIwb9youubgP1m/bLbEWgXAEEQ2zBxW2gLKpN19/Q3LZzujRHeeceQbKS4tlboWhuo2mry8AACAASURBVIfyj8jMjczqGY3ChLC45CwaAR/nN1hQ0g6ceX3sElN2RJCmFnucwSL7wL/JqtC0gtKhIwUF4oJmtdukK81CjcUCpah8PQI7FrjT352G118fj8KCQtiTbFJwc1bP4/fJ87nxp6dzTs8g3WCyEbt27hZGjw6g369ciasHXy2OiwSX3LgpdWI3l3NpLI41jCHw+eX38X3wtYuKi8VIQTINDx4SBpNFDh/NmuTBXV0lwIDuo9zo+bp6jRbjxo3DoGuuFiMKV3qq/AyBjURVFCsyQRbtBKqUdLEQouEHMxLSUtOEJap0K5mHRp1J7NPdngBGPPgIYDDDZHUgEA7D662Gt6oCRo0Gk8e/DovVhJfGvgh9khlfrvweHy3+AkdqIojqzQIElUaAIntRb7T/NECoxk6AOXpGBphrawEhmTaCCDZH2AgxsFgJBNAwKRnX9LkI55zSBgc2HcQ1A6/CqOdH4rwLzsX2A/tR7vEhyZUhrqO08DdEwwjVVGLqxDexfftmfDRnNpyuVMyaPQeLv/oGXU85VWbGONPEpgoLcY7SpKQkiQ07AT3XIMEdZWgDBw3CJ3M/ESadDZCdO3ciGopK4yA1xSWutN4arwDJRx99VNbJxnUbseDzhYiZIzjrnLOw5OslAsR69OiJhx56CCNHPgfTL/Oo9907Qiz/aSDDInb5N8tEtnr+hRcI08JimOYdfDATjQ8ablAKR6fRFcuX45zeZ0tuGlkazlbxZ1d8u0IKdMpgWfizgcOvNctrhm7duokpBgtfXg90tOW1S8abmXNk1gkYtu3YIX8zGFwy4ioqBABzloxFfF5eU+zdvVPACO9dLPo547hpw0Y0btgAa9f8JDb823dsFyfYc88+W9YmpbUEIdffMByHCnx4dvQ4eCN+aEyALcmGmqpKuIuLYdJEMPnVF+FKTcGTLzwPgzNFnBZnLVoEN2cR9Xr4DEZwUFSv1YtcVBuJ1WZw6tkTCYeRaTKgidmAFH0MDrsRGZku/BEgVMEgz/VfBYQMpqepzJNjX0eRJ4iQyYqo1gA92ftwAOGwkiEJKbS49mO189Musx6PD7sRHRs3wYYffsLTjz6OZ594EuefexpWrt2JMG/x2pjcbwoOH0FOVjYCv7hgPv300/K1KZPegF0PFJRXItPlRJkwwXYBM2SiWVQx4Jz3Yt6HeU9ko4R/cy6Uf+fnF4m6Y+DAq+R51R5Fis5/8zOPRGKKDNjnk3u+iQx7JILtO7fJHmE1mVFVXYXG2VkorfHI+jHQ5Asx2fMimghcTpew7DV+jzRLuIfw3iju0tGYXGd8P2WlZQLaOCvH7FquX6oD2HxRXT2VuXC7NDl5HHwfvEZT7DZs2LpN9qyTT2qFcr9f9jQ65bKRJjERDgcsOh0qqqqF9RYH0nAYixYtxoUX91GaJTwef0Dm1GkEZeIcBmXkfr+YQ5EZFMVAilMMcHgN0yyH54mAUGewoP+ga5DTqDFuvfNOaNgAoxO1FjiSfxgWgw6+6mrMmv4+HC4nnn/1ZZR7I/huzRrMWbAI9FUOavUI6ZT7fUxMxNlA1spaCGki0MWCMIeq0dBqQWOj9Q9mCOsB4fEAUT0grGNqUw8I/woc+L//2XqG8P/+HP+VV6gLCAMaA3wmK156dwY2HjiEqNUMg8UqnXuGNlPiJYVIlLlCWvgDIQFv6Q4bPKWFaJmdhrtvuRGtG2ZjzowP8NILo/HRh7PhysjE1u27YE12JgBCznRYEfB58Mj99+Pk9m3xypinwfrDU+0Bs6pYABDkscvLDZYbITdfMl7i0Mk4CL9PcdZMSUFNdbUUgAQ8nIXgYD7t3SnbVGVxwiTqdBIgzII/QKmaVhuXhZaLWQ0BFtcui92SomIJfWcXOBINye/hxsqhe8m+KiuVgpZB4TU1XpH3cB6Js0q09ebQ/+BBA1BWUi4FFju7LPApwxUTGoaOpykh8vyjOuLR5ZQPysv4dRYQLG74nvne6bbI98b3Q1DJIGk+fvrpJ/Ts2VP5WR2DpRXHO7JH7soqZKQkw+31C8NQUe6Wc2W1mRH0Ka9Bs5nsBjRKAF4a+wrmzv8Uo18eKyAoJS0L23fukmN2OGzQaiIiDy7MP4xp06bBmmLHp58vxZwvF0u2H23sIxq9/CxBPM1TVEAoElLtUYYwLaZFM6vthEpG6zKE42co6x52B2IGE6rcNQiFogjHQgqIFZk0TXz8wtrG/AFEq9w4rXVrDB18NTpkOzD2lUn4+ovPMfaVl+HKycKeQ/kIxXQwmq0oLSxAbkY6ov4qaKMhDL3lJpx34YV46umn8PGcT7D7wAEpzI4cyZd50/4DrsT7709HstOBsvISLPtmBW688UaRSFPCzGNo0aw5mjZpJuss3ZWCI0cKMG/2HHz44YcoL3dj3pw5aNXyJFmPZ/fuDbvdgE8++UJYz8KyIuS1yMPixQuRmZ2Fk0/uIrOrlHEfPnIYP6/9WaTPnNtlA4FFNYFZ167d8NNPa2S93HLjTVL0Lv78c1mPdC1cvGiRsB6UdVMuO3nSZGE8aF7DZgVt+8UdNRwWYLhp00aZce3doweKyiswa9Ysxf7fkSQ5iHwusxSZI0hJKuVui7/4QpifNu3bYcnSpeje/VRxBiZIZPOGILGoOF/MTHj9cO3xePm7WjZrjsULFiozliywocHzz40SaSsZsJEvjMa8+V/g5XFTYbSnwBPxY+uOTTCatDAZ9JJJOX/2R9BEAuKg6szOwMcLF+HL775HflU1zLx/WGyo8AcRlJleZrdqYNRoBRDy2vstQJjkMCE9I0UAIZs0ZHvUGUKVIfxvAsKgUY+yYATPvvY2Sv1RVJHN+QNAyPsl74PiCOqrRq92zXFz//5okpKCxx9+ClvXbcSc2bMRisSwZed2ucfKvZWzuPHQeDaobrrhelx2SR+8NuYZaRLRiIv3at7badDC5hgbF3zw67yX07WZ4J9yULnve2qQk5Mr/6ZkvaS0BKf3/Jc0yVT2mdcvmbilS5eKUQ3XE6WpTZo1Eaab8RBcJ5whZwOBTCT3GTY6qj0eFBcXSgOEv48MJBuQ3Be+WfqNsOZsoHGWsbiwCE0aN0bHTp2wZvVqWW+5jakYOSAzgnwtMuR879w7mJFIFpCNB091tWTRshHI/ZDSVKpBKMHmHGXbdm1lzpKKD0ZXsOFRVl4m+whnbHk9VFIOHYkgt0FDaaJw7p3nksY9bHbK+g8GFUOq8goYf8lSZROEAJYgnzJQbyCGp54dhW9XrsbzY8ciptdL7vDmzRslcseZZEdNtRtzP54t6pDJ0yfBz9zIWfOEIY/SQMZoQUirRZjsM2KyL8eYV0RAyFD6OCA0harRyGJBI4PlmGB6ZYawniH8Pcaqbq1XDwjrAeFfqf9P+M/WA8ITfsr/1AvWBYR+6OCnqcy0D7C9oAgVoQBMNrtsNtyY1c+TdvpaPaMZNLLpmHQx2Cgl9dWgy0ktcP+tN8GhBW4YfB1qqqow/9P5WLlmPYxWh8gNyRBycJ1N5GgoAo+7EjcNuRr33nk7Hh1xO9wev4QK002Nr01gw785R8QijoUkO8hk0FkkiKyJ3cmA0h0lgKX0i6wfrcEJ0njsaoYiGRhKS1m4kIE029hRrYSRM5M0tWD3lZlh8VBjghiCULqgssChAx+PJxgJyybLbrTi7mmWopjFD1+fLoFi8qFhth4jNWpq3w+Pl+CSj8pqxXad5hp8bb43AaCIKeYhqalSILFYIShkYc7XDPr80k3ng+8j4POLpKqgoFCAHo0UguEwsjLSUVRSLsehRnBEosxa0wjQV+MM+H9XhuKkOuz2+7Bm3Xo88dTTaNSsOTRavVj7MyiZDpoPP/Igxo59CQXFRZg0eTK0Zj2mvj8Ly3/8EQZHsjjNuX8JvebnzfPM4wxFw8p5pfPscQBhapoSO0FTEafTJe+bwFdlRf7UQv/Vk6NSlNcFhOOmTccGhsMLQ8goDsWCPYKISF3pmEgmtCzuluutcqOhKwUarwentm+HoQOvglUD3HTNDRI8P2PmTGzesQNFbi+ycnIRi4RFcpVs0Qsg3LhxHe6++x48+MBDSM3IxJzZc0T+S5kkZWZGkx45OZl49tlnMGLECHTv3kOkZwcPHsBXXy2Rz5IB8Qax14+i9xlnShODheaqlatkTVGmTeDIopU/S6adphMEdpYkEwYMGID5C+bL+u91hsLqEdTReILh22SQCbLI3H333Xey7hgPwbXYrk0byTFk04Z5mQf27ZfnkL3nei8uKkbnLp3l+qPBBkO/Wdjy+mzZoqUw4GTL+eDXaaJCUwzmbFJCeGDfPtxxx51xI6uo5J5R3n3hRRdJA+ajjz+GKz1NXFmZf8gZtvvuux9ff71ECueNG9fLvFhpeZkihW3RHCe1aCmMi6/Gj6qKCrRr1RY/rvxBYjmSHWY8+sTT+GbZMvz7qVHIbdwG5dVelFaU4NPPPkEw5MPw22/F5IlvouDIIUyfPh3BWBTzFy/Cp59/heSsHJhTXCiorEJQx8k7PSIxzqAyXzUkIFCVvTGsngxhtvEoQ3iiASFjJyp+YS0JCKuietRAC28wgkhEiURhPh3ZQYmJ0NBdWSdFPh+Ns9NQU7gPvTp2xP2DrkZ5TQjX9x+EvCZNMealF/HjT2sFELLRoM6yklHjfWndT2vwxL8fk/PY+1894PPSBEsjnykZbUqBCdRoaEU5Mdc551bX/vyzGMaIM7RWi969zxEp6acL5mPzpk3o2/cKHDh0EH379hWGfd26DXL/bH1Sa1FYrFv7s1wLZL3at2+LwiP5IlPdtWun3K/JIFN6zyZIdnYOtu7YIo00HkPXrl0FxPG4ZnwwQ0Ca2WKunW1VZtgbS9Yr1z7/7Ni1W2YBee/i/kDwyEbJ4kWLcd4552LggAEC7qa9O00AoUQS6Q0CHJs2bSJRRNx3mMNLt2CFBa2RbE1eh5vWb5TmCLNJpUkaiYoElPd0SlgZH8J4IUYW8aHu39FQGEY9FTMWaYAQs914813Yvnsfnhs9Bk4CYp8Hvl8UEJMnTYCvyo3HHnwQr7/+uuzJM955C0e8Ebwx7R1s27sfOpMJdqcLpe5qRLjmGTHEGVqJioopuYZ/BhA6nLCYDLWSUR47Gcd6yeixG1k9IKwHhH+tDjrBP10PCE/wCf+TL6e6jOripjIEhF6DFWOmTsfqXbtlxiSs6vjj+XsS66BhdIFROn/+EE0YonCYjWLJn/WLgcCFPU7Flb3/hcN7DuGu4beLTOys8y9AudsDM4N5OWyuNyjBz2QCObex5ke8+PwovDJ2DM4/7yxh+zjLIkHEWk1t/iHoxBh/kCVjKDi76JSfctMlOOTGSQtzMpmRqJK1J4YZcRtrFjUEJyzUCJoIEEViGlViNdQHO8qUK5G146ZOiQ4fBDMSUwFFQsUuLcEKX0ccHcNhmVtk0cICh5lzPC4NO6fx42eRIRJRpxOFJcWSHch5jcQHwS7BQUFBfnyW6uh7F0DMWU7Kq+KbpWqiQzkqneWY20VmgbEDwVAI6WlpqBGQQ7MdDRxWmpEI8QX6X/CtM2LizQkTxbVuxEMPo3O3U7B7314Br3yvS5d8iebNmuLQoQPicjdhymRkN8rGu3MXYMGSpXBm58AXiokZEU0peI4klJhZluGQSC5VQEjJqAERWCJBkCFsbrZKDmFi7MSJBISj3p6An/fuQ8RskRxCzliqGV3siovEV68TgwTmXsaiYSRZjDDEwohUVWHI5VfiijNOw8H9+Rjc/yoM6n8VLr9yILbuPYiM3MZSsEXCPiSZDPBWlSM1NQ0rViyXMPVHH3pY3GYb5GRh+rRpEg7OOZ8WLZrJOpk69R3ccMP1UjRyLbIpwiKUjQCCKTpwsvijVJlf37ppK5o2zZN5VjLRbEywmcJ1Shbl0JGDct2kZqQKoKMEmeH0RYWFMhdIYNm5c1dZ//lFhejYoYMUrymUuDmd0nxgM4QSVjINrVqdJEUpmUTK8ShZY/FPNrNHj9PRrm1rbNm6Xdh3Hh9nsMjykIGhKVL+4cPCNHLOlhEyWb+YszAPjtmebEDQeOPV114Ty3+CRSoDeNwsPBs0bIjvvv9eMuho0sFjp9yOzSoW15SGHzhwUObAyFTmFxYoMm/K0O0WlJZXSyPplVdeE/bysSeeRG6jPAFHVqsDNZ4qfPHlYrRs2RRV3kpMf38aXnj5JYkZmP7Rh/hqxXeIao2y9gMxDejO6Y9qEBKWn9e8kuNKgMN7GR+GaBSG4N8LCP06rQDCp8e9iX2lbgQpk9YzED0sfwg6+BkLAIs33Qiw5F4Q9cMY9SI7yYpLzzwXl3Y/Dd+uWIMnHnkUw4cPF7fdw0UFsDmShZnjPZDZhpwWsNsteG/au5g/dzbmzv4YHdq1kuZbTVw2r6oi+DPq/Y9ZtGSYGVBPUMUm2XXXXYcanxeTJ00SwNSv7+XYuWe3fMac527Tup2YdfUfOEDmChd//oVIo3NysjB6zGhcM3iQgClmnsq6zW0oOX2MXWncpAmKS0ukAUGDMbKHlEOrsQ2tWrXCl4s/l3v+OeecK0CS5ym3Ua6sz4OHDmHfgYNiHjN3zlw0zWsqDSWuy+XLV0jg/W23DhM2b+nyZXIf37t7j+RiMo6F92i+NucUuXdQasoZ2DU/r8VJbdpIJAXn7AYMHIDp70wTEE3H7FO7nVIr6+XPkG1lLiL3Q96/uZdR/itjGDoNyir9eHrkc9iweTv+/cxzgMEoe6rWoEe1txLff7sC3Tt2whefLcTOHTsxdcYMGBxaTJnzKT77eglSsrIQIANusIgSgs1etlLJyPvoTEvDrN8FhKY4Q2hHWlY6MnIbIj0jzhByD2cCYbx5+CdLm//K048n2fyzOXTH+311D/p4z/+nAMLfO9n/azOEGs4zJT7qSFD/08+nfobwd1ZEPSD8r9yX/k9+icx0aRS2JhEQ1ujNeGHyNCmMwxwOj8/7qR1GbijsHIs7X5gywIgi/dNrYDPooPN44IQG99wwBF3ymmPZl4tx4y03Y+EXS9CgcR42bt2GZGeadI/pGkhWSo8IbGY93nz1Vcz5eCbWrlmF1NQUcWAUwBONCXOWCAYJ3lRwpc4L8rkESeLiR+OECKQAIygjaCNLRSDHbj03LAEnOhon6OVvvo56E1a7keyiqtmH6tcS3YlrpTFxICnAEwyth8ysMAqCzo9k81gwcOPmg6YzLNYFvNE10mZDIBSs/azVa4dgiuecwFbp1CvvTRJ/61hRU0LEopzZidBqoWXmn7CpMXl/Br0JZrMeuvg8n6+Gs4BecV8kuGbxPP6NN1FSVoHHnnoayTQCiZKl9EBv0CEWDCAc9KO48Aie+PcTmPbedHTs0hGzv1mB+V8tQWkgDEdaNnx+Rhbohbki4OYLMiCa2ZSJDGFdQJhntiL1HwYIec64vsQJ0++TApDnl2wGTWaMejLdYWgDPiTrDRhx8y3o1awp5sxdgOG33Iyvv16G7GatsXnnbgmW5kxgTWWZSLBYZLMwe/uNN/HRhzOxeuW3aNQgC6tWr0HB4UNSTLKoozyTUrlTT2WxpxXgRMkoNx5K0Qj2XKkuKf54XVgsZjEJohSP1yqBj9Wow4FDBUevjWhYWGc2N/jg2pRGCpn0OGix2xzCpnENcg3xd/LzIzCkvI33DrqPknWsKC1HRmaGHAM/cz7fkWRHWWm5/H4eAx+UgnI9y4yW5H4aZG0ocRJRxNik0etFFk1Z3sF9BwSU0ESKQPj0nqfLa5CZJuBkM4dMDa8do8FYyzKRhSSo4XM43xsMReSYmG/Gtk61NyRW+gSLZBA570zp3gsvjEFmdgNUuKuhY7g8j4mNmmgEu/dsx6jRo/D8uDHoeeZZ+HLlt/jimxUoLK0QOXXUaEKQyeI6I4LRCPzBsDRrWNwnzmDzytXHojAFwpLFps4QnmiG0KfVoPIXmei/Xx6Pg+U1AgjJ8Kgzg7xP0siExy73tbiDLO9hAZ8beo0P6VYTtG4v/n3fQ2iTk40XR72KDz/6CPPmfwKzIwlbaBiTkS2fNddLJEqpvwEuZxLuGn4bPNVuzP5wFgwmPfQ6jTIjTmk5XVjDnMm2oaKiUtbq6rVrxFxIZeI4p8rjmr/gU2G977zzbpl13bZjO9q2bYcmuU1k7Yx/8w2c2r07UlxKwyAvrzGGDRuGCW+9IdFBqSnJwoQ3btpEmGRKRsn0kXE+hQ2x3btlBpaRGmTSN23cJJEvdEVdvWYNNm7YIJESbJpMnDhRFBx0Pl27boPEDVVXVQlj/fVXX8le8N5776Ff37647tprRd68aesWcQ/dv2evAFLm/9E9mI6mnN/t2q0rFn72mUhbr7nmGhgtZmRkZWLDunXS5OBYA0E3GUWaO/GcyVp3WPlpSlsiGI2JusLtrhZzGHdlNY4cKcKLL78Ki9WOJ0c+L3JhOo1yzwhFg9DqQogEPPCXVuKZJ57G+x/Mgis3G/OWLcWMBZ/AlJKE5IwMMSsje8wxAzZACAjZBPEFmeH6HwBCmxVpmZnHAEKr0QRdfGxCvUf9nxRCf/BLjwfI6gHhHwfT1wNCtVRTzlO9qUzcUe1EX8j1r3f8M6ACQj6T3WrGTnjp0qk7CgjJENYFhCwG6DBKkJRkSwIMHCInMGRoRQwxjxexkkqc26UzRgwZiEy7CcNGjMCBA/my6Wzbvhst23aQriLlopSG/PTjD2JQcsbp3fHaKy8hGPBhxvRpAjJZTJE5o4SSxiwKKFOMbcTogMdeywDSbp9YSXEQ1OuVIlSVOaksHZkqJYhemYdhAaq6/5HFkYs3wdWP5gNkStRgevXskp1g4cosOWWWT1c7AyidTUYVWCziTmo1WWAyGcV5VApkg1mOUz0+FtGq/FPeWSQqM5Sc6aOciICAP6M+eLNVX0POSAwCKsVRlDECeg2MDhsqgtystUg2GFFcVS2MzP59+2WOZe+uvSgtVUx2+P7YcW7SrDlO69ETSakZUigUlZZBq43Botci7PWipOCQuAXecPMNGHj1AMz7ailmfP45/HozvHojrKlpcFf6RJ5rE+ZWA42e7KwWJRVl8r7k/cUloypDmA4dmpos/zhAqNMZaxsKZJQJBG02s/L5GBjR4BMXRotOg0hVNdrnNsKTd9yDNLMBj494GIcOHcH9jz+FnYeOoEGjxrDbragqLxambvvOHYoDYrdTMPHN14GwH2+Nfw3OJBo5heCToGhFYs0CMcJ4BJsNbDmwSCeQUqMoyGCykGesB4tkXjMESCzU1AeZawI/pRECMWQiEOOalAaEQoAr5iqxaO18LQvkmppq+Hw06lCK9MpKtwBPnhOuH7J9NNwQJj1+PZIJpLskn8PrWJ39YlHM5/OY+R74fwFeMc6U6uT11WuWTQ6JvIhfK/xdvG5pOELgQLBKtpC/W5gNjQZOqxWsTT2MqTDoUeZ2Y9/+/Th8OF9Ym8OHj8j8M+Xke3bvi0sCT8GZZ5wlwMNqtaOssgIasxEkxsKVVSg4tB9vv/0m+vS9GLfeNhTzV3yD9+bPl9mpGn8EVptTmEGaZ0kBy+xSu0NcVVVJOa9nMVbSKPfcuoDQmWRGarrzhM0QHg8Qck3wnkdGmeudny3XD2f6PD7OsEbgKy9Bqs6M3p26YcgVg5Ft02PwNUNhNFkw4pFHcLggX+5bDptDJP0WqxlLlixBTlY6OpzUHHfdPhw9TjsVL4x+DlypBHw8X2zgETyyWSdyWyo+9HppRpAB5LFQzs3GRGUV1RBJ8PsCYr7C+yhnEbm/yPoO+GTEgSMHZBZpRLN9+1bJL+Q15nIlKzmVVVWKw295hTTqCIY5u8g1ynXH88DIC64/3t8IWr9e+rWEyjdr3BShGGew2TxTImBSXemyT/IPXT/FjC0UFvMcrvGKslK5drgeeD/gyAKPkVLLVJcLPo9fXuPwwUNybRD8cbaRzVS+Z7ORc/CAzaK4Wqc7HcrexQYPgAMVZdh7cL/EDpE1ZyZvVVW1KAVqKqrhq/KjU8euaNuuM5zpGTCZ7QiIyoXNGj8MpgDWrfoOb495FZPemIwevU/BgqU/YeK8j6BNdaAy4IXD5RI1SiTCsQin7M1UDv0WIGTjmKYyygyhFbl6NZi+HhD+VsV2PED6T2EI68T3HX0r8Xv20Zrl1wBS9pr4E371fqPHA5z/Xcno8XIH635Gv/f51DOEv7WaEzTrv/Pt+i//jWegLiCk+YcPOnj0Zjw/aRrWi3TuWEBIlolFDqV0nCFyWG0w0IJdC8WNjPld0RiM3hCM3ircMbgv+v2rFzyxMM486xy0aN4OZ5x5HpJTs9E0rxmsFjM2bdiARx+8D0e2bcSM2bNFWjZ48EB07dwBEydNQCDgE4aKBgAsDsWxLP6g8YwwlZznCwaRbHcIk8aCl8UiCxGVLaRckw8WtARyLHC40Sud76OAkBu/ACxKSSWXTS/B4PJvvf6Y7EzK7MiOsOYmGFSZStmUhSlU5hE5yyED9jS0IQCldFTyyJRsNxWMqv8Wlz3eDCmVjbN7IjfTUPajvA/KgMTARpWxknUwGaUQNdktKKp245C7DD9t3ShyKEp3tm3Zii0bN9Z2lMkesaNMG/UWec0EzOp0BtnYDxwpFMkcQQUiQaRYTQhVufHW+FfhTHJizNgX5X0/P+EdLPxxFRy5jeDV6WBJdkkXOuT1I8VmE0MCdtpZ/Je7KwTYq4AwqovVSkb/FwAhi1DmmlHyJoxhNCj2/JwxTDabYWTidnUVbrniKgw+o6dIcHv3OgtNWrdH+y6noEnzFuLGSZCyY9s23DpsKKqLS/DOtHfRpUMHXHjeGehz3tmY+PZbUnCyuVFaUiaMnRSsNQRhFui0BikaZZ3GmJmnNAqYOyYmJNIMoSxbAYPKXCpneWIyx8qHWohSSkbGjbJSg9YocmdeT2x0kGVmcSvsXUhh0ynlpkkRnRTlc4wwm69agJTESJjNU4X25QAAIABJREFUMpPKOSY+WJjz2BPlkmp8BK9T5fiUa1Zl68UEIxySLEM++JoEvgSi6oOMNll+g8mIpJQUMOw9yWhCFSLYd/AANm7bgm279wj7zkL+qy+/RnFxKXJzG0vhz2KdjqotmrUUubZOQwY4BMqGGLchBhg2M5IcFhh+mQMe+cRjSE9PxQvjXpJDeHLCW/hq7c9o2KI18gtL4UxJlyYXm2UELmyc8R7A98UmQmV1lcyvSSPkLwBC9TP/b8RO/BEgpFyfn7vdYReAxM9DwH4kKp+1P1ADvS4IPUGbJwjnLzPGN17ZH727d8HerQcwaNBgnHfJxWjarAWyG+SKfJn3Vs683jZ0KLJysjDlrdcR9FbjnrvuwB3Db8U9d90p9/saH0FYVBqAPJ8y/83Ckc6VsZiAH65Lq8Uus+Aqu63XGeUYPT6f7BWiTgBQXqk4R9NNkywZGxkcGWDThAzyhvXrpAHCKB7+rqLCInl+XovmIinlcfP/lO5zbVI2TVBaXFgo8miCQGmQJiXJnCAltVRyUEFDqSnn+Xj9sKlCCSydrpnPSTOXstJSGSVQ58K5j8icI11Mw8rsNa9xNut4HXOGkHsu1xhHCtggYpxNic+Dvfv3ifsuRxC279uDXUWHJaYpUFaOJKdL9ipmI952861okdsc4aog0l05CEa08IcjworL/UPHPm8UPl8BXhv9Ajq36IDHH3kMh0s9GD9tGlbu3Q5XXmN4qexJTkJFWZmAc5vVIfmnfIhklGwvZwgJ9XUxURLVA8LaW9hx/1EPCP8fA4QVZaV//I6OuyT+3ifUSz7/3vP/f/nqiYCQklF2tj0aBRCOnjgN6/buQ7QOIGQhwA2U4IYdRwE4RjP8kZBs2lkZaTBqdHCXlaNk/y48cONAXNK7F5JgxPLvluPGG4di+G334Myz+iAQjiHTlYbvVizHnbcOhc1hw5tvvo527dvg8OGDeOD+u3HnXcMw/KYbBGBQcsmHFEIJzQaRlMZnDdUCWAVRrLy4waoFRYRAkIxiHHDVykMJWETmRvZBKVJ1NL6R363MCaoPRbapUeSnnI1j4SyAh6lJSgEuz4+bMag/JwUNQRxnC3WstXWIUl4WZyMFAPJ19WRDIlKYUOqqvnYiY6kWhRa9WYKf+ZnAqEOIXXUdMHfJErz2zkQcqamAKytDimUWSi5HCmrKK7Fn8zb0u+RSOF0u6R5zZoYmB5muDAEqnPu68qpB0Fic8v7NUT/aNc3Fi8+MxOrvv8ecj+bAYLeCY6Cjps7Eou9/gL1hI1RFw7A4bPD6PHBxbsgfhA66WlkiCzUWCbXFnR7/aEDIz5MFDYFIisslTn0EE1z/ZosJNV7ORGmEDTHSgKPGi6i7HFeefyaG9r0ExkgM635cg4v69cedD9yPcy+6GL4AGwNRbNm4BQ/cdz+iFW5MmPYOunc9GUVH9uO2obdg7OjRuLTfZYj6gsI0hKMRYQUoq2NhTlZMZeFkzahzvnFWW533IoPu8yuMNHP2VBBZu0bjeaDqGuNnxQdBjEiUpQmhkbXKRoa6hvkcdnV5zaiM7x/tFera5XWT+Dxl7la53tRrka/F8yPyaotiulR77SWw9vwaZ2OpUCCTpzeb8cGCeXj/4w9xsCgfFlcydA4rgrEIbHRKDoRReKQQF194ieSuHT5wEFroMPyWYQgHQti4dgMO7tyHa/sPVu5hNW7AoUfH5g0x8rF/Y9NPP+HT+fNgsJhQHIli4odzsGj1OtiEPVUY1miMYEMBrSLjdSaJNJaybMqlKfWrzeOMRWGuIxlNSbaIyygllpkZmUhPTf2Vy6h67R/9DI85Rf/xf5hDeDxASImkiTLYUFCUB/I5RWO186g5GZlAIIjK0kJUFhzGsOsG47pzzpTVOH/OItwx4j6MHPU8OnTsKk7DZqsNCxYskND0JGcK3npjPFo1a4Ifly3F2DEj8dYb4+Q+5IlVSu6sSW8XgK7OkIscMaGBpjLMyppSgIjcr+Oz1ZQuyl4Q/3/tvZTSVS1gcznw04Z1kuXH+/dll/UVAEhTLs72nX32OeLazOZim9ZtBNCps6jME+R9koZLnCsk8KNsc9XqVeKce2D/AVSUVYjkkyCSLr9cc9k52SgoOCxS1TN7/Qs9u5+KksoKaRKy0SrXVny7kesl3vRRRiEMstewyxbWa6ExGhCFBpM+eBdzFy3AobJSZOQ2QJAzoGYDTGkO7Ni6DeH9Bbht2O3igs2Z345t2uHs03ojTe/EhrVbUVRWiW7dT4NJGkthJNt1yEyz48HbhyHm92PW+zPBSy2/MoJXpr2LtQf2IWA1AiYiR0UVQzAeCLCJo6x/KloIkmOMW4lqEdPFwAagHoyd8KCBxVzPEB7nav2nAkKVETze8aljLerbVJ+fKAFW657EPaD2tPxZhrDO+eQ+cswx1v6+uuM26v+PnSE83vs7nmS4LoOrqQeE//H+VP/EE3wG6gJCMoRemspwhpAM4Z5fA0IldJ2dSkUGpbJYkjPOWTytBjazRcnzKz6E/uf3xN2XDxR5UYYlBeNeew2zP/4Ujz/5PNIzcsRFzGTQYdnSb0Qe2rFjJ5EjOZ1JmDPvQ7z5+li88crL6HNhH+giMVSWVcpZYh6cCtYUwKaAKTIp3ER5LPEv1GbecdZPCtr4rF/ijYhMnAoIa+WlZAPj8tO6xa4KMJVj4Js/+npSsKn/jw8l8/nCGMbzo1gkEnySlVAZTHlfWoWRpNyGrA3PdeKjLig0aRQ2iOc7OcOFA2UVuOPRB7Bm91ZYMlPRoFUzmJMd0FvNMqNigAEF+w7gq1lz0KNnLzRv0VxMFjauX4+GWTk4pVNXfLPkayz9cgnuf/AR5DRvg8L8AvTq0BLfLPgMk19/DZPfmoBWLZqiuCYMvV2PURPewxer1sLVuDGKqtywOqwIBKuRbLXDqDfWRpTwfTDigx19soRizKOLwaiJiqnMP5EhDAbIZmrjzq7WWqBOSRU/C4bFa/R6GPRmMTXSs1GybyeGDr4CV513Lux+H1w2C16f8C7enfEBnhvzImzJTimMKyuq8N2KFWL/fmrXToiGg0hPsWPZV19i1MhnMXXCFJx38bnwVXhlXROIMgeT8mR+3iogUJlodf0rAE5l0X8bEB5dz3G2Oc7AsHBTQR6L4MRgXok7qP29yqqsG4j+e6AwERCqx534d2IxoFwrWjnXLPiPacYkAEJe8TU+D9Kzs7C/tBB3PfwA1u/dJeHwSVnp0CdZAbsZGb/MtdlMZuzZtgvLZs1Gt/MuRKPcXDRv0hwHduxF80bN0K1TVyz/cglWffM9hg65GXkNcmW+Oqd5Dr5cvABTXn4RH0yeipatmuNgSRm0v8yivf3RHMxd/iNsGdnwemrknuhKSaudEfZ7fCKX5sMfDKDG4xGmXFgugvhYFEaajCTMEP4WICTrTzYo8Tyon8tfadj+ESCkoRE/alEMcPaac2U0oorPhpL9dSW7oAtrYNLq5Hr3V5Xjmsv64JY+5wqI0YWBux94BLv37MNjTzwFbzCEnIZNcOhwPtauXyfmQq3btYU+EkGSDvj8048xddJ4zJk7Eyd3Ohml3hJEgxwN4BScAkTrAkL13qgGmPP7iQBQBYSKo/DRxh5XfZgsrcuGzz5fhLlz56FL1y4oyM+XyAfKtQn8WrVqKdcdGUJKWAmK27fvgKKiQmzYsFGyPTt27IjGjRvjpJYtRbGxY+cOfLviW3EC7dT+ZCxd+rUwipxtpLSTc48bNq7Hhg0bMODKq3DBhReIyoCsp0Gn5AZK6qOGAhEFEDLcXa4/jV7WEMcBtDYzthzYg/ueehz7Co/A2SATGXlNoE22IagDrK5kJDkd0vzbPHMuevW5FJmudOQ1borS4jKc1rErWqY1xYyps1BQ6sa1NwxBWhozF4M4qUUmZkyZiPkzZuDdiVPRtGkzFFcGUBGIYfx772P9YUbzWFEV8AFGZUaf64QMIZlbbYxz+mFUlFfKTDN7PrL/6lEPCP9EnXc8QPJ3SUbrAWG8vGTt9wePekD4JxZ7/VP/3jPAi5oSDj5UU5lEQEhTGY3ZXDtDKO6izJOLhOVvg9EgTAILBXG5jMc6kEVkcVRVWohrLjkL/c8/F8aQH6kGOl9W4b4RD6G8wo/nX3xJguddaWn0oRT5KOdDkn6JNPBX1Yj15awPpmP71s14Z/JUNG/UQIroWoYwFoUvoLCGqglGIrhSzq5S8AojGD/dtaxgAuvH96aAPM6KKJJGyfCLs3p1GUJhA+IyPHVeMX4gyqvWKZxZEEvhTlaQkRLhoFK40PiFz00AjpyZ4e8ks0MAfkzRlyCX5euwK8tjZ8GZnOrC7Y8/huXr1+D0S86HxmlFqd+DgA7YvmcX3O5KdGnfGcYIsOH7VfCUVUoo8cntO+D07qdh0bxPcNF5fVBaUCRyz6yshojqbBLe3CwzGVf3uxT9LuyDe24fhvLqIHyRGGLJJrz49gwsX7ce6U3ycLisSABhOFANh9Uel/cqJgPCqsYNNsiY/C8AQtVlVGUiCNb5WZIVZkOE0k9KMzUGM/RaHYyRKPL37MANV12Cy8/qjVyzEUbEEAxrcMttt8EXiuKp50Zhx569yGvZSkxmKPP0+zzClMb8Xolg+XLhYjGgmPvxXGRnN1TmaH0+cYQlxgiFfSLtJHDS61QWWYtYHCkkAkIVPPJ6pVkEH4mAUGW8KUdTASGfw2ubwECd3SOzfbzH7wLC+LWmSqN/j/VWTZ3IkquPutee+nWxtjfpYDDZce9zj+Hz75ah92V9ELOZJPKh3O/Bjr175B7R67QecJeUYcNP6+GuqMIZPc9El7Yd0b1DV3zy0Vxcc+VguItL4S4sQfMGTaANRWG2GJGSnYZbb74O11zcBzdde7WAgwCZ4CQ7nn5rCpZt2gl7egaqqz1ybfNapPSPH4Mw/DqtxMAEwmH4KHGl43G8Ca1XXUYTguldTivSZIawgRib0ChIzSE8EYAwZLIgHONcZ1jePx/q/V7N9uO9neAlJSkFYV9IpIyxqB8hbyUu6NUDQ6/qi4jbg9xkGw4Vu9Hnwovwr7POxaAhQ+Cu8sJsdyquznoDvIEgbDT08lehPH8fvlw4FwUF+/HhnJnKbGiNcn+Xe3z8xCUyhOr9/XcBIcE3gaBI7BMAYQwI0+vKbsHajevFCIbrvd/l/QT00d1zxYoVYiizcNFC+R7jHfg9fi7M6CQI4nog40eGkNfJlf2uEFkpH/x5MmZkGSnZb9e2LbZt3SoOvatW/yhmY5defBHOP/tc7D90UBoJjAWS/YrHLXuq0pQ00BxNlC0aRHUa6K0WhC16DLl7OHaV5qN1t5NhTEtGeSyEoqAHuwsPyzps4kyFAwas/2EV9P4Izjv1X+jepRuSUpxY8tlXuPXyISg/UoEKr1/cfWniZkQADTOTcPtNQzD0+iHCqHu8EUQMOuwuqMFbH8zC9sICGJKTUFpdEWcIdQIIuaepDVV1ljkajgk7T3mrxkgNQhCWsAc5ZjMa6PXxYPr6GcLfurf+rwDCWka7jh6StU7iQ53Rq8sQqv+vO8NX9/3XjR053vn58wzhsW+A7PYfPeoZwuNVBPXf/585A78FCNUZQjKEKiAMUaJJ4KLTwpnsRKW7UjZDDsnToERYMnYB6b5oscjGxoLBXZKPs3t0xu3XDoQx4IHLZIYprMXWzTswdNjd6HtFf7Q+uQtSMzOgs2gR4QwQiycO8dNAw+9BSeERDB8+DF07d8YH770Pi0mRkKlzhBywl2KBzFochCXO4XEY4hgmMF7gcL4jEbT9FiAUM4/fkYyqgLCuy6kE8P7G7KzKWKrHIv4fcVZG+YG4kU0cNKozVVKsq2yn8kaPWV8WsxLYbE9JRsRoQNvTTsXpl12AmMuGAq8bBqcDEZMeVd4aOGi6UOVFVrILen8Yn3+ygMNbOKvXGbhu0NXy/8ykVPQ+rScseiOqq3zQGBxw2uywI4ABl/bBG6+Mw5k9e6CgrBreqA7RJCvGTZmGb9dvQk6zFiivdsNqtyAS9Eg3XGXYaIoixWU0KgUm2U+Z4yRDqI3CElZiJ1pYbEgx6uFIMiPNlXLCcwjrxk7o9SbYfnHg4zrg7J3ZTGMgziKFUe2ugiZKR0wdtAbO9WmhCYdRXZyP83qegusvuxhNbBYBiUaTAat+3oJhd96JPpf0Q5fu3ZHWoAGqRD4bgZ0Oi4y0CHkR8lSjurwMtw29FW3atMOEtyeiWdM8eH2cx2P2ZI2Y2DDygpJWzqGqxjF1AWE0FkZIsf6Tzj0dgY9dn0ojRM3eFHleQswLAaEsO9VBN75fykYbj1BQZ1p/78anNEKOZSL/E0D4W+Ay8Wss6DVJnJWtxNmXXoxTz+sNfboTZSEvkrMycbC0SKTsKc4UmUWzGkw8bVi84DOZlezZtTsGXnA51v+wBsaYDmef/i8YWLxWeZBksohctcLrxh3DbsZLTz6BC846A26vB0GtHoWhEKYv+ALfbtoBozNF5qc4a0s5LwPDWbhQcqiJxR2CEROAyLkqkayTnUJMYicy9DrkEXzqY1AZwr8bEPJ+ZDTqawPeCUopS+eYAAt+kUBKVpxVGiIBfxV8leU4q3tn3NC3H2KV5ch0JMFuNeHbb3/APfc+gHsfeBhp2Q1hsSaBipLUrAwUFJXAagAyzBpEakrx8/dL8egjD2HQNYPw2qTpKKsoYfDA0TVY5/53XEAY35vqtjLk/q0BCstL4cpMF0DHZk+3bl2leciGjzRg4s64/L80sWIxCaMXYybO+AESG8TnUmbK8Ho6hTZt2hSVFRUor3Ajr2meNDrV2V5eS5yTJGDiPqDsmyZ4xTRMUYQkAkKyg/yjYYNG3Ij0MCXZUBzyouflfXDGZRcibDGgyFeFoM0swLDYWyUzyDlGG/ShCAxaPT6f9xkaW5xo27wlrux/FebMmIOTG7ZBj26nQ2u0SrZuss0Mu1GD8vw9GDd6JF598WW0aNYa1YEIvFo99hRXYsqsj7GvqBhGlxNVQY9IWJkZrO6nnKfkg3PEbIwE/SEEfUEBhDG9BgZtWABhltGAXGM8dqLeZfQ3b5/HAzz/FIawHhD+9u5XzxD+z8Ch+gP9oxlCVTIas5jjdtVaKQ7EyY9zamFFMkrgwgelgOICFzcPoYQzWF2FVJsB99x0HU5r2hyasBfpeqts7+9+8DHGvTIBjz01BqYkB5xZKWJSEA64kcP/63TYvOZbPPf0A0hxWVHh9qBXz9548dW3AI1Zgt8DwQjKKyrFbVAt0iltSiwao3VYDTVygs8hE6c++J6UwvfoDOExgC2hKFZnEskkquzJ0dWklB4EnGp3TGUOEn9fIoEoN/2EvBuVRZT3IkD3qEukWgCpr2c2WcUcwWAxY19pMc4dcIUAQq/dgD0lBbJpU1qktzBuwoywLwCXxQadL4zqkjIs++obke1279QFLRo0QsHeAxhx2x2oKChGdkYDlJR40LpFS2z96TspECa/9RaaN2+KYrcHVREN9pWW45WpU1Hs8SMjNxeBKIskMk20mOecm9LZD3MekyaWkbCAEpn94jM5UxILwxoOIkOrR57ZJi6jNpsRf0cwfV1ASNMdgkBDPDOShb/MyzAqgeYrHo/SLDFapDAy0t2zshwpFi3uu/EadMnJQdRbIzErFoMWsxYuwX0PPoonR45Eo7yW0JsdiEZDCNZUIjfdDn24Bvu3b8CD996BxrnZqPZWoXWbzpg48X0BhFqtAR5/DcJhrxSTlNNpoMjMZP0maDzVdaUat/A4CcL5qAVkcQdSdSaWgFCRYCt/J65LYbQRN/eIKBEOSiNFLdjjcxgJcx8iq6WawHD0WlObInXlz4mRL2LyVIdlr3vH5noyOqzILytBn4H90bbXqYg4LSgJ1CBis8CZkylmVx6/F067E1FGQARD0EZiWPLFEsUJ+Yxz0SSjIfZv34V7brsd3tIKpNmSEPEEkZmZhQ2b1+O1sS9j5oS3kNeskRjD0Dhp2cZNmDpvIcojOpgcTjkP6tymKlnk8VI2F42fK557RmqIdI5ywGgEplAEaTotWtqtsMc4Z6bMEDbMaig5jZzhI5Dgvep4APnP7mi/JRmNmOnOSpluTAChGndDiTfv9bwXEQzxOrbbksSAivdMn6cGZk0YDV0puPu6a9E8IwXpBj3CgSDMRiNeHjseU9+bgdEvvQKbIwVJKS6JMzHbTbBo/HDpA1j19acY+djj6NKxDQ4dKcC1Nw3Hzfc9iuAvsRi8zxYUFIjig8YtKltZt0HGRqHaxFNHA1TWoXb9xpv+It+VOJyYwtwyFoN7WIJyJNH1WdkfjjIe6jpOLNrV60GaQwlzjepnc/QzjCtz4pQHLyHuJ0ad4kJ7lEFR3LQNlIyKKzagNRpgctmxbNPPGPXu27BkpwJmA8p9NUiik6nNgqAeCPh8MGv0ovAoq6gAU/1WfvI5UkxWySpskJoFkyeGvn36odofkqD6ypJidGvfEssWzsXMae9g0WeLJEqisNoDbbILP+3Yi9cmvYOYwYQI1SsWvZxDtalEM6raBxUHdOEORsWsiftURBqAEZhDNcg2GdHYbKlnCP/gwv1fAYS/9xb+U4awdv9KyIBWrrdjGbv/a4ZQUyffhPfqP3rUM4R/dtepf/4/9gz8HiD06RSXUZrKEBD6mRWmU7rFKpPGIpOFgfp/AkK6FMrsj2yszBZkm9yDa/pegot7dUewpBB56dkwxw0wht72MPYfceORJ59B0OBHcooBgeoCHNm2Acvnz8bu9StxSofG6NixDXTGJLw8fgrueuDfGDT0XoT8EeQXlkiBwPkMbu48nkRZkFIgHwVTBGkSSE/pyl8EhPzdZAf5RzbDOjOEx4I/bW0UBYsq5SZXR3ueAAjVn2XBoTidJva3ExxWKXsKhKE3GmFJsqFaE0GPvhehQae2cLZohN3lhdA4LNDarOJKx8/QQIlhMAqdP8RqFZFwDJt+Xo/yI4XQ+kNomZWLa6/ojzNOOQ3Fh0tg0DnQpEEu3nlrLMoKD+HtN16FJxgBrWJiRmDqgq8we9Fi2NOzxHKfs5hkRTSxOCCMaaTDHyKQICAUSW5EmY3hZ2DSi8sgGcImNgdy9UYBhFarQRjCxrkNJEfM6XQJoGUXny6Bf/2hOHhyAyBY9ev08BiMqAsIycDpDQbFJZOdfX9IZttYKJt0BvgqK6HX6BFjvIOeoECDsKca/uoSjLj+WlzQoR2cND3RGlFDl1ybGTcNu1vyAJ8Z+Rws1hSEfDVItQP5ezdj0ceTsXntMvTo3BqndOuE8io3Xnl9Jh559FkMGvY4IE2QcvgijL6wIRZWXBjVzZOAUC06lcL4qOSTX1c3uKOAUDHjqAWEzOE8qt855jQnAkIxUooDSxbRRzf0Y9c1wSCL40SWO9FtNPEF1KxRHgvP+e/JTxN/hiZSFrsdbf51GrqcfyZqzBoUR7wIWUywpjqhMxtFJms12+B1V4lZDGdbPVUe7Fi/CYc3bocFRrTOa44br74WHVu0FoYw4vUjt0EjzJo5C0cO7MGEV16Et7oa5T4PNMlJ+HDJN5gy71NY03MQ1VsUV9eEBpO6QnmeWCSTGeT5o/kP/yZTzjlocziKBhYTWibZoPdVIS3VUQsIs7KyJG7mRAPCMGWKmpg4I5P94z1LZn4Zc6NR7rP8t9lil8YI1xhNpEyaKByxCB65/Ta0b5gNY8ArUTcBjw9miwNXDhoER0o67rz3fjFWMkrjJ4ptPy/Hlx9Nwu4Nq9Dv7J7itrtj+0F8MP8LPDJuCs686HL5yDmvx8xIaUpqGUkR+ZVioi4g5H5wzIhAXDYqcsz4mIAIo+MmSvy9ieuubkFat8BNvDfLzB8dpONN0drasi6rWXuvZz4fqT82MeONxHikEhUvskvENNBHIX/4XO6qbO6FjVp4TFr0GngpGnVqA4fLiV2HDyCnWR60dovi+s14EJPiPlxe6YbDZIUlHMXaZd+h5GA+7NChZXYeHnrgYThTMhAJRqAPBWHVRvDpB+/g0O7dePedaaj0BuA1mhAymzBr4VJM/3gu0rIaIsTGkUUvjrm/VdCToYyEAoiGYohFYojQgM5iAMI+iZ1o7HDUS0aPs5HVA8J6QPjXa53/4m/4Tzbl/+LL1f+qE3gG/iwgpBSUmzELH3aIKQtVGTLJPDMaRDalWtYbOdvmduOUNq1w9w2DYQ37YfIHkKQ3INnuQnFJNc4/fwD6X3s1Lr/uYmze9h2WfTkD3y6ciZ4tGuOi0zqjbW4aigvzETamYNPeUrw+7XO8O/sTdO51qcxzuCsqxf6eoIjW7pzB0CV2eONyI/W08niVGQdFyqU+WPioII/zM7+5wcW7VZTe8aEWSfw3CwMlEiIuuYszLCKX0zGcXfneMayipo4D1q8sOkg6qVI7/q10v9WHLqpFqMYrQAkWozCtN/z7AezxVMLevAGiyVZ4tTGEGSjP7AcAVoMF7oJi6HwhyaIy/OL61+Xkzig/XIAfvliK9V8shcPqwLBrb0CvU3qhUXZzpNqNuGPorWjeJAdjRj6FgiofPNEI3OEIXpgwEdv3H0ZWbhOUuqsUAMsuugoIyQwmAELV9EeRwgrFBW00BEs4gGy9SQBhmkkvDKEqGf07ASEZCL6noyxhSAAtQaFZZ0DI46kFhEoRF4EmHICnohjndOmER64eDIcWUgDzXFvMemzZm4877roTXTt3w/Drb0B16RFMGj8SP/+wEB2bJ2PAxachN9OEivIi6MzJ2HuwGm9NWIbJ789Dq+7nwB+IoCbsUVimmEmRT8finXnON6prRNaX2oBQZqlqsV78GlEYaL3yvXgsxdG5iV8PzNe6N8YbG0oz5GgRre4XBO3qtcB1JzLJeDC2uPGKg++xv19ldvh8Ao3fYljq3h5tdjuieh0G3XErAnYj7M0boiTqR40uBq3FVHuNG3UmFB46DJvRjOz0DBjl/oK7AAAgAElEQVS0OnRp3R4l+w5hzfKV2LB6LXThKIZeez26tumAFo2ayIzcvXffgw6tWuCRe+9W4kWMBuR7PXjpven4fvsuODMbIUAGi8xNAqOpErXiQsxZ4/iMNe9Pch+I0X4/ClMkCheAVkm2YxjC3OxcYQhPNCCMWmxHGUIJiteLPFR5H0pjUAChBjCRFZeGWxT+gBcmRBGtqcZV5/bG1RdfAEvQCyfBZTAMc3IyDucX4Kzz+uCBhx5Br97nYdPGVZj9wTjs2bQMXZo7cdW5PdAyKw3u4nJoYxbMWrQKX+1wY+bn36Fpk2bILzgMu4WRR0EB1OoYw9GbtfaYu73EConMUgFcsh7jbqO8r/J65frnuueepTKEfwQI1TVb+/vicmsxYkpYnDw2/l9YcLKWx/Sw4jmsNO6R4wnXugQrv0InxyY/E9OC93kCQsmcjcRgSXagJhKEw2bG+XffCkfjLJicNrgjIQTNBsBuk7nxQCgIS0yLoMcn+2Say4Ws9DS0a9IcFTv3YfWSb7F57TqEfBE88ui/JUexoSsVDVOScMd1g3D26T1x36OPIb+sHD6LFdsLivDau9NQ5Y/A4wvBbE9CmJLXYwChIiXng4BQJ65sGrlHslkYjIVhNsRgClYLQ5ijU2YIU6wWpGakI7NRI6RnZCDFYYfNZPnHBdMfjxE6Xvl2PIBX9+eP9/y/UzKqHlvdJskfnYPfmyH8rXpL1lA9Q3i8JXViv18PCE/s+T6Rr/ZbgNAb06JaZ8KYKe9h48FDCBv0tQwhO9WUVnJ+UM0JU+Vl7MJTFsbvqXEMMUql/H6kWyy47dr+6JiXC0c0jEBFuRRbdrsDS5asx8DBgzDpnVdQU70Pn815Df0vPAV5yUZYw9VwaoLwVntQUFmNVp1748W3Z2PjXjfenbsEmQ1PQllFlZL7ZSDhRbET4QeLFJVJS2TXFKt+kdBponGJl7I5M8BevhdRsgL5UAtafp0gUAmyj9RKw/hv9WaoziRSYqiCwMTfo8rJVFZRleIdveH9tlvVsYCQN8iE+AvOdkYgQd6U4yRlpGH+D8sxYswz+NfAy1BpjKFGrxGDjWAkLN1+6q92b9kOjT8E2qZrDEYk2e3IdKTgjJO7IVljxPQ3JmLRx3OQm5mLB26/H+f06Ikpr7+CU7qdjIv6XoTKQAgVwQC27D+EN96bgYB063WS8SXnTayej9qnc35QvsWCWYyJtBKtwb/9YT/Sku3CEOorqtDS6oDLfBQQNszNQWba38cQsiCTz1OvZPFFwlwDSn4lpYfacBhaBqnr9IjR7TWoOEuadFFoq8rx8JAh6NG+nTQMvD4/KPF1WbX4ZPEyjLjzDkyf+Dr271iL75bORp+zOsBpoHRUB124HGG/B0UlbqRnn4SZn6zBlr1evDtnBSw5DMAO40h+PpKtNuhpAkIXP0GIyvqIilnUUUCYyFiroFxZ46pUOibvi1cL17m4ScYZapUxTHT2ZfGsXiME9qpkTL1/qfuGTmeU64nzVvz9wgrrlSxNpbhKkODF53XlelQZQmFXft/MhtemNSUZS9auwo3334VzrrkSkXQHCqN++KJh6MIxccHkOdq7Yxe00RiyMzJhs9pgt1phgR7tW7YSufTb48bj8/c/QOu2HfHA3ffi/DPOweinR+KcM8/AJeefJYDGkp6GRSu/x9tz5yDmcCIIE5gUoMzKKg9pDiXcyGPxmUF+PTkpSeTHBIScNzXRtKqkBCcl25GbYoPFpJFg+hMFCGsQQ1VMg6fHvYmDlTUIGy21gJCXK+97KnsmDKdWpwBEynU5X6dRImVCAR8MZLq8HiT9Emfx0O23oG1ODpKjzCkkvaWTbNMJk6bg/gcfwIbNW7Ds6/n4Yt7b6Ht2JzRKiaGh04hIZRH87hp43QE0anM6Roz/CBWaFMyZvQhanUVMtBjfEQj5oTdRMXC0qSfnnuArDkgYap9oUnE0ukIBasKYx+/1ikFYWGlSJT7i7J4ajaKs+Ti4lGZfXBoqzYAEuaTIPtVGCZtiR+fEa399vPEo51XVwsVfj/cSBRBSEh6fIYy7rOpp5mbQIWjQ4MMvP8Mzr76E8wb0Q40WqNRFEbM74NFGZE4zUlklMUPV5eVokJ2NrAZZcPEeCz06NG2BJKMN415+BatWrUa71u1x9w03ome7dnj23ntx5623olvPnsh3u1Gh1+PLH1Zh2sfz4EzLgVZvRlFZOYw2yzFgN1FiSwDL98VmjIl5wAY9iiqKkZPuhClUA9P/x953QMlRXdvuDtWhOvfkGWWCyCAwOT5yNBljY5HDw4AJhg/m4YDBxkSTk0AgiSDAgMEmGGyCbXIUCoAklMPk0Lm7uqr/2+dW9fQMgjF+H+z/PMVijWY6Vd+6de/ZZ5+zdzZTLRkdBYTrjvxGAeEoQzhkZowCsm8SIv17fZYDCGXhZr8XvMjRfwsarpk+EwtWroGlB1Bi0GIOBm7if8aMqO0HJRlvKSv1qIyoIxHO8pxSBV6jiDrdi59eeC4mNyaR6u8UI91IKIasCVzzy6vxu5kz8cyj05DwrcHHH/wRY1t09Hcsg7uYRUtjHMtXLqY2GbzRjXDNLb9F44Y74oY7H4Gm12FtVwYedxFRMmKZlGRVXaZmG+QOyu+73KqEjqBPMVSD19sJmJ3gxykFUt+NhruhaumUwwTUAkJmzkVcxA4WahdyB1gO9rao0isHTNY+d1B0ZmgQPLRsVJ03AzEJDowyNKOCSH2dALUjzzwJa31lTN5zR3zS34GWDSaJl53YJ0BDX2cXzFJZDKdD8SisggGtZCJkebDRmEmo0yN4fPZs6C4P5v7lTRy994Eo9/TjV1ddiURjHTpQwTsLFmDaQw+ju2DAhE8CMceQWK6/Swln8Ltx5hAUCrDyeZXRvXjYeaQfrjEWhW6WgK5eTI7EhCHU2UNYlwABYS1D+EW9VF90534JlFhnyegN98/AOwsXo8CewYpbZbZtvz2nTM0RUBL1PzCw5Lz3yvctGkVahMGFMvxWCWN1P845+SRsMnECvPSZThXREPUDReC6X12OJ56YjqefuhcedOPTj/6KDccn8PEHryPocSER8MHI9sLSguizorh+2u/hTW6F2c++CxNl9PZ0IgjFLpRNH8wKmQXF2FTcytbEstP37tpS0mpf6mDvnxL7MWGyx85WExZW2w5COQYqwB5kvGRc7F4/B0AOB28M4NVrlfG8uu9YouokD2jBMChc45iQE4DLPWmzJF90fa2SgQRVPisGjvnBKfis2I/NDt4LK6wMtFgYlVQegYoXQdOFge5eUpWIJRKkt8S8nCJYpf4Mtt94UyT9ITzz9O9hpnOY8/rbOPbAw2GmsrjovAuQqK+DWw/gk1UrcNXtt6Ezn4flD8HlDgAun9zLospaA2rl/q4pF2RFAsEoxUmYoAl4PcIQho0SWmCiJUQBI4+UjLbZPYTJJM3E6fG27h7C/8mOxR7CdMVE+r/TaD+74VasGsghR1MAlnmLKb3qIXSun5Mg4PeUtYeqki5KIZGJM+CplFmnKDYSG0yYhLOnHotJEQ3ufAYeaKhP1ItC7nHHfQdLlszHo7Nug9G1GO2fvY94CMh0r4SnnELc70WmtweBZAtWmQFcd9eT2HKLg/DrOx5CpWygP5NGwSqK/63XHWStB90J7UWRdC3XnIrMVwXghpaYi4CS3RvEeV89XJyfNSX5Uu2hLDcICAW42ddBWc4MemrKZ9SU/cv6rFYOYfzUoRhB5xDvXGevdPxD7XMlIBxkFrm21gg78f7UvKh4PSi5K9jjkIOQmDwRE7adgkUDvYhOGIvufF6Sb1rBRPvSpdAsCxPGjYVpGdXzpHLp1utvLAJLv3/pT+hevRZdcxbioG9tj1DOwIPT7hFf2R6zhNcWfoJbpt8Hs+KFKVywV9Z06QS3+yVrk0789lw7aKMR8PnlM8hYposZ1EV1hCp5xMwy2ryaMITxYEDUxskQ1jc1oi4age7zw2uPx7DWrv/JtB/y2pEA11dlBEd6v6964iO939fNEI70+c74fJGozJe9vsowsqzb6esd1rI38ucPe8Gwe5A920PiqxF6FId/3kjXf6TxH369/8c+hKOA8KveQqPP/yojwMCdhwMIrWAYPf/dY3bFHfdg7opVKGkeuP2Bag9QNeip6eNy+o+kDKfmhiNAsIoluI0y6sMBbDShFScdezjaEgmk+7sRCQfh9wbhhwfHH3IkxsU03HjduVgx/1W89voz+P1Tf4NPA848dQ80J03kckW0d7rRng7gnkdfxf5Hn4mLfnYb0haQTw9Iv4JPRA6YGvVUlUi5UavyncGeKgFpNbuzbGaWspJQHoGq94Sgj79HIhH56ZR+yoZvm4Pzb2TfBs3AP1/qUHtNHJsKp9x2XQvWcEGNdQlskOmxmOm2KtArbgFaRY8bc9csxUGnHIfJe++E+imbYE1uACWYiFLdL1sCmVswGPX70dXVJTLoVBW1ckVUsiX596plS7Fx2zj4etN44LqbcNQ+38bMmTPQ7wE+WrkUM554Au99sgihRCP5HGimAoTCotJExDUor6+WbBVoBUM6grouLAMl20lQsfco6XWj0a2hpeL6pwLC6++7H+99tgQGFSNZSlkevJa1wb76Ri4xa5eg384ulPkCMdkoS4DM/sEN21rx3cMOx6T6RoTMivSN6SEvrN4+nHDyoQgGcrj91l9g/vt/xScfvYMXfv9nAYxnn3oImvQ8gmENHy5bg85iBL++7W/4z/MvxRkX/FRUebOpbgkyjYoGi9fADlIVIKTyr9MjaAMwmxmRXk8bpLMMjYxVmYkSkbZXPVV8vU8An+2Nxnnj9GQ5JaF2Eoi9fIPBt2JGhidFJKC2uTP1mDkk0HXGl0G4E3gPV/1WgYeaS1RepNiGR9NEXOa1RfNw2DmnYNLu2yO26SSkGK5aFSkF1U0vygXl3ch+2rKmIV8uiWdqrm8AjXoYhYE01qxZi3HJRvgzJTxx9Y045pjj8ZtrrhOD+09XrcI9Dz+ET1evhjsUQYbqjT56U6p1zxmz2lJZ51xZOcH7jUJEWdpPmGX43W4kg0G0BPxopRenkUd9XVhsJ74pQGj4fegplfFf19yIpd0DMP0h0I/W4yWT6xYgz+/jJASlxJIAyaXK2ZmAUPOMirdluJkYJHgpu7DLlC3xn8fsJ+qpRrYMzeVFSyyG/p412HHHzXDiUfvjx2dOxZKP3sa8eR9i1vTfYUIzcPoJB6Ax7MJALo1ueDF/RR6PPPoOzj7/aux/4hkiKNaXTsEXCivvCHs+KNCkWHGWdfO8VLWGYynE86TVD1MQ6jECQjXvHGCohLzUXLbvbcJNGYfBHsHhcZnzu1MZURVMkoTAugGhJFRtoFe1TXK4ZUcx2xFsqsG0wsK56f3nRSgYxotv/Q0nXnohtj/8QHjamtFLj2Ca1ru88PEzSiXZ35mokoQo/2OxBvMV6bzsXZ91dSAZiKKpADx79U047cTTces116LbKGDuypW4YdZ0LOvoRDxSB1rLExBynvD6y3phj+PgPsfPcwsQDGh+6SPMFXMiIqb7XYigiCZNQyNVW0cB4ReGbCMBopEAyUivHylWHOn1o4Dwy0VnRgHhSDNs9PF/qRH4ewBhxe7nYXBQZcDWAQhr1dkkXJaSxgrKhTxa6xLI9Xdh2802wmEH7o/6eBiVcl7KBeugY8Gc+TjxiG/jFxf/Jw45ej/8YOoRmDv/M9CH/uTj1sexB2yGcrYDnatSCCUnYcGqNO585BVceddvscW2+wBlDYVUSTYglra5KiUJzE2XYTNUdiBpq9ApQDhMnMR+jMFEySiJ9LgCiCYikbAwKARdzuscRVOWyrKPqvYYaSF1AubhPjnO65wAY/DnUK6ragzrVqDEVVa9kcFIGJrux/1PPoYf33Q1pnznYBRjfhQ1NzSvD7qlgvuMq4xCsYiGeBK9A33IlkvQAn7EwjH0dfYgFgxgxQdzsWPLJLTPWYBYWcOM+2fg5Xnv442PP8acpUtRFpl99rhoAgjZ68L+IgbaBbOIss0COYbSEowHyILoEoT19vUJIHQZBTQG/ZgYjiGey6Mh4EM4EkCyLo62tpZvlCG84tbb8MHS5ahQsIU2BY5qoW2r4gSZznVROQVGV4pJVP2nSiiCvZQRvxftK5bhkL32xsF77Y22SAQJqpaWy0jqXnz4zss4/thDcf65p+PE7x2Ji394Dt578z2Us8C399kM3z1wI6DcgYXLF6N5/a3w0lvteOKFubj0qunY89vfBW1XshQ6sZMdLNGScxIzbwayNXOc51STcRcBDJm3bhTLFMspC2CpTYpQeVDZWqj38Tjlm7ZBOSsFJHi2e1SdILq2UqDaw0VWpYbpEBbBDuL5HtV7hn1TtQxhzY0lX8dm3TxkaEvKxsQXj0gf7Y2PzsClv7kG+x13FPTxLeiqFGQ+eisusZ7ga4tUumX7KoPuIsWVTOUdqKn+uPZPl2DLeBvWvDMPG8SbcNeNN+KDJcvw4huv4/W5c9E8cRIWLl+OcCJJXSYp42bJLseIfc2DwHgQvLLPl5/BjHU2mxX10QA9Cr3eLwSE9Lurq6v7WhnC4YAQoSgMAbgUBhvKrvH6OExw1XfWXogsloi7yspKgwJKmRyiAQ+233Q8DtxzN0weswE8pTL8hiHJwacfn4ErLj4LM2++ApttvAFOOeE0dK3tQqoLuOScbbHzZg0oGgOYt7IdDRO2wEcL0/jNXX/CQ0/9BetP2RV9+ZyAOo+hejHl3pP7z4RhGaq037YWkqRN1dh+qMUPgRXXd+lLtBnsWrCnwKTH7pMlmHTA4vCfQ5V2nSmrGMfBKpWhDKEz/xXAk3njMMrOOTsl3dXbWL0XQR2TK7RHMXUNP7rpGtzy8H3Y94yTUGIC1+dHySqjYqjrSAaV3rdcJyh8Zcn6BIR8upR9Llm7BmsXLcNukzbF3OdfxZG774tLzjoHL73/Hl548zWsKeRRIPCjchhZQla4gDY29Fg1lKUKy+erfbTsH6TFxFBASN9j2k7U+4FGzn0mRbx+xAL+IQxhUnoIA/9yDOHwfX14YmCkff+rBn8jvd8/ExA6YFASQvb8rJ3fI33XUYZwpBFax+OjDOE/MGijL/m7R2A4ICzAgwGXhmvvewDzV69B04TxyJuWeLBRtIVCKk7wRlbA6RkYCgZVICQldRSgoZ8T2EtQgZnLoCERwZGHHoKdvzUFwYqBhCcAugs+9eAjuOLSc3Hvbdfgrdeex923P4yNt/DhtKkHYEI8B7+ZQrqvBJc/iuiYDXDPEy/jxbntmPnoKxg3ZmuYGTcKrEGVgqEcLHcJZbchKmhiPyHiGypQVvfVUJDFzZvfg8CKvlLc5JjVZ29iNBIVQFj7PZ3yt1p1QWfgh8uVD78gDqv6OUBo978MZqlrstU1b1IFhBSmoL+cUUYmkxZPrIJRQl0yjh/89Me498Xf4Ts/Ogt9ZgGZXAHJUBSFkoGUR8nf+9h/STZH96HMMquKS74vwUzccqPnnXlIfbIEJx76HZx3+ln46bTb8P5nC1EIBjCQLSEcSAgQJCD0wSsBo+Vxw3BbUiJUMgk0CFIUi8I5o3pRlVhFKjOAsM+DBr+GNn8Q9QUDdQENkWjwnwIIb5o5C3NWrIQ7HAH8QRSyDHSU75rTQyqzuyorrwCBM58chsABhS43ew1NEU3QygaOOOBA7LXTDijnctBdFhp0N2beeTPuvu0GzLzjVrz4+Gw8cM+TmNDkwQVnHovNJrE/aw3SmQFokXoEkhvjhnuewXsLC5j11KtIjpuENb3dQCWPCpgQ8doiMz6Z60ONdQdFjBxFRKckkEEds/zp/gH5bvy7AEabsXDk9CnGIkGx3WvlzEMpCxZ2ZtC2YigwUozL8ICh2jrF2VdTnkrWQpipYTmb2k5bMlFmOq/GnmXGdTEBBWf98md49NmnccRpx2MgqmGgokRRpITO70OuUEChUkbEF0CsognD3mfkUXBbKHvciFQ86Hp9Lnydaew8flNcc8XluHb6/fjLe+8jMX48ejMZFMiEk5k1lWiU38/+Nm8VEFYBrh3gsxdP5j1cYtfDtcTvdqE+EkEwn8c4nxt1Pjfi0QDq6qPCEH4TgJAlo6n/BuBX3HSn9BC2rDcZqXwR2UwaRrko48b1cHgixFmK1PyyrwpBBvsO3R6k01m4LAPxcAUTW5ux90574j++9S1UUjm0sGQQBq6/8iL8+Yn7cNv1v8LDsx/Hbx95Gd/aGDjl6H2xxYQguruWoaQFkHOHocXacPP0Z5GtTMKMp19DwfLIekZAKDkCAUkWilREtQEix5r/O2s2+8trA2yZ0x6PfD+5JrYVTm0fIecWWyHY0+pYSThjUbumu6qgc2gvuPN357m1819UW4cxhG7L3pOc97MTjVWm3OlpZI+wVUHQ5UHBXUE25MHZl/8X/vTR22LBki6VFIvo1lAsF1H0mHD7VTk57U7ojcqj7PGgSFEgtowM5OBa0Y3iik6ccvh3MPXwo3HZddfi07VrUQwHFCNYUvsmO/VZBxGrq0O+UEA2k5E5PSReNcsCcIO+IHS/joJRQLaUg9dloDXig14oYEIwiITHJyWjFJVpHDNWfrJkdBQQfnmlkSRBaix+1hX0jQQoRwoUv+z1o4Bw5PEfPr6jJaMjzbjRx/+pI0BAqJrWCaK8SFdcyGlB3DDjIcxbsVpKTzw04i6bYjjPBYLgkCIyjnG7LExOhqimX4PBHnuwqPSmmAsLXpfyrCKImTJ5MrabuD522HQTjG9pQAglXHDq9/HZnL/gvjt+hbVL30EptQQT2wJw57phFkoIBBqRd3vBjrgBVxhXTXsS622+J6667lEgr2Ogv4yCWUa8MYDuVCdShTRCsSiyhaJ8P4YIChAqtoAbtgA7Bp92mShFIJxNn4Gpk/Xk85gFJVDkwZIdBs4iC+/1IJ8vSADlCGIwgCCQcFT6yBIw2KAgx7oSPU7JnBNMfp4lHIyOHSjLc9H1oJxPOpMWUZ9IKASf1y2b/Gk/vgCvLXgfR5x4HJa2r0ZXbw+ylbKYF7eOHQMUTCnrpVdUX6ofq7s7seHmmwK6F0HDQqK/gBfufxiXn3sJph5zHC699XrMX7MKnngU8AYx0JODlTeQDMZglEpKEl7T0E0A4/OhSAGfWg9H24KATCvHTTLWpoGgUUQwm8dEgkI/AWFAeghbv8EewrzXh7uffBJ/euc9uKNRWG5NbDkYOPJ8eW1z6ZwAJ2E2qQT4ueYWkWWRnghm4cm6sV/OK6qSZcR8foxvbsS2U7bC5HGt2Ghso5RP/fT8M7HgtRcx64Yr0PXpByh1rcDmG7YgXVwrykH0P/RH6pE1I+gtRnH1HU9j7Ga74Yrb7xfF11SuB4VCTsY0lSkAlQBCoTgk7mMQaZeGc25XkxaiQVNTTieATpXAiNeiy61YcZ8Pfb298NvXTIA9A1bxGFTehmS/8sWCCMfw+YoxMOS7E/w75aJSwuf1KAsUuReUPL7Tg8y+Lz631tO0KpQj5ayDKoYUiGFAzXPgPc/nheJhMOVz0WX/hWf/9jL2P/l7WJ3vR1eqH+lCBq0Tx8MX8IvvHJ9pLe9CMZfHiuIAEhuOhzsRRtTrR2VxF/76wBO44ye/xjHfPggXXHU93l28CGM22ghdAykUsnlUyBxpXhEKokUDmcpctlAdX6cKgH8nE8tewPp4vQTyvf19oqTo4xqZ6seEgIY6nwuJmP6NA8L+cgXX3j0DS7v7Yfh1wOtHLpeBHgpIEoTXkYlAZx105shwcK+EjJT1jGgOucpwoyAMXjIQw+S2Cdh6/fWw2zZT0Br3w0qtxQmH74NxDQH8nwvPwOrPPkSxdxk2bI5AL6fgd0P6NHMuFzoyeVTCY3HGBXfjiOPPwo/+61ZkzRKMfAXZHA3P3ejs60U0GUd/NotIPIZ8JidzjOeppFkGj9peQdVQQBshCo0pRWEeZHLLnMO2j6YTfHONCwYDkoRTpaSDiUUykwSXPJRNzmDliFTM2POfr82lMwiHWXlC+x+lhioWMI5qr7CGSg1VknZSnj7YbMXnMznj9boQDrjQbRo4+fyzMX/lUuxzzGHo7U+hf2WH9BnGN50ATyyAVKofcc2H9KfLpC9+RSkDvSkpFiL+oolITwF/nv0kHp/xMBrqm/DLm36D9lwOgaZG5I0K+tr74Pdw7aZIjIYKWyU0TZX/y3pol9AxriDYLRnwewOoS9QjX8wiU8qhMRkRldFALieAMO7WpCKlsbkZ9a2t0kPIeyPsC0CzKxD+VXoIRxnCwXuoFhD+I0FsLUP4Ra8fCdB+7vH/aQ/hsIlWwaBY2LrOcSRAPvw1o4DwH5kpo6/5xkZgOCDMcAv3hXDd/Q/go2Ur4IlGxF9uYKBfBfAul/xk7wUDOQc4rQsQ8kswQyiBg4ulIvRjq0hGliDRx7KpgoX6oA9HHrIvDtx1O5Q7VuH7B++KQ3aZjNOO2RVdy/+G+lgFadYSWT5YngYsa+/DR4sWomn9jZGYuDlOPuduXHLpT3DqD3+Bnh4Tz/zpT+jMdMDUXAjEIujLZBAgaKq4Uab0mvSHOEbZtv+TS8nuO4zduhZ+pULKgFeVXXLjZ2AbCodQKhkCiJwjEFT+T5TPz2Yzn/Mpc57H7CqNlnlwU2WwoWKqYQFMbXmrnSUmMFGfoVgZAs9wKCxlfwTc++6zFzweCyeefjLmLPwY3z3jZMxbvQxLe9sxeastJKMeC0RQzGTRsaZTSjPnLfoEW22/LYoeC9nubjRkTLzzu+fw+D0PoKG5BT++9tfoLBVgkUHz+lHIlGEWyqgLxaVHS1glGxBS+KBkj7fzfQmSCZgdo3KOTUIPIAIT3r4BbBCOig8hBYK+bkAo58S+Uc55jxcEhL+ZNQuvL/gE4YZGlD0aOju7BQwycOO1yWfyMs6qV1Cu1LB71S4dq4rqKMaanwKBN2MAACAASURBVEJQSCVGH1UZ8zkE3BZOOfZoHLzdDuhf8zFOPGg3HLXLpjj3u/uhd/G7qJS64U8GkCmQ4YpiTVcB78xdhLb1p6B10nY47aJfYOoFP8Gp5/9IWK8n//AHZMsWCoYbJhiM+j83j2SO11aRqsYoBbTshIgE0F4yhOqJ7JXkva78BJWFCgECBYLkPqB3WVD1hTq+pASaZDV9tihJVYBK+oo8AhJ50NfRKBYlucLxJSDkfcbPEFBt9zRKwkb82lSpt+PnJ/cyJfbZ3+tyYcKYNmyx0SaIagEcddyxWFroxaEnfA9vLfgA3dkUttp5W2GuyaSXe1LwrOmXKoaXP/4A3zpwT6xI96AxHId3ZS/e/u0f8fIDTyEaSeJH11yFjmIBrlgMbq8myanMQAahaESEdUSsA6gCwipoJgtjA0KCZs3jE7P2bD6HSDCAqN8vTAkZwrjHQjKuI1kfE2N6MoT19fVfa8lozgXpIbxu2kws7uyFK8REiE+AQyDokx5CrvcEhrXr/ReVhrHuQMSkJNFQQcVjiLKr1/AgUAaClomkruH044/BzptsjNWL3sXUQ/8DZ5x4IPbYehLynQvRHHLDGOgRRdF80YePFi3Gsp61aJi4EfSGjfCzq2fiVzfchwMOOREre9N45sVXkC0WBPh4I2HkKOxERWCqQBuKpSKb/EWHozTqXLNBIZ3BEmv2j/P9eIQjEUnqOb3gte/L5zgJQ7LCjgCVWmtUIoXvTyApiVLeT26VTGByROaz0wcsY+iW8ZTkwrC1Rsa6UhTGb2JzE3bffVcUrDyOPOE4FHUvtt1xJ6xdtRZd+RzattsE7fl+KR9dr6EZffMWoaWpCa8t/hit60+UfFFLIIr8wlWY/5e38OSDj4pv6lW33Ym1+RysaATBUBjlVAk+iohJHaoLBdOQ9Z6l0o4irfoSChCyplr3h8TKKF/KC0MYj/gRrhSqojIxlxdxPYimlhbU8f/GBiSjkVFAuA7bheFzeCRAMhKg+uK7Qj3y9zKEI73Puh4fBYT/wKiNloz+A4M2+pK/ewSGl4zSdsIBhHOWr0AgmRSWp6e3x96o3NCDQdYFSQAoFg5fwBCqk1Clo85Gp1gFj5QSGtkSAp4gPGYJLfUBXHL6SZjS3IDlb/0F/+eEffG9/bfAAbuMR3rgM/SVBzB+g83wwgtzMPux5WhtBvrSwEnnHIcPF67G0y98hNnPvIlQ8wa4/7dPY8bvHkMwmUDB5cdAKgN/yC8ByqBVmGIbahc9JyDmJi7BAUvMJDAmk6iyn2Q3HNBGQEiGiF5hFGfh43yMf2fvj1Ny2tnZKdliCaqHyZozOIjFYnIe3FSHL8DrXJCHGR0zmGCAJuyLTxNwwJ6uA3bbGececzRiHg++N/X7+KR7NXY58ShkfEAmn1M9NqbKPvv1IFasXQPN55dgnYbxW05cD3OffxlvP/0C1r7/Mf7y7ju45cFZqMRjSLssGC4vNLeOctESKfNiviCAWgBhql+U8Nhj4hz8LgSCwaAu55vOZqQsLeTXkNTcqLOAtoobcZ8b0aiO+obk19pD6Exc9sMU3QoQXnv//Xh/yVKE65kRt5DNF0VMyClDS8aS4q9FdVSCIsd7UpXNDYJDCd4ICoVxU/YKBISWWZCsN8uoC+kMNl1vPZx53Pewy6QJWD7vFVw0dX8cuP0EHHfwt5DuWYiKKwUt1IQ580q48943MW5yEh09/Thu6glY1tmPGc++jNnPvYzm1g1x+wOz8dSLr6Hii6Do4dg7AGpwORDhyyGAUDEQau4r9o3fQgChbT1BmpHzlwkIBrJkFiR5oQdlThdKRQR1v/yb4kuSmAiH0dXVUWXCa0sOCcDIqNPHjnONAImv4eGw6R6vkt2XwNtWMyYDpYJlxWqypqHMYNlLT1CDuodi47Df9rvinKnHyfsdPPX7WJ3rw4HfPxIZj4FVPe2IJ5MY6O9BVAuiXtPx6ccfIz6uFWZQgzeiY+OxEzHndy9i0cvv4dNX/oY35yzDFffeAXd9Ejlh+vzQDBeKmRw8QU0sX7i2sJpgoD89ZO0VPzpLsaZMHPG7ptMZOX8q1EZ8PrQGA6g3Coi7LSQTOpJ1MbS1tKGpsUmSNF+nyuhwQOhL1EsPYW9ft4jK8Nylv5LWNTXrvQMInank3OUsQ1c6RgrAq8oQAjIP3IaFoMuFtasWY9edt8Gp3z0SU+rb8MQDN+Oeq87DJaccjsktfujuPLLZNMKRZjz99Ht4+71PoDf40ZMv4uRzTsU7Hy3D62+twgNP/RWlSD1unfUwXnnjNZh+Df2lPCzNjULJlPJ0KWm1VAKB/6uEgtMyoO4Fh9US5VD7evEici13FJHJkjpsKZMJfX198lyx3qg5uFZUK0jIoNUodHO/4ZorzKHbLYlRZ8UwqPBLb0VL7TU1Ejdqmap+hnqFUnAuwUu/TaOA1lgMe++6M446+NtYsnoxTjvnB8iign2mfgdLBnqAcABFlBXIz+XgKxlI9/ZDj0UpvCv+nNuttzFemfUk2uctwluv/BV/ePVVzHz2ReQCPrG00MMRBE0f3GUR65WksGGVFEOY7pe9zRFKUzu/BXfZhQiTDIYlSTQCQt3nQtxbFh/CJvZBwiOAsLm1tQoIR0tG1QUfCdCNAsIvVxnl/jFkDIeV2I4Ub42qjA5Z3kZ/+d88AuuynchC+RBef/+DWLByNXyxGMouF/r6uODbgRgDTbcLejiMHJv7bRly2QSGMVvWMJnATC6PSDgCl9cjbF2FvSCpXsR0YEIyjqt+eB7GB4Cn7vwl7rnqF7j6wv3R2uiGGTIQqq/DL385W/oRzjr1QvzmhpuwwSat2P3AQ/DrWx7Dt/b9Lo4996d4b8lqXHrdtYg0j0XvQBHhaFxMpSl8EGIZFNOhdjmfBML2IlHLklTLomqCB27+kt21M8UMGDKZPOrqkli2fLkECAyWWbrZ1tomPxvqG7By5UoJlBlEOwGEAzKdbDCzxM5nMis/BKg6Rr8CLlTGmIeTLGIAwqBLBG+oLkfLBPbu9ffiuF12xtlHHoY17d049YJzMNfoxq6HHSAlVo70OnssS5Ypgi8Vs4JiOoemRAJH/Md+mHnNTUivaMezMx/GY398ETN//xSibWPQk8uKLUM0mhSWJxwIigGyzAGvB139fXBrHuWNV3MQCIQCupw7kwzeoCZ9pRSV2bi+CXr/ABLaPw8Q3vTQg3hv8VJ4I1H0DDBwVz5reaNE7wTEown4vRqKZhG5bM4u8VJloo4JNb8uAWRt+ZQKoC2UillE9ICUX5IhKKZy2HzSRPzg2COxQ1sTZt97OW7/xc/xiwsPwvpj/Mj1L0Ek0og77nwJpqsBJ51xBq686kpsu/2WOODIo3HW5Vfj4O+fidNO/yleX7ICP73uDrhj9Sixny2XkaB2qJCFPYfsa+IEyKbNEDq+bU7PlHyXUgkJCqgYqpcykUigvbMDsXgcA/390qNE0MB5SEYrm8simYhjzdo11TktyRSb+aCCKOcBf3JKs3yO6wZZda4zqqyO9hRkT5zgnQHlIIvJ86L1Bucu+xnL5aKUBcaplpvK4PA99sVR394bi1euxTmX/AjtuV7sctDesHQvyt4KfAENuXweboNl6EGkCzlh+gKaD0fvdxAeuupmuLryeOTu6Xjymddx17NPINDWBEsLoJA3EKxoolDanx0Qz0eWjPJYFyDkfc3rwMQPx7Knp1eSaqZhIOLVMDako94oImQVkUiQGVeAkAwhQeHXCQgLHje6S2Vce9f9whAG65okEdLd0ynXQKpBjLKcPxkg8Z8tGVJOLPPdWZvs+TQUEHKNUoDQw/8sIMpeWpeFxZ98iH123RGXnH4aEuU0Zl79Y/xhxt24/rKp0N1ZWMihtW1DXPHz+zBp0uY46Nv74vgzfo7Tzt8J62+2Lc764U24+Fd348Dvn4bn3vsYd826D3m3C0ZAgzsURN9AGsGwLqIm/HxhC21VaFGOrqqK8iuooJLiM1yXWe3Bg/ORayrBsCph9kjpNOf46tWrJZlBcFd7EDQWCmod5Lzia4ccpoVQKCT7CMEjk4eOiNMgmLKFY+zzkj1KhtoJfm2VXTZBsOLCNOCmKJhl4DtHHIL9d98Nn322EBf+5FL0Bt3Y/oB9kfVW0JNPwxfyw+t2ifqoiPEUDbhLJtZvG4edN94a1/3oJxiTaMA9t9yB5994A7+ZORv1628gQLtolJHwhSlpLCXsFKLS/HbJaLq/qiys9iXlaarBi2gohlwmD7NiIGvkxaOVojITY1HEiyU4DCFLRhva2kZ7CGsmzCgg/HIVz5FKRkcB4f9mBDP63f6fjsAXGdPTh/C6+x/Ep2vWQmMvlcstYIbliGTIspmsKIslkglkcjkJBIeXjK5bVEWZBjseTgRolAAna0cvPSOTwf47bI/zjz8W9Sji7l9dhOfuvAXX/fwkBCJFlMws1qxcgwdnviNZypYGL04+5TC4Ajoef3k+XlnQhUf/8jEW5yxceec0LOnohVX2QtdVuR97QshkcInJ5tIIBP1icEyxHJaUipy6vemuq2TTCfCVSbkmJajsKWTQMDCgyj3JfjqeVQ4r4lw0lpvybwwixOTcNuseLtxA4O0cwxc8qkaSGRF4wUDT5xdmpy6RlPfu7xsQBiWTTyOm+ZB0Wdhjm21w4lGHoHcghePOOgXLBjqw1V67oG3yRCxcswLh+oS8V7FQQMjjQ8zjR2Mggn2m7IQrfnARzjr1B9j34P0x7YHH8eyrLyPW2Cz9U5quw+On/50LlVJRrqEcHjd6qCBKhoE9MGRx7HWdAYwAV6uCfKmIEsoIai6xnUiUK5jg9VcZwrq6OMZ8jSqjMoaWC/RjI9vplIxSZZSCMhRR6O0fkMQHe2UI6juWr0Kyrk7GayCTlsSCgBYytLYVg8MKiF/nkAQJPfwM+DXbyJ02HSUPrGwO++60Nc7+/uEY57Fwy1WX4Pez78F5Jx2MLcZ5URfw4y9/+gh/fvFtlCuA5QHOOGcqvPV1ePTlt/HH9xbiiVfmYFXRj+vvewxvfLwQerIB2XwBjYk65LNZmZecV8oc3iNzz2EyCMycw5lbzu8CGO1rx+vI8mYlMa989wgSnfJZgjyqkvI1fIzMNdlUdVgCAlk2zoPX3hAvzIiUcJKJ53vzXnSYmKrVQc0Y8j15sKSR7JmuByS5xJ43g7YSLEVnwAs3dt7mWzjn2EORt4BTzjwd78z/EIcefxTyAReMsAeZcl4C8mRdQvoIK4USNmgag10nb4G7f3IVTjnqRBx2wGGY/tgfMP2F32PMJpuIxUQpRzt6TamG+lwomSWUjIKcN8+fR5VBc86dYkuWhYA3IIkigk8mUaJeDYmKhbGaG3q58I0zhEUmb4oGLrvmJnQWyiBDSEDI8U0m47JW9fb1ytqSiCdkH2APuW4DoWrSw77KDiCUvUUGYlA9k+JTBOARJg+yA0gENOw+ZSOcdeyRCFkp/PTs4/HRX5/Dzy76HpqTFVGofvbZ1/HKCyvgs4BYPXDGBQfBV9+I6+54Gb1GMx78wxt4bcFyXDPtTqRZ9h+iV21Y1qRsKi0WOgFfULwfmfDi+fT09cLrV2WwtS1DqsqipuePgjK2nZAjssTv/2XHoKiUehbZcKc8nokPsfwRX1b1uLM+BHRdxrZqYyPruwNiB1kOh5Xk/uHzBOG3dKksCQS9yKS6oWsWjjxkfxy0x25YtmQxfnj+uTB1H7Y78iAMBCz0W3lJwhEQllJp+I2KJFG2nLQhxiaacPYJp2PGPbOw6Uab48Zp9+CNuQtlvXf5NBEKakw2opjPy3jyHua+SXXWYnmwd9a535kA8rl8CAVCMAoGSmYRpUpZRGWSmoVEpSI9hFG4kQiF0NDUKD6E9CP8d2cIP7/vrxsYjQQYv3SyruPB4TY/X/b+6/JR/kdVRr/oPEf6fiM97sRi1f2tpsdV7sNqksVuJRreQ1iTOFrXOY7E0A5/zWgP4VedkaPP/8ZGYF2AMFNxI+PxCyBcsGo1XP4AXB5NMsMsjeTmQ9sAAkGyCHyPfCEPlryo/X948/5wmUDHn0wJbgR0twA1uDREgyHpMdlqw4k46/hjEC8OYNrF52LOK0/hvB8ei5Begt9lYP6Hc7B6STembLYpJm9YD8sfxGMvzcf0Zz7Enxa0Yw1CuPyO6Zi3ZBW8Hj90PSLBPEtaVNkm7RHyCEVDoiba298vWXgK5TgbtNM/5VwMRyCidgFwgBuDCGaVlYw/lRDUdx4OCJ3FRwFHuwSLmWsqFrKnBBUJiqXPy/F7q6o32l5PNqAeZE4UwxKLx+Q17MljAM9AV/dpsLIZ1Id82G2bbTD12MORLRZxzsXn4e1FH2HKXjsjNK4BecrFa5q8zlMsS2/VHlvviPzyLvz+rtn43ePPYE0ui6tvvQ1r0wMIRhIiKkDLAcujvLzEGJrnJj1pLhGvoYKf48/ngArpTyOTGtAlmOgrpBDTA2JM7+7px/qhCBJel5SMftOAMKv5cM306fhwyTK4taCIyuQpihDWUTIrCIXDGOjsFnaHASVLXundVwsIqxtPFQjVSPfbPXCDBWBUZQ3AY5io5HpxyK7b48TD9kejD7jk7DMw99Xf4dxjd8OUCc2IugN4/813sWrlcuy06w6INcVghqN4/PWPcfMjf8abSzqwNANcP/MJvD7/U/jCMen5qYvFUS4aAlTI0zj9mwzicjmKZgwNNIYncmqtWTi/yhUa13uk54+ld8zAOr2sHAcCQh7SJ0xAbL89p4Iwg7ZXKUEgz0HUf6UPUJXfOSV7zutrg2b+m8wUj2KJpvI6YmFdKQKX8tD1EII+vwAYYeyKRRy1zz44ap/dwIrUiy65EC9/8DqOPO17SAcr6DVzcGke9Pf2CHBI+ILYduJGMNb04JEb78QfHvkDXN4YfnHTrfiwdy38sSiCXh26FpRSOAbFvmhQ7FW4lhHs81yk3Ly2TL6mpJ4lx0WOjQsI+X3QCiV4BtLYMKIj5jGRjIe+cVGZ7mIZV95yF1b151DRI3D5AigbJSSSMfk+XDvXrl2rro/HjQEmSQIBVWZcU4JV7XVTVZp2L6ENfCzVx1fI5FAfZb9xHi4jhybdgwN23Q7fPfgABIp9OOeEA1Hu+wwXnfMdlLNd8JZd+PDND9G3vBf7H7AnzFA/oq0T8eu7/4xV6SQefvY9vDZ/Oa6edjdS7grKtLQJBoTRIwNf6k8jGmaHsiWJnWyxhJ7+XukxrGUJq+t81TOQ81X18DH54fgacn4O3xuqrxXFULsRsCYpwHWDB0VkaksqOUYEiwxFdRsQDvGbteiDq0qpJaEjnopK1ZbP81p+mDkNLF7w6lyHc8ilOjGuMYnjDjsEB2yzBVav6sQpZ5+JFWYG2x6yDyoNIbhCPmGAXfmCeABq+SL22Hp7fPjmu3j5hVfxp6dexGcda3D9LXdggP4s3oCcp/QzmnY7hYhKUVBKeT4SEDr7m8MQMhnEJEBAI5seRsksiz+tz11GzFNGtGyg1aMh7vYIIKxvaEDzhPGjgHAdpaJfBDxGAkRfNZgcBYRD49XRktGvOoNGn///7Qjw5qcvEA/HmD5nuWHoUQGEH3y25HOAsLenB4lkEtl8Xvp2/KEg8rm8ZAsdQFhVxxTxh8F+Den7oTCLZSrAAxNGMS3CDPQ0omAHN6kx9XEctPsOOGb3ndFUKuKHJxyK7jXv4eSpB2L9piDchawAF5/Xg1I5hXDjOMx69j28NLcL9/1xDpZm3bj8jnuxpKMPPn9IJOG54bLErae7W8qYWO5SV68y3t29PcJQMECoVRStvbBOD6HqtbKt1u3glqWvSihAMUIsUaoFkrXv42R4+R65XF7YREfJVIIom0Uc3jtcq+Amqpc+pXAaiYTQ198noh7M2PH1DLoJUNm/075qJVob6mkjjG2mbI6TjjpCSnkuuOxCvPr+a9ju0D0Ra2uEZRl49+13EPH6sdG4idh7h13w0C0z0FCO4NFpd+D5eUvxq9tvQyWsw/IF4A/QkNuSkmGWu5L1cgAwA4eunm5hCDW/UuxjgOwYMQtLSH87TYPhUSbuermIcL6EyaEoIh6IqExjfQJtLc1fmw8hz4tMAkEJGUICwhtmzsSHny2Fy6cAYbFkipE5Zdx1+mKxd4Z+j6GQzHkKp0jvJgU0qtnGQVsK5fOnDmEOa5Q82a1HdjvV34e6gBe+YhpnHnsEDt1uJ5Qrvbjy/DOw4JXf4oofnoqGAOArZ+Eu5+DzuqS30Qw3YtafP8Krn3bjidc+wvy1afxy2iws7ugTD8VILIowQVIwCPaxstyY94FTrkZFTIclHHKOw0Vn7AeZ7OE8LFtlUZ7k9yHIkySIXXJXVdakp5uTvLCFMxw/OM4DjqEDIJhA4HsxsUDAKtYvds8W37e6njBwZv8yoJRM8zlhIePsg6pYKOVzwtLzHNnTq7Msr5DHwXvsiZMO21+EMy75yU/w+Au/w05H7oemDSegN9WHvp4emEUDE5taceCOu+OBW+4SY/qHZz2Cl978EFfddQ/crQ3oyWTQmmxB0KWhVDBk7QjEQpIU4WX2uF2fYwidcXVsPnh+HH/2XYb9QXionJzLY1LQh6SGbxwQDpQN9JYt3DJzNj5Z3YmyT0cgEoNpGsK+9vb2oqmpScaT14Hljvwb1yCnf3zINSIjKEy5pIiGHJwlZG77bcXasKbBTPdjbDKGk485GntP2QS53sX4wQnfRrrrY/zsvFOQ1PKIWiaC8EiSq+SxEKgfj8tv/R3ayw24/9l38FcyhPfcjTRcKAf9MNxu6U+NBnX0ru2wAWFZAGG+UELXgAKEUkI6zD/NYQhr11+uqcJ2swfa7q39ok3f5SjD2E8gKE3WJeW33p5e+GwxpSoRYTOovkBQbIOchIfz/qViXj7TKdn1ez3VXl5673rKQQT8YZQ9JWiaC51rl8BrlVAp5nDC4Yfj6D33Rj6bw6XXXIXn33oV+xx7BAZcRfiSYSyY9xGC+QJ23GQrTJm8Ce6/azq23Wo7XHjuj/Dcq3/DvQ89DC2myqSZAOI+xWvP+asFlLo2K4WoEMyfyoO15n61VUZ99BkMxaRypC/Tj6iuIYyCAMJx/oCUjCZDupSKNo+vBYS86nY1zLC88heN/1f9+0iAajggGP784fv0SO/3957fKEM4uGd+2ZiNNN5MWAypYhiRIRyaIK3Z0td5GqMM4d87o0ef9y8/AusChEWXBiMUwQ0zZuOtBZ8gVFeHEs2UMxnJyDNQY4DJ/hsGb04wR2AggR79tfyqjJFBgfSaECTZZZBVERpRDyxRv1AYrnLFB58WEEW6ZNAHV7YP/3n00Th0u21Q7l+Ln158Iha9/wLOO+UITGSWM5OCHvBhIJdFpHkSLr16BrbY+1icdtnNeG1xB668/V7kXRq40TLo5zkx0002kgxHNp+R35nll02OpY9iJ2AzFsOYziEBs91D6fyNbAZLq8iiel2D6oy1m6Pzb5Hz9yqVuWw2J1lo2ewdZsUqy/s4QMIJRPh6Z2HjWOrMgmssYwxJjyL7fXiwB0oPheR6cbEM+gPIZlnmZMEo5bHjVlvguCMPwwQ9jDtn349bH58OT8SPgw7YT0QyCgNpTGgbKz8fv/8x3PaLm7HbLrvh5ocewfOvvQatLoEKjdU1JZKTGVB9kbS5cFRomTnu7OmW7+YAQlHYo+w6y7IIxKjKSnAU8CCX6RdRmfWiCYwjU+N1i+1EY13yay8Z5dygqIzh9iLn9eHO3/62yhAa8CCVzsLjD6CP8yUURohsOcUgvB5hxQvFrMxf+rI7TC+vHa+NU2bmJBGqpaQ2KKSXHcsZvT4PNALiSglNuoaj998LB+y4CwKVflx68rFY9v7L+PEPvouJDUFku5ejJZFEX18GyQlb4rxrH8Dk3Q/DuZf9Bm+v7sAlV98EVzgh3mLU8+E5NDe3oLu7W7L8tNEgw8A+Kpb+1bhQyPzhBjc8S+zMXdl8yXJ6VK8VD8eb0wH7zj0h5Z5kjm02UZIeGFTD5dxgQkBYdZ8mjGIqQxn+kDAOJUP5PqoeR1vttKJKVvm3aDSMnq4u1askok9AOKiL2AffyxF+YimnmcniyN32xOF774OGOj9uumca7n1qNlrWG4eNNt9YKh8WL/gEW2ywEfpXdeCJmQ9i1l33YucddsZND/4Wz7z5OrSmRvT09WNi03ike1LIs1+W4h8+fg8vfH4vvB73FwJCjgvLKR1hKs4dD7+P24t6lxsbRHS5/slECHV1gz6EyWTya+8hJCCc/tvf492FS1D2BRFJNGBgoE9ALplllnjTcojAhAfHmIfD4jpzge0Ejo2JWBIN6XtT9z7Xs1K+IP2UqZ4+sWHRXW6YmQz+z5mnYa8t18PqFXNx5U/PRvuC1/CLs45Fwp1BhCqblgsDJTeMQDPOvOw2TP3RFfjOOZfh1U+X49ppd6Pg9cKQ/mmKIOlormtAqr0LAZ8fBSOvElBwCUNISxwmAD8n2mcn80RQifsZlUBtZWQmKiSZWZMUrN3kVdJrKEPI/bK5qVme1tneLr241b3EBUmocZw4xtkck2s1ycSKYsI57hQk0plA8KgxNEvcJ8jA0eMvjK6+TgSDXlSkt7kPIb8XgYqJI/faG4fvvx9tOvHza36D5/76MhITWrDV7jugP9WHbGcHNp24PpbMX4T3XnsbN990GzbYcFNcfcvNWLBkBQoeHxINzbLXp9NpUdKWpI+novYoe5xKZaU4XlsVIz2ZZkWpvFL5ye1GzsiLqIzfSKM14P8cIGTJaF2D40M4Cgir6+kX+A2OBIi+ahD6v40hHAWEX3UGjD7/33YE1lUyaviCUjJ604OP4o15C1ByuRCJJwRgsGyFGyX/XbKBH0EVwQ3ZEgY7BAnMInPjdOwUuKExu8sAlAEq/86ArVzKwYUSsoUc2nuyCEfrUSka8JgmgpUiIpUKzj1hjtqT8gAAIABJREFUKnbeckNopU7cefXFmH3nDJx9/A7YZ4dtUKHxrS+IF9/4CNMeeQmPvvg+ohOnYMYLf8Ndjz2BUF1zFbBSGa6xqVHEAAhcyHCyp4mCKCKZTUDIILbW3oHZzmG/O31NjvALS9McmXyRIXeYMBtQDg84yCq0tLbKxt/T06PEJuJxJTJhWdLfIiI99GykAmON3LkTmPNzOIYsT6qrr8OihYvQ1NwgPnQUPuF75nJF+X5U+TRYquOmymUZpVQ/tt1gQ1xw4kloiIfx0YpPcONtN+K1V1/FJhtsiJb6Rrz19lsoGxYuvvBifO/wqZjzySLcdP996KGoCBUWgzr0YEhAcCGnBBQEKIhoCL3lLMkYs7/SLJcH+zJrAKGME+P8IKVAykC6H+P1CMax79HrVgzh1wwI+fkOIGS/IAHhr6ffi3c+XYRAMIpgNI5UOkdUJewQz1mzgLp4EhWNpuQUhVC+hE6JIK8NxUCYNGGvGEuTGUhRdXPMmDEyHlSZZMltfzYtJbj+YBBGqh9RnxtBI4+wF/jPE6dix402QsIycOuVF+GB2+/Gz8/bGztsNgl9a1ajpWE8/vzOIkx/4X3cPPs5NK+/LWa9+BJmPf0CDHqE+TQBrTyf8ePHCzMeCkdVn5JHiYMMDKQ/FxAP9/tySsCdslDJn9peT7zeBL4MDHk/UGyEoK/2NVR2dARkuHbw90wmi2g8Bj2kS2KJPwkGWXru2FdwHeE5OhYAziIdCgblnBlYL1z4MVqamuHzeeR7hVg+SqEfO6in9UHOKiLs9cPq6MW4eAwXnXsO1h+TwNz2dlxz8/V4/vk/YIONN0Z9JI6+ji6sWPgZfv5fl+GM730Pr877GDfMmoWSHkBPsYSQHkXEFYBm2qIfTAKImubgmPT30SFVHbYepPJjE1VIpcApfdT0d7WAQNlCo1fD5FgYuln4xhlCw+9Dd9HAr2+/F0u6+lAOhKR3lkCbc1ut91n5PgRxBCb8nddbekgpLCIJLkvWIopqEbDwegz09MmcF6BI0SyKV5VKWLpimepFLZVFfZTjGXJr0i5wyTmnYYNxCVSKnbj83BMw7/kXcMX5+2PjcS0wTRf8kTY89se38MJ7S3Hj7Gegj90AV894CC+8+Qb0ugbkUZEWB4rYjG9uQzGVQUQPoau3S0ryWY9AhpCAUOZ0tcfR7icSb1pXFZg5vpjVVgJ7Xa8q8A4v7xsWuNMCiCI0XCtFXCwUlooHglOuCwSnPHg+orRb0yrAv3OP4/7Ksed62lRfh+XLlyGZbEAhX4JRMNHa1Iqujk74KZRUZA+rBdNDD8gyKoUctt1kU5xz0ulo9Lvw6t/ex5333om/vf8Wxk+egInrTcLcOXPgLlRw6cWX4pD99sFb8z/DjXdOQ5rAOhaDS5KYfmU7YwNWCikR/FOMShhCs6i0BOxSeVU14YK34oLLcoEuPVQzNlCG32PCWxjA2FBIeghrGcLRHkK1dowyhOseh+HB+kiAeBQQ/tvCm9Ev/lVHYF2AsKQFkKp4cPNDjwkgdAUC0GNU6cxLICO9SJRMD/hlkyMLKCbUIpCigIyYk7s9EhQ7Kmxk5sjEsdeNm5sDCL1uE32pAaztpuBLXEQ+KM/vs0rwk3mzSjj1u0fgwB23hau4Gk/ecxOenHEnxtVH0ZiIY9HSVZj3WQo/+vmvcfgpF+DT3jx+Ne0+fNreiWA8LkA0rKt+FwYnHR0dCAZUuR9ZCpZWUohlJEAovSO0abAtKMgGVMv/7ADZEcNwWFAFkFxD3KNYYqcYQY+MJ5U2OUYOo8GxoHiPiM5Ypq1kOXhlGYhQ9Y8BFcEig41ly5ehoaFOlFRZpscSWZaj0i9NACH7myjZz2tTNgRoJysuHHf0Edhj+63Ra5awaN4CfPjOe+ju6ES8LoFtdtoBU7bYCr2pPH5z192Yu2wJPOEIchUXPJoSamAgOAiYVYFY8b8FKnh+LMmtBsY2Q8zyYQIG9hIxSBZ1U9ZgVgy4MgMY69cx3h9AneZBJBpEQ10S48a0fm0loyMBQn8oikyuUAWEzHgHXV5E9DAsb0X89wj4JPh3euW8HsRjcbmevC8ozkGgw995rTgfyEpzDmaKeVFrzRVziOs6zFwaIb4XlUh9Pnz/8MOw73Y7ol4r49FpV+CeG3+FzcdFMK65GauWdmLu4gGc+vNf4tun/BAfd6bx41/fhAHLjYpGQOgRQEiGvqm5WRhCgtJcriAgi+dGxUS3W7E+zjFEZEMAn1YNBMn2ub2DjJ0jHOOIyPBekz7UGlEkEbGx7VoIRB3FRoJiznsqQZJh7Uv1C2PP9+L8Ea9H2qnYFQbO+bEfjI8lkzFR9h3T0iQsDkt3+X5iBVIhu6PmF7FbqVBEo1+Hlc6iLRnDwQfuhx223xK5kokP536AhYsWoW9tJ4JuL3baYQfssP02+HTJSkx/dDYW9nXB1HUMFAxRS4x7QgJgZO7AYshtq/Wq+e8YdPPfBL9uslDstbSTS2RSpbSbrnJmBUGzggaPFxtGQ6Iy+k33EJZ8XnTmS7jq9nuwuL0XrkhM/EVZ/kd21UnyMTlFMMjrQ+DPtUcYNNtjkaCPojNMBvKxgb4+UVMd29qq+lZZaqmxMiOPju4uAYcEZH5PQPoxPWUX/JYl1SFTjzkUu2y9HvzlPtx/xbl4ftYsTGjxYeKESVjensG8FX345V2PYus9D8SLH83H7Oefw6I1awE9JAnMkB5BpVxBa10Dcr0DiIUiSOdScq1oi9o70CeATHoIhwFCspCS6LBVcDWf6iN0DgcYio+glJLyp20ZIT2EgyVn8j4CojwiQkbQPNBrz3OPW5Ih/HyWlKazWSTicQF2Q44Kgbe93psmEtEIent7EApFkcvmYZYsBQg7OxH0aciUCrLWG24FCj0uAwHTwqREEw7ebS/ssd0U+DzAK399CwuWfIqVPe0IRWLYfYddsO3mm+KjRStx+z33CRikTEyFSWCvF5rXJ6qqzj7l2FVlclkBqmQIa8dIrItYIcThoLURBbRcQMEsQnMZXwgIG8eMHVUZHQWE1bk0EuAb6fFRQPhVUcHo8/9tR2BdgDDv1jBgeXDTg4/gzfmfSIYwJICQEvu2GbtTKmopM3dRy7Q3QpZ6EQyGI2H5SQaBgaAKjlNVMMiGczKE0VgA2UIBy9f0wh+MgTYVDCp9MOE3S/AiB59RwNEH7osj99kbCbeJz+a8i/tvuxmffbIQ603aGBdcfDka198Iq7LAtKefweMvv4RAYx2KtFJABfFYRHqW4okEOtrbEWaPDNUI7axsf//A53pKatDMkPlRLflx0VZAGY5LqQx/r1SkjIrg2WFUVBelOpTojFKYdEoKVVlSWZ7FoKG7t1fKs/gckXi3xXqq4Io9XGXFvnLcY+E4+vv7oYcC8rkEJuyfyRby8HgICE15Hjdj9mNolTLcRQNmNoWYP4DNNtsEB+23Pzab0IJchlLpbAYDevIW2vt68ODDD+HTZcsQSMTRmyXI9AkL6KPIP83HiznV5WEzhAQYTtkTS+R4LUV9UvOJ4p4EyWRI7IA9bTLRUIQ3l0GbL/gvBwgLVE71aOjJZsRQPeoPimUES59EGMVUwNcBhAQ1vLaSPbdMEecgi1LbO8p7gVYofH1fJoVCvoBoiIAwC1fJQNBdEYBYyRZx+H6H4Ih9dkGjr4yOZR/g+isvw6IF8zFp4oY475KfoW3zbdABD+557Pd47vUPkIcHllcTH0nN45G+RwJBioJw/pvsd6VtRrEo4itiMD3sqFVAZK8nS00dwRcpe7TL4pwSWElSOBL6Zo2Ijj0veK8TWEgSpKKEk5iw4JFIxKXsjHM4GNKRTueqfoh8Lhma6tyvQJSNyegnE0l0dXSgpaVJwK7LrawdCC4lP0OrAZ6rW/WehcO6eD+yA9FrlLDz1lvj8IMPhh7R4dcgf2c7NUt/P13ZiQeeeAzzli+FEdPRkcoglkiilDHgL7lEKEP57Dl+e8peoXqeLKm1y+XdLpbW0evRLUCZr+EawWsPw1wHIPxmjelp1dCRLwpDuLC9G6GGFkBTgJAMIdcgrkUE207FAuezk/QiECRA5DUV1dWKEpai4isZ8mQsLkqz7A/1+LzChtMOpae/W9g6KRuueOGz2A9XQcTjRTmfwnk/OAlbTmzGZL+GhR+8ioem3Y6333kLW2y/Hc68+GeoG7sZlpWB2++bgfc+nY+S5kPGMETEqq6uEa4yENPDSHX1oC4SQ97IC5tLDSWKiDFZIvPDUfu0qxfoWyhJPPYh+v3CunH/4iHzvaYHmH+rZYTlSTUMoWPTxNc5iUCufzwYqHKuMjHABCkrQ/izv1eV4zqHwxByXeGeQqsTpxKFSVbTrAgg7GnvVJUhRhElVwUFrwXDW0Yo6IHLKKJv2Vo0RxPY41s74JjDDoPOihiYIDrkHcZlf8FnK/HIY49j+dpOIBpBnq0chgGf2yegnkI9AmJFJdX28KV3I7UB7N/5mIBBj1Ic9jGhU3ErQMjxyg3AWynBV2LJaAAT2dtf00M4CgjVlR9lCNc9DiMBwOE9n06ZfvWGGu0h/Nx+P/qH0RGwF3WW7Q2KylQo7AIP+mxASIYw0tiIcCxeZao6OtpFVIbBG29Oln8J4LDHlCwhA+H6unphDLlpMWvMIJmHbLbsjcgXkE71o64hKuVtazr64fHpksEVloElk5UyipluxHUf3AUDB+25F/5ju22x2dgW6b8hsPBR0AHAh8uyeO71t/Dcm6+j6PMiWylJiYrPTelvimkE5HxSqQzYl8MAVszibXEIsmlqox4mhVBTMqp6l6LKJtgpm7MDBG6uDHiZNSYYYyAlixc3Q7vMSICjpczZlTm36jOToMuqKCDoUeVvZJGUot2g7yDPz+2i55qJSCSsTKP9ugT3DFpoei3lTgLADXjZm1Uyhb0VwCbjyjItSvhIbav08kUCOtYfOx4Tx45DJp2RLG5XLoXla1dLrwgz65abAj5U27NIjUhQzCSAKCzSVsIOiKuy7QyYRX1UlV9RaU/YS1pO2IIjhquC/lIWsIrQ8tl/SUBIhpUlo33pjLBbjaG4jDcBoWQfCY5qgkD2ow1pYncpY28RUyKTlU5Lf1yirkGYha6+XrEOyWVSCPn88NLSoWiggYq+3f0IegPYY/ttcMT+e6A5EUBCbBtMYX0pnrEyk8Zjz7+AP7z0BsJNrehOMfClebpblDbJZhIYslSaDCULGQkI84WCAKvPiSLUiDdIcC9fn9YtIQGF7GFyDrJ/vPcJ6Ai6xFPNVImPaqDtJEyYBOCZl8sCUFk2l85lpfxQenmLvGcINIb2dTmA0AkEmuobRCCHwFCV4urCqsRZ2kZ2UYyICUDZr+iSMnB/MID+vGIkffSLLBSRpdhIMICtttkarU0t0Okx19MjzDbn/doBsmUhZCh6FAxi5YrVqAslETTppyfFeHZPoKUYQjshwvvQGVOWzNUl4gIA2XcpipW2KnOOXnVlC7pZQb3Hi8lkCM3iN247QWP69lwBv7ptmjCEsbaxQxhCrkUs4+Uc5kEwWFsayPWLDDj9EnlQ4IoVDpxz/L5c69knR+aW9wv7w9x+DctWLkPZonm8T8o7vRVNxtXL68dESz6FA/fYGccfcgBaQgGEWF8ro+5BT8XCgpUpPPvqa3jjgzdhel0wfT4BMEzgjG1tg1kyEXRr6OvqRl0iAcNU16BoVTCQTimFZNvfj3PcSegoQKtUPHn/iDm9lwbzKuHnWBOVWRJvV8Q4QmAyAOswvg6FdHmI48a5JuXQdgUF106u/7liQcCXl4xcTR8hASE/m3soz5dJKeUNacgeyjleV1eHVG+f3Nc5lvW7Kih5gJKb91NWfB+9ZgU603gm4DXL2GDCJGy++RbozaZkLejp7sWyZStQ8WhSFVR0Mw/mR39XnyqVt/t9nT5BJ26o9pwxIWrb7vC6O4rDQTLDLOEWuySgL9sPt1VEwMiMAsIviUNHAeH/e0AobsFfAgg5z4eP+6iozChY+rcZgXUZ05Mh7LPcuGb6TMxfsRpaNCKbqIA+KlhSQtre4Mhs0AC99jCld8yQPioGwCyJZIAgJaJmWTYzZowL9DKklUUyIgHb6rVd0Hw6SnainaVW7C4jgNGYXWZ1DxmFcBj7770XYnoQ0UhIgsL+vhTe/XAu3p4zB75oEhV+llttUOVSAYlYRPUWAWhubhZgKMbasbiIufA9GMgykJMen5pVoNZfUQCapkAazX0laPAw6DSldJBAkIcAMQIJQcBOf9mgB6MEIOy1syoY09KKjs4OkcsnQOQ40ZxbiWqYyrrBlq1XmWsCrYodnLMEU5WeCgvJ/hf7Y0XxlAFQWfX6CJiUnDzRG7dmp8STYNKHZDwuPZ5kGcWQ2u+nxr98LwZy9MmKxRJI9abAvhjpCWGA5LHHbJivlnyercIqan4scw1HwB4wlspRfc+omBgo51AxSwgaRbRq/n86Q3jpjb/B/JVrEI3VwRsIiZAIhXG0sC4KgWQx6FlXMA0FCBzFWTuRQEBIwE6wxeSB18ueuQyCugLulG1nuXKcYiGaptgtO0kixu3E6YYpTBWvKTcpD/uz4mFss9WW2Gj99WS+US108ZKleP39d9HR0wtL05DJl9iMJFeZgJDWHvxsniMBFH9S6ZDnxWvDc3Q63Zx7mGXFzuF4OInkPee+x63KOmuE2LgmKKaUZWOKzeN9N3gMvh8TAiYTIl4NbW1taO/qFIBI5pLHmjVrEBxm9M25WqvkxvuG/cCdXe1yLnzMUTN1rFrEH8uEgEFhfDwUDVKsBj0Zm+qSCNCrcyCFWDwiCRj2wvI61NUlkcrnkC+XxGOT/muqrNANq2jCW3LAg0rUKHZE7tAhipVSLm5VRISjLlknJekyNi7lVZgrFCSp9c8EhGV2cPu8WJPJ4eo7pmNZbwqmXxebATKEZVMlmIQd9HglqUFwO1wBlr+zHJ/gnmqkvC6RUEgBHQpn2cwwx4TznuO1pn2tiBsR5LC0kKBQ5roDzliSWSpiYlszdt9pB4SDqow8l81i5eoOvDtnET5ZuhyRZBR0RqhQ9ZR7hi8AzaOJ3yX3D81GLCKqpAfhDfqRstseahVGpc+zxi7EEUEThU+N5ZJqHSY4JsDld2USQ/YzroP2hK/dO+TfjhWP/Tjn/apVq2SesXyWY8Vz47k4gNBJKDgJGQJCCro57KtYVciaalaZcSYDOUcpAMdEHZNtwuK5SqKA7IBezeUWUZ9GJlY6umVe8n0Jmlmds3LNWln7g9GYJG6oCKusmpjAVGNQ+32d+1y8ZqU1wCP3NO9bCpoFfRSGccEyaFljIV3MwGUWECxn0eL3YUIwNMR2onGsKhlNRiMIy7W0O3H/SSqjNQuZ/d2Ha+cOfcZIDNbn32+Y7c/wJ6yDLax9yvDPq12bnWu1jrf8u/+0LoGx2hc7XoRf9IZcA7/sfIerdH4ekI1kTD/S9Rj08JTzGOF8hj/O4v4vO0ZVRv/uqTT6xP8fRsAp/XBsJwgIs26fiMqwD88d0mHY6nDchBz2Q/oGWTrEjGpNAEhAyOCQDACBCINOR6GOi4cjQMFNiZtYPBFTgHD1WvioYso9rEZVkEBQNjN7MJmZzabTSMajiIQjSA1QVbAgLIXPT6sAv+qbY0QIIBwJIhYJSxDP96F4C7OxPKhExwWI55iRUrWKsJVDFrxaxoQBrcsUCW4qnDIYCOvK9DiV7lfKqzQ8Jqi0z7jqvzdkVRwEbsxmM6seC0fk80W5M5ORvgxZ0O3XOcHLoPehYgIZSKlFTKniMahi6SmPfLEoJUVc0pzxc5g8ZnhlsfeockACUdqHEIhyXMnMZFIpCsOp82B22mY2ySoSQDsZdvm+6wCETg8lDesJQMK6Ln5vIihTNgVUZawCrHIRerkkgHCiL4CE75/XQ3jtjBmYv2IV9HAcHi1gzyWXZN0rFMjJl1BmKS+N2atXhyBBbRyOcTtBBhUz9VBQWSDY/bQ0dyaTxsCYc6Wvu2fYMqFYFQEY0ghn2Ebw6tqyd8jF3iu/H2s7OyRY55z1+zUUijR/tiTQDoWD0tPFoJxzigwPry3vSf67+N92LgSHtUbc/NRaQOhszk5PFYNsBsqOWBS/I+eMc9SWUA6W4g3dUMkW8H1bxrShv69PleX5/fIdaWnzucx4jWojP8fjZi9bWFQwmZgi+B483ALCuM7we6r3Yrmma/BK2aXdws77vTLGVHIkKAkEWPKoGH5eXwFxliXfsaWpCanuAbhNBdqdO8oBhA5jItYcNesV701hzAJ+m02FJF1oO/HPZggdQEiG8Mb7HsTaTBGmP1QtGTXKSiTEAYJc1x02zLlO/MmKkPHjxss6xv0hEAzIXOU8d64Px/X/svfmQZok133Yq/quPqane669cS1pEQQomackigANi+JlmwRBmxBFm2JQoQiSETIdDpn/OCxZksMSFTxk0xBFGIQE3qRskjZgCCQuEhdxLbALLLAggAWwC+wxuzPTM31//Z3me5lZlZV1vKovq76j+30RiMF2VV4vX2XmL3/vwO8FwTHqyfXrz6pgNKOxMqU3QbiiC0G18CBD1u8fwqUdTJ/So7V/cDqC6aQFrc46TNsQWSmgzl26dJVYtDGaj+rIxjjX+A10cI0bDWD/8CCdkN4AQn0ANPkw0f8N1z1KF9LtEjDGfc+sldhd3K+yACENwDmAIkuP+T8vXblCVir4TeJ3iCasFLHXOv8aQIjVGN89O7iNHcyImsJLEErpFOf6RVNq5LPxh2s66ifue8Mh+j6q3KA4X6dHKmXL7t4+XZLiPoMXKhSZ+/CQvk8DCNXqlPwZQIiyQFNYvMe8sL4JvU5PmYsOMdXTKRyPkBk/gY3xsQDCLNNQR65m7834c7Qv288EEDp6SVY89g1mMUAVQJinafL3cyEBDhBO13owwE2fIl8qRgRvMk0esiQbgCZhSUCIt+EYec7cEqNQaSM86etk95eIFaDon5RLT5kgml+U4Bmtsij6m7qlHA4UqMPEvciatclfDsFPGwLt84HbFrKD21sXKeAKfuxdNM+LAOGaCmWOgFAzKZRPMOM2kg5+uLCEip1DQNjpdInJQcBz1D+kQx5l1UPgbPmm4OHRHofNyly7fIVMrtAn6uj4iOSChxeqI4OpVIdiZe6EfSWfFDr4qATKCNBNZEYEAxQB00qhEbGgGNRBp8/Ag0AfzZiGAwpMgL4s+N7+wT7VjTLHQzayhZd3LpHPG5kLol7oo3YWIMS+oukYHgoxHQayBnjbPkVdIhOyCdw62SNAiKmj72514MXdOKjMlavzDyrzv//O78AnvvQEdHqbEIQ96A+G0Me0K8iWoB8cmkRq47WknmYDwu3tLTJxxBt+PHhhACMDCFGPMNIsHbAsnTN+RpR70o50qw+XxIiheSQepnXAHsMeYKJ5/NuFrS0KUoGHTNQnBKT4L7KTBAjRhxABoRtV1zGZpmTYJuw+BlSaKB9A/CEgpMiIxHyptAooBds3y3zH5qCCh0rUH4y0i3LYRF9JzMmJIKnfV+yC9aNvTv/MWBFI4PpDJon4LVi5M7D7tEZNMVE8eakpGWnmCcHyEa4dnRA2dy7C/skRgY7NttJPPOgj4znutGBtY50C0hwd7MHdl69C//gUJn3Tv2R6mixAiHOE+o7rH66TypdX6cnJaR9Oj05gcwIUVCZKO7EzPx9CDhDi905+zLimoy9txi8PENI6b5WheoZDbbYM8KwGhMh2U6AuE73TaoMsHyjAC8BgeKxytqLJPEaXhg701jcptQqulcaE/+qVu1TQJAyCRuxji/Ye3L/avQ7cOdgnXaM0Kfa6aICoBXUIqJKvdBBdmuH3gOPAgFLGDDaPIaTvwrE5w28H+4NMI5on4+XA3t6d6DICwVT0zVhgsoNRg63gNmbNIHdZ/c1SFFW9R1N6HzT1BLygQPmM6BvFfuNl1N4+pjzqkOsCrf8Y6Krbo+A2GPUXgT9aziCAxT4iK0pBoWxzVmefJD/1Vpv0HPPkYkTVdQxQNJzCZDihb3LvZB+mw2O4MO3DXe0WvHh9A3bCNlza2ISrd10DSjshDGHiSytiHc8bQ8glik/LKnmOEoYwcxmXP4oElARiQEgZvWDY7sHuOIB/+au/Bo9+5WmY9LqRySiajuFtaQKoaEGagyUCQjJBuXqF/kXTGsMQ4u0lHt5MAArFEMaAEG/R0ezRgIssYIabE/4wD5kJ2oG3oHRMJ8d19LFShzXyfWipnGV9PPhNp7B98RJt8E8/8zRFgwzDNvk54sEE/+7mzrIPo/j88hVl3gboO4WHdfRJwvxUCBhaIeweHNGBMvbNygeD2D9keLBtysu1v0+bOLKgZNRpHXRtWZBpjolgGh12lY8S+uUgCMCfCe5iz5cB8EbGeOuNDMZtTHdB7JIygyPmCUPFaz8yrAtBBMoaN/0TBIUI3q3kziQPJ38j9UGzBsiCYhhyWpQRUMIUru/fjAAhht9/sLMGl5Eh3FqHq1cvwwMvaDDKKKjAI5iH0KSd+Odv/FV4+PEvQdjq0d/wcgG/i0GoTBMREJLpo3KLiX42Q4iHMrxkMAyhDcgOMddjv08MAR5cswChOUjaINsEKSJwE4Y0xxgwBvtiwtUr2SvdRxYbzVTR7Bh/6DeL/fryV76icvmFAR340geK5N0/RknEg6AJgoRMmh2IBi9j8HvGSxb0RUKZGMaYTCqN5bT+F8eMZn/33Kt8qRAQ4gGdzLaRhbCdFIlgSQNCpWfqAsT8aybCsCMECLU/GAJsTBdizALRzBl6LQjXlC/l4PQUutMpXEDztjb6yg4hQAuA9TUYnQ6J0UELik2MDHuoAjcZOZsLFsOZGJBhWEI0k8ZviZhI9PXFhHAAJK/+wWEUVOarNtbgYjiCywsChP/8dW+AJ28fJExGiSFEUK1Nv7P2TJOXzzCEt3dvE6tE69pDySYTAAAgAElEQVRkTGsLjht1Hv/FJPeoc888+4yKpIz+xHotS9Wv/W8P9+8QA47lcP1XjHWPoh3j33DOjQ8nRlg2EX7RpNJcXhweHBCTblg5k+PSbRN3EHO5gv3DaMqok5RTF4NF4dJFaRYwHcQEDo6USXYeQ+h+Xwi28IIAL2YwUBuupahfmC8Xf2h9EOmytvjA8RqT1cicVKcvwaHbFzCo8wQG9f5H6y25LejgZ3h5ilYsY/RdHNEegWsLmoziXOClJFoW4MUJrmE4RgpWo/1A8e+0PmWAQfoqNGBEn328YGlP2xTxlUy4YQw392+VBoS4vqHJaJSiKEsBPf9WBLayqq4OSIo7mLKIyHhdAGEslOryF0Do+YlI8fMkAdovdBAXNC457SQB4Rj94fQib5sJmY3JBQDj8ZA2LwQ4CCjwNhcPlPg3fJfCySM7hJFJKTjKFpmhPf/c83rTi0N847nLHLptoEaHxCiqmb4dptxjyGAoQBgdRBW0soxc4vrVPMf/TYc561bWjFf57mGQgQ6srSEriP5UykcI68aDwmiIh70u3Nrbh4Pj4yiiou3XZ/z8bP3CG2e8CTfjtP1HXEDsbsJ40MUIboZRoo0a/Uc0CEC5Esh1QqGbeiiSHiay134xyrRKmdaiLNScKVmqyJnoU3hKplN4wCJGCE3KEoeDpHzRRBXHiKwOHo7Rr4fSEGD2wekEnj/chdHgRDGEnS68pLMGV/B2+eIaXL52GR6w0k6sr60n2IQy36k723YZFaYigBEeioIQTtpdQED4yOcfh6C9QZcLGENngkA7VN9Jd6rYpjQgVDXvXML8kNPETTr+3YSuNxsaRWANgihKofLnTY6IwJXJ6+UweaS5pH7ahw6/YTwGEpur2A/DvGDaA/xReHzL7zFLfgbY0vvIsGhASME1uh0KsGF+WD+mj9hAs2kMTHFnl6JGFgFCyo2JJmWadaTgGKcqZL1JcWGDQFd3o7b1xYPL9JCvH0WDNMGOVD60zhjND9XhABPJhxuYp7EN+wjcu2vQ39sj/1aMhouXJmhaeOnqFbqkWd/chH7/hHyqbt7YjS5c1Lwmo7TagBDnAy0JkB3GvIO49oVtFX0WGcLhcT/KQ/jitQ5cak/nnnYCo4zeGo7hf/7F18GTuwcwxjyEeKlm+RkbgJT3veFzTJ2A/5oAV7h2GGsOk0sV/8V9AQEVAgyyhMCosPYlktbzKMG79sHOOhQTDkSTef3DywnKNYLfBiZMx2/DZcCxLR311pSz114EhAiQKChKt0t+cPivAqFtMiGmdBOYOmQ8JsYxcSmmc2Caut1+Y7/sNVMlu1f+3rRW6+/dlDfWAErX4pQv+Olj3bQGk4uC+kWuBY4JLvoRUpqTrgqSgyajaJWCKUDwt7V9UTGf/T752WPUXwSH+DOgHl0jigCh0RMEuRsbPVjDtgIEhLg2tYghvH14B0anB8QQ3t1pp3wIkSFEdxO07EHZo69+k7+mAWHV+rM81lYJENomzzhvbt9TAJjx6UuX53wGXZ9DAYRNfj9S9xmVAN6A46EYGcI7oyn87Bt/DR798rMw6sWAsMzQERAieMDDk7n5NeknzAEBD0QYgAJNgAzbgCabtKGdxiYzZA6j94OIedDgxjCbUcRPDQhb4zaBpOgXHWzMQpIPCOkg4fhwmI0YN0L8HzKOCG7W1zA6Hpr0KZMnNElFhnPv6Jii2JHpqYkyagvOOTBk3X5yQNCuzgaE3OZDjI1jPoqAEG/z8eYdxzWdDNXBFaPdUc4xFS2VAAEGV9C3+eiHgz8y10qYPCbliwcR/CGztLm+AV28HNBAZjAZwv74BIanR3BhMoF7O214EZmMdgkQIkN43wseoByLOzuXoXlA2CZA+PDjX4SwNRsgRAY5YnB14CEEgwaYU4oWPJBqvcbUD7RxOmajxDo4ET/d788AQgrGgUCb6kmaMrplbL/HrO/ZBYSUXLrVIpM2FxBi+aOj4wgQ3rh1k76BIkBo6x/pjU5bg/8fD5Lur0injUyTl1IKCJj8cqY+vIgwh2301+ptdMmccIr+rVOMnjnQTJCKWoxAkKIQT8bQxTEhyEb2cKJAj/kZQGKmKsEQkoVCSBYSGKgDOXFi8IeKUZ1iipHxlEznXtRrw+UOwM7lTbh2eQfuv+cBCsyFESTRXNCOXlpmHS7zDl70HQVTOJgE8I9+/n/TgBCvZpKAsKguXBcQEBHQQ9qJLBPidEM0x9oqhP4dYyqDEYEPXGco+JWzJqnvAeuKL/LQZzC+vFMmkGptbhGDb34U0dL5luz+Y9rTrB+BS8oZixYsKmK0iTCKbDumUqCgYuj/jOOYqgA76CZA4zAKwABC03beGu/6gNmAUI03XhRsZtCtL2WpgRdzEyCrghbmDj4+hUuXLpEJKboLoIk5rknGdQL3A7IKoLQzCCDVfNmXA+4Fpbnkwu+422uRm0AHMMqomkq8qDweHcGof0A5N21AuLO5SUBQAGFaOwUQxjIRhtAxwSqz0Ms7IgFOAgb4mI2EbkaRCWl14M4oSANCK89QUd1m8SIzKfJRU2wJ+bshqAo7dHCgkN247esDEt4oU6S0gQpPb372zWfigIzRB3V0P7rN1rmOWpO2yhOmwST67Ci/HXMIdwCh3sDde0iUj80Q4q2quiVOAsLxcEC30Uf9Izq4nY4msHvnNkUapUOkrj8CmjkHluTYkhLOMp2NDkATihta6pfwRzMmRRhFD4MtnBwTW4gHWGT/kK3BOQQ0jxqgr8sx3WTfc+0uOjAhIKTbbg3Q4z4m5asScytGEP1Vdi5u00F4dDqC/ngAx4EKKrMFU7gLfQgpMX0XLl7YUIDwhffBtavXAKN3zgII8wRDIagthhBZwuN2G372V/9PePgLGhBOuzFD2FJpOyKG0GH0kEkj/dDJ1/FQpHze9M2+NnGktCxkLquCdeA3QqbU5o5f60cMCNUJNutQgP0xUdwoKId1GHWZESMHky80Vy4J/3tkd6cKEBJ7lvZjMuawCHAIEGJgJx1kSJmMqv5HwZWsG3+M0GZMEukQT+BAWRJE378TVKZY0ZXZOLXnMgsY+APZl0AH3emtQQ/nbDCC0+EQJmttwAsKDLix2VuD4e0DOsgeDY6JhelurMMYAgqEZKKpEvuPoF/7a2G7GAXVjDdAn7cQVNTGC5uAOQnRb4x8OU8HMO4PYLvVgaudFryo24Ir3QAuX9qEa1cuwT333E+A8Oqly40AQmS9kUxjAaFZ9x2gY+Zhbb1LQAEvAE3OQhsQGkbMWISgPyKCC/SHU/6nsf8gyY1AGeq7BoS6/QkCQowgQy8hGFSAkKI1G986q49GB219QR1EQOiul+YyxgWE6GuLaxZ+e7gW0nMDCHEPG6HuDBoFhC7jYv930b6QBoRq1MhW40UspovC1EW4Xt3Z24vMfHGdR7Nf1Gu8AMQATniJhXNmWwhlBZUx84dl8RPGNR+jV2MKkOGpSn80mJ7CZHgEF6YDugh5cH0TLoYtQECIvoP3vkAYQneNmwcg5KKJ5q27bpTRmRlCk9fS8bklc3Drlw8I8/fJhPxqZiQlymjxjixPV0QCLiDEgxIeihEQ7k8D+NnXvxEe+/LTMO70yDwu+cs3xMOPj5JQd9oqrxgFfQnJ3AYBIYaBR1YJ86gpR/8umalg4JfB8SnlYbLzQtkmo2bDiTd7A/bw4KkidyIgjG+JEQQq4BgziuUAIbVlgngQEDQJuttkRodh2cm8FM0fWyqiJzIJaGK4u3ebAJWJyGr6k7uoWlE6zTtFm71dT6jBb3RBzeife1DGuUEzoqPjY+U3CIoBwfDhFK10pKJdmrQjvW5XpSw4UNHouI0EfSyNSSsBwq2LlPsQ/baG0xH0oa+CegQKED7QXYfLGNjmwiZcvXwJXvAiDDJwBbZ3tsm01Q5A4fOpGUA4DkMKGtNeW4eDv/AT+7k3vgEeefyLFHof83KOMN+iNhnF9roTdWDVlmnJLmh9iW7RrUsU2xRYn2TV2daAHxvAoC9swiwakrkNrVYjHbXzZWqT3yz5cAwhlYlAqQpaYxhC9B/G79P2bVX5PLvEeGH4fPSFspl9GqMFMpMRiVXOQPQPwx/5qAZO4AouEZT6UNVQI0CQNKOmb4mSkisQgVEoEfRttrpwtLcPh/0TaF/apGAzeFi+a+catE6G5DeIB/6T0RB2Ll8ivy8CAOM4oXkUAEhHFqX5NJdA5F88JXYJg/pgOhe8EMC1AhmYMfpQd3twpdWG+9BktBfAlcsXCRDed/c8AGEIp2EAe38R5Okf//wvwld292Da3YQRmvmFzpE/AxDiRQ/qOgI7YlMxrQqaW7Za0XqP7DjKFNd6vPggXzydvsAERbLNbqPvJMEQIuurGEKlS5hSCOdSXSAY/3F77XT90A1oj/7VL0e+f5ohpH1QM4SUe7OFJs5DMhul9CvkL46pHZRpKbJrCHKjXwmGMGttTwYhc3ZbxwrOZRGzvnPyMbfXCe0fj+bP+M2if+DG5iaZxppUIXhZR36RBwfRfGJ+T/TxRdNuMsPFvSDjm4wullH/cc9F/93JlIIxUaqS/hCGE4z9PYIJRhmFEVzrtOCF3Q3YJncCxRDe98IXicmoM6ECCK3Py80THT1aEUB4Z/eWa9Tqc46RsiKBWiTg3jTihnTaAhj1enQwfv1v/iY8+rkvQGd9A/YPjwCd9Q/2j+hgfnyE4cRHxPq5N5EECNH3qK1yJanDsfkEtOmctVNNot1RATVKo1DwM8md1Stp+x+q2mzKGGLeivhZVXD2xouHHGMCi//i2GlsyA4EUwK4aDGFf1MRQuO+JUxYnQWMuoudLsnA2iyQqioNzotvjpOLK94Qr/V6NDbMGYaHGzTvRNaQ5pAizFqR77TJKLFb+D9K1qwTtFsCJsCFYBkZJvTHaaPZmzLDQgCIpsWjqUqijKZ8nfEQNoYTeNHWDux0O7C1sQ7XLl2BF75E5aVC3zyTD83Vuarzar+PQWP2T/qwub0De/0TeN2v/wZ88vOfg+7mOhwPhjBt9+CkP4DxFCMN9tA7NTG3ibpcQGjpZ1af6aLCiSRrByxRB17FSuT9XICH9WW9b9qPP0X1EWbritGp9PeFASfMj9I7EIPcVwBnMiZzQRMAg94j5j7ufZL9Uz5QBCy0+Sgd2G1wayFvkgVeKk1Uu7HvVWxem2JUdNMqGqO+wAlVqhXk1jGAE36v6COKl0Z4aYHBY1BOw1MVwIoimaLvJaW0wPUN/X4182lFXSQ23LHoocjInQ5drmDd49EA0KpgMOzDqI8H4wAura3D5fUebLTbcPXKNly7dBnuvfseuPvaXYBRiOs1GY1NKsl/ttOGm3+RxueX3vBG+NL15+g7uHN4RExmp4OBW3qUOxOj15qLDgQRKpCXtcZhFGa93ruBgGJ9UYpA86Dn2ABoM+e2T6AKFGN00V3nVNvKRDf5rNCiouBbMv225xbXLGPdYgKmmD0O21e5PPN/WYf5spd9plZXp8sAQpKNk2gb26VAORvrpKd4CYhrO44P2VC83MBvCsEf/uxAVpFsaH9zQvnjy7TXKuF2e23le9lq0XqJqXMwCBa2hb6h+NUH0yGsD0fwoo0LsNPrRYDQMIQ721tk3mryEBYKuaL87dc5E0S3as4tg3vu1leGYapaZ3J82QrPXeTmiTSd1qKaT188Fu1q4jKCxiXI/D26nHTbyQeARXNmr03RWmQVSOdNLB5fmfmz+xMIIJz1U5ZyTUrABYTIAlLyZrztH0/gE599DI7QhDNowe7tO7C/dwi3d/fg9h3MPXZMBzITfS5xqNU5kCh5LgYcQR+7hI9IEvAlTQK0+VCOeRLtO4VO5umP12cxTXzIGggZfzAKYGD9cGFQBwWVDNtsjplzmAJ/2YtO/safPAAZvzHTVu6Bgw5YyX5T8Bjtu4UJ5w37g+wfjlEl985fFOnA5own8kMzqTPQTI9u1zFCJZoTqaBAxBQjIMBk5ZMJdMcA2+027HTX4MLGGuzsXIIXv1gBQkzfgL5YdftSYZTZw5NjOggf9k/hM09+GXYP92HaDuGZG8/D4XEfbu7ehr29AxiPJhSVMs+My2w2Sb8fAxy03K0oujhfBDAcGzZ73tHMMPHY+jZMoCW7PJrauXpDICsDqLiBKJT+ZB+8I0CJkVcpYI0CR+ayAIMsqQ12EjHr6g/I6sR12v1QYfIxj4diFcw3Y3LSkXyQkTVmoJQCQ6VAwfUH9Yey0NC3qHUUddw5AyXnC3WwrerB+CIjk09SlUc2DxlE/GEbJBFdH7ZLoMgxO4q+O1qfko2jibzxxcKxTzCC8Bh955ApGUAbprDeblNAm7VWCy5ubRIgvO+ue8hktElAiPM3QD/hMITHPv8FOBoOiQXdvbNP5r/Hx6dw48YtYvdGaPoQpXyM0zzE8+kEb7DY7+QlQJBimGxzcxfgcZc/3POye2is37EPru0ygKwmvkOm3MZv2roAymunKuAo098UQCwoZO9DZp1AHccfMneo43jZaQLn4H+byMS039o+i3o9T++p8eEc13aUVbvTootA8rOnfVGlrQrGyu9+DANa83emLdheXyNAiGkn7rvvBRFDiBeAAgiz3QXK6IlajwUQJs6nOQDUyFMAYVnNkvfOtARws6AEzm00k1NRz/AMgBHZMOHwk198Au7c2YMnn3gyYUKifKAMYFDsCW5CeOuIfzeh4aMPzmEAkwuW8SfJN0l1g1IkJyUNXNwboVkn0W036yBixjJhr9+yb7uy+pYpCcdXxj7EF5ojOIDQHHBMmgoMnkDmsDoao90f+4bYHBRM6gs8BCfloW//0M9Ob/+2maF5NzI9QhNjMvcF6IYtuNDrApprXb58Ce6//146IGztbNMtdrud9Dni5jMLHJsDFco2mIQwRGar06WAIeH6OpmD4sH4ueeuUw7BZ5+9Ds899xzl6kLz5rwb+0iXdf40u28JIOQEi3H76DJqeQyhYRgT/qfYtsOcm6ixif7YybSj/uR/dwTOtDm4GefU+HGFivnFwyBdINDCYX4uQ2guhBQQU2yR0loVWdKNmhszpAqIKp+uEbIOOG/IGEYC0qyRoxTmMZZvtbqqLfRd1t20zd0UaNPBUXSIfXNIUOPGsLPxVxavXyEBzNS6gFGAdQRJw/YSkJ6OYDBBH7oJtLst8t9FHIq529DMDn118X+YBw4BZX0XIfEco/yRJZwGLehtrlN6od07e8R6PfXUU/Dcs9fh+tPPkDzwsginW631MfhOAp6Y0cu6eDLrVOQGoA9nsQliev3nAF+dF3622pi8s4YVpdQTtDYqZjoKHmSieebEeqirf4lv173wKAkIjdzNRYctW/P/bfbTfPN29YY9TTTpXAiSnmfkTNQfni6KoYBUkqgL6xuwdVGZjN517Z7YZBTXe88oo5z8qwJ2vr5qBoFlGCauzaI9sCwgzLtE5thpTn5u+/kMoblUMBeLSTnGepe0Xonqy7OwovzMcV0cQ+j2N7BSf2XJucz8Jb5dYQi5I5s8XxoJ0OKrEj3jQQtvs9GfAB3NP//Zz1HSZjwko08B3hqbgAHxoqB8nwwgxEOXGxYefYSKNhgKkV/EEBYFWcpYFHwW06x5ydwQrRe5/tOrJRlCejVzf4kPdYQ9UwAxT6MwwEuMRsyhBxlf/GFgCDRrQ3NgY/5FfUgE+Sja8GIggBsMmpbhYR0PnpjbzUQUxPpUnWocisEi4yIK676+foHy0yFDeN99d0eAkExGawCEpk1qb6zSEqBJKOanG06BzOXQR/L05BiefeYZeP76cwQMEQwqMBCP04ZQFCAFpyMz3L3D6uppMEA5z4cIWdXEQdWwVbo8+jLhL7qDwP5Z+mWDITNuet+kkjH9cPQoU/dNW9EGiwxdbEqN31rSTM34fOnaEByZdBFkLqt8sShVJf23YvfiwyQ+sMwSQV1YYDsYoIL8eBFsockpjaOYHQzDDvS0GTQGhkF2EC/B6GKEMna0iP0zUUSVT22QyIVIPoMmAELEEFlBcPQaapgZtTbGc4hGdAQ6UdcwyAairHAKnW6LLC5sQEhBZRoEhDRf7Q7cRrNHDCKyvgm7t27T+v7sU1+BZ59+Gg727tClIAJCvDiicVn6ZdZ+s0SYSybzr7KYiNcMnAMjb9JDE5RKqwitTzmMcrZOVjuAF+21uF8RA2jM1vT8IqBHK4qYIVS+kPYvD7jWvf9wB3R3fPaBHfUb51kF8wF9iaNNfbWFi1s+FTTEGbf7vpGRyTkcBXlyLRSMryGu95sbsIXM+LVrcO3a3XAV005cVLksBRDOhyEUQKg0WQBh0Qopz868BOKAJ9atfnSgnVC+rNu3b8PN27uwd+cOPPPss2QmhocDc5iNNkN9G4ObEDGEJoeatRmkTC2dKIJZPiFmEsxtTO4mmwEIuRvmqhNczFDqRNoFgJbaKwkI833HHJ8Zx8wvl6B0GEK6DbYOAlFgGjLF0wmIU1G/Cmzqc4CI7eeGFwIJgOnsRPgMA5PgYQCTSmNOrCtXLhFYxb8ZP56y85a/0SnmyiQQJzlg3kxQ/qDHxydwfHxIARcOj9Bc+jb9qw5TsYmUfaOeZZqZp6sECiym0NVTA67MOImpcHzx7MAZ8Q1/ZNeXZjKdDc81GVX9cQCoc5Azh2U0ZU0ciJElRp8la1BJf0gl6ziACJqTK1MyBGUUiIJMNC3zUvKBsi4wsEnLP1g1ZaIHp/UyZTqqkHDUbTPeLEhBkRKtBwRSNTtmz2k8b8bUMCRwaXCszSAa/SAwgebYOP62ypmH48DnCAgxSfhdV67Czs4OXMIoo+irTe/Ev3rWNQVOkSFXQw1hOh7Djeeeh93dm3Drxk24ffsmsbHk/0VpIxA0xT7FbhRA7rs0/Y5ZQqWv0YWI4xPoAq8iwMO1XfTctOMCWnVIzPdX4ixQuP2C67Nbf565uluPqx/mv7mgUkZfzfvmX3NJk6d35iuNQPNY+esqKxLUXXU5FMnSuojqobn05gZcuXwFrl6+TKlW6HKy01l5QFiVQcrSB59LhXkzhK5+Zvm4qzG6PoTLwRCKySi3IsnzMy2BLEAYAYNgQswO5uRCphBNiW7duhUdDFQwEWMuqA4s5oCMPmh444q/pGmKdbDRQV9sgFR0ACjamJOTZLEKNadtKT6g5AccyVYi5xCbY/YQLbIO0IzCrevKWUvVKEF6AaijtdoChKkwzUxZfbCk46Vm/hIBdignn/LfoqZcwBkqfxb0Qd26sAVXL1+hHGfoP4g5saoehIsAYdRHffBXyeGVyezp4AQOj49I5w+OjykVByZqRmYcI6fGup5kQEzUSTPfuQdGxxTKMHZmro3MYv81fWQ3IMUk8I5cEzUgQdbM+qUuFfR8RgdymyGkQTnAw+2nibzrVBwxRI56uBF2QzISUwFccIzoTaTAsU4aj5ycxUK4n0Qw1RcVgVpbVEqZ+N/Ugdn58NBEWLWv9U+3FZmNavmaPtgMK611CEBt1tIKKqNUXzFc5iAW6b7utwrJr/5HAXW0OSkBQkwL0O7C5e0duHL1KqyvralIkI0BQpPcPAbdeCC6c2sX9vduw8HBHuwf3CGdRzljpGGMwJkwUUewxF2AWXNAFhQ67yb5jRLYMimElKWA/eO+d5/DsqMa9J9ZFzMxC5o2qeZM5jhAm9UH+29u/WUZwpQczXrBRO112ys/HwrwGasTDESEc6Py1iqrHzJCiIK8xXtAp9elCN2XLl+G7QtbtN6by79VZwgFEDqmn5Z1SXL/F0DIrQXyXCTQmATijUVtcmSylYheodM1TKeUrBbNqA739imxMB6YMRolMYS40CdMCpUTOR7eTaJi+3lkDqZzAyqTFMsEr8AkxZivFB8CkifS4iA01cXr+ka4NTAm5/HrJVlCOmMm1lSH4XCCjHAjYix+9ClZBYGhg5tzgHBNiDLbs3Iv4gHQPUBjJEHUtXGo/MgM04NAEQGVyem3ubZBQPDC5gVKjUFMSoXDp9HrbJnE5qr2czyW45jx8IssYX+I/xtQBNbBYKQPOWpC4qiT2ndNA+CiA515RuH4re8tK2G7Pe/GnNKUV5Ev9XShuaMxxbTSVWSxCfb8RaBI1zPNUA73QJg8HFsXLzofXyLCpAZfUZ+dtQLBIJkUardCN3InplRJXCa4If0dMJgObpSceTfarwnGlHVpQCbMNiOLQM6AaYshc9cDw/wa5sz4WZqeGJNRAwjx7xELg3nywhBQ7y9qhqSz1oOw3a6dIbT9+KIcmBhUZwJwsLcPg5M+jAZ9ODg5ULkykTkfK/2300So9cECSsz3Ge0FCAb1JUDEFmT4YM4bEMbfZ2IzTAFV8948AWEKDBYs9ll6adbz3KBjGrAl1y/HEqDggpWcAHBdmyLbH0eTjdhGzfjbNeKajuk80EcTLUJ6nTViBzHCNa5xocnPym1sOc+5CwNu/txq+fqS8jprgNA24c8UuXuBnPyMrPOEMIQzqrQUEwnULwEbENpgMN4sVERKBH1oJoeAkBLH6wOz8TNTB5o4cqgxQ8RACCmT0sQNrL4RikLXqf8uOgDEt+7l/Ua4A0VVyXL1cRtGdntlWDe7ZPqmmjZ7Z/HNaovrP5XBdBEaELoAsNz4bN9AdUFgH7RM6hAM9U+HBzRl1cwBAkLUTQQWa2gyhCHR19YobQX1vWZAmJIRpklAESBLiCkJRqdkUoffwHCofIds8IVO59kmhKrmIpNR07YKRhLPqfLDS+pEZMrlMIQ0XVF5xbjkmxqruXV1JXVALEhwb3zIUiZpuvvY7XT7SR8602c0PaT1QkcJNWADQZP5uT54xozT+AyauvL8OhPzq3OVJsefBOb4zDDbdlli9bR5ux0gyTVhNil2jKkr5l2zfzYgVGlbLFCNJnbIkLfbpPMYDRIPypjolEzxCkyMq65jtsmmAYRk0jeewrB/SqkxzBo/QtBOqoPBVNBn09qx0NwAACAASURBVPKZjJSnHCgkvaHcsIYRiE2cs9Z/br0qtx7x0lGWLepbVqlFlOULBvOx1y63Jq59rv9cz9z6C79tqzL3ItT0IyuHoN0HIwezdhlZ0H9rV5KiPsQmo3iJoIIMuRfGdnt2XlkEgnglaNhBAYTFewinO0X7j3tWyLokyJxn7sZbAGHhtEjaiTJaK+80JoGyG5K7QNjgyxwE8HbImIS6By06mOmNlNskVdliEBTdKuobSdf3sDGBLaTiegBh1VpyDzeZURTN5lSmFRsQZoPX2GQxafJHviaUbw5zUqK5UYsOoXUlpHfH7JrdUsoIY0JKIebjA6vxt7QDJSkwk21qZm/IRd+EAnRJX7my3y21ERXVc+OEw7e/5ax604cBC5BlpVhgcmYmmLWMPHHxHJi5T85Kkhl1GKjEqxnlNaDP/YwtH0TzjqvR2Rqr1qyyOeASh2wbyOXcZWWtd3QgDhUYNOtfma+vyhKGLK35qYsQFQgM/4zmoQTIXbNYtoF8CZZZ+9nqPV5IXih4VLSAokW6l3cZWGUdSehsgWVI+vtMrapqh6d1LY4qrN6y1hbru4gvSpS+Y/AwWlcjE+7s207urFGVAczdE3Pmm2ufYwi58pyaceURlPv8uAsIrn33eSSP6EIo8mSnbrrvuxmvqrZHemhfSKdcYFyT1mry4ubXlb0AQh9tlLLeEii7IbhRDlMfZpQwNPuDKe9rUG5I6farfajlWpG3jATsoAq0EWuAkqcHeZJzfcZs/VObuzkQJIOBEChBEzL9PMrnZuWga2K2bEComDkneEuuz5zOSWb8Zp3zSopBK+HLai5buE3PRw5l1wPThm9fqrZX9UCWlgUDRjIAoaqj3PrCAUL3AFVknpc1jy4wNO80DQhTUpuqaNP2WuCjd/MqW3Z+3HkpY10xjzHU3f9Zv7+8db98YnKjO4ZhNcGDknmIbd9dYsu1/21L5zUVQFisddz6LIBQAOE81i1pY0UkUPuGkHOwNe2Yg8us7eYdRKvexKzI9CxNN915qwoIo4OC8R/UI3OZLxsQ4mHAZQpdgXAmTv4CjAEq1mVvsBQkwWEA7QO7AXBZfcwz2SrqL9WXE/7df5yqhqrfJXfg4PpVtb2VB4TOAMrBzLiQkXf0/emLBl855s0TN79NtcvpzazPOW4yjyGsOk+z9o8rV3f/Z/WhtxPa2+tiGhAWu2+4+lMEvMmEGjEhXsrpmxVjPp6nh5z+CkPop9nuBRcv72J9EIZw91Z5hydutZDnIoGKEph1Q8/78PPqw4OznRYiD1CU7b4LMMuWc9+bdfyztrds5bgF3PQX5WTexXmcxUSXDgsFUSppc0mlDQAVNiDHDHFRgDACfjpYij2vdGBx0kakgEyWqeUSKEdVoFpWf/KG5vv9VW6f9TFNXgBE/WbMYM17nAlV6sBcwq/X1I1jTV18eSbm5lSOk6/v/HHt1/28bkBVd/+4+uru/yoBQqWLye+TY0w5/RVAKIBQTEa5VUeenxsJLGJDT7AsJUzliiZjFmBybia3oYHah9LK8kdTs8JDcPpATofsnAO533ZWn4DwYOXemtu15x284gTl1W7S6+t5sqaqB8SiMZfpY9X2/IE1d6TOAYQlTUa52n0AoRl7AhQ2DAi5OeQO3Fz5eT/nAETe7K+MyagWqLsu1u1DaF9SJNY5Zxmrqh+cnLn5S60PFdNoVNVHbnzcc86yiSvP9ZcrX7fJKNce9zyfIVQjTZkqO0FsuPqznlcBhG4UVU5fufl15098CDmNlueNSmARgLDOAVUGJHU2LnWVlkB8QFFHrlxQ6PhwGcYlTqKQbHLRgJDzAeMYo9ICXNIXuQ2Y67bv+lO9/QX7EDoC8dZfAYSciiWec4BCAGElcaYO6FVNRlMAjmHMufkTQJiUALc+CiCs5kMogLDa+iBvr5gEfA9kix6uAMJFz0C19lV67Vl+3kfnWRpNleEAINfIWQOI3IGDk4fv+lO9/Wb1r+qBlZMP+1wAISsi+4VZ54djAip1wuPluvtf9/dXFRBWlWvV8XPrw3kxGc2Tc6m8wQX6Oj8fQtWJRTOEVfVFGEKPxU6Kzl8CvhvC/HucbFEA4aJnoFr7AgiryWvZ3+YOXFz/fdef6u03BwirHlY52ZR6LoCwlJjMS7POUVXgUqlTFV6uu/91fn9ZfeO+z6pyrTp+tn03b0GFucgCKG5xrn0OMHDlue6a8gIIswEl/tWYjJoo4rZMUwC0or5w8+vOn5iMchotzxuVgO+G0GjnSlQugLCEkFbpFW0yahJTm67b4cft4fj6oPmKhosIxsUMWbQPnvf4lzQ4zuzjyjMaVDVycJKLUsmVr9rv5eDNq/Z6ed8vnv3l7bfpWdP9d/XXPfC67buAhPOhrQr4uBnhAFVVxqcq4HPbN99rGmhwO4lquax8DADkxu/LEGJe3qJf3vhNGU4O8XOTQ7d4xePGCxn9tcuY8UTRzbUPqvnvwPFZ5PSPA4RufwUQchKV541KQABho+KVyqtKQABhJYktHBALIEzMlwDCSuq7dC83DaiaHnDT/RdAmJxBDoAIIEwCxlSwIyfoTz5AFEDY9Noh9YsEKucdWzaRCUO4bDNST3/cjSPPd6/lGaW2nt7OXoswhLPLbhElOYaPA4Run7n6uDEKQ8hJSJ7XKQFfQMj1pSwDxtWTx0C55c4LQ5jr+16R8XLld94YwqkjL279Foaw7Jcq7y2FBIQhXIppkE44EhBAWE4lhCEsJ6e63uIOAAII65K01LOMEhBAmJyVVWEIBRDqefM0GRVAuIyrkvSpNgkIIKxNlFJRgQTymIw8hs/dwPI8FTgfvbM+KYtmGH3bX7X54QBh3njy9H/W+kw7whCumgatdn8jk1TnYG2AkYk66fpglc2DyDGEblRLLuozD9j8viC+frVzlTWVzLtQMlrDySdiRvXGaPq3+oDQALrUVXHig+Lmw9eHUADhaq9f0ntGAgIIRUXmIQEBhM1I2ReQ+TKMvu03I5Xmap0VwAkgbG5OpOb5SUAA4WwMoQBCJbeycoiAreNj6OYBdGsUQDi/tUBaOoMSEEB4Bid1CYckgLCZSfEFZAIIq82LAMJq8pK3z5YEBBAKILQlMD8fQmEIz9ZKIqNZSgkIIFzKaTlznWoCEJ53c1FUEgGE8/1UBBDOV97S2nJJQADh2QGEaH67Omkn/AEhmttmMYhV0k6IyehyrUfSm5olIICwZoGuWHVNzT/n21GXmFyfkqr1zqufVftV9n1fQFi2HXmvnASqhv2fFWCa3vh5QJUbU5NvsSZeTONNrV9NjnmZ6vaVf5ZP1jzHx/WfiyLKlefGklc+L99gqr6SaXvyfDC5/nOAz3f/5PIIuuOtGnWTTwzvrICMPF1GcwzTBEjk5OnqU9XxcPokeQg5CcnzRiWw6huqpJ3wU4+m5n9eQMt3Q5tXP/1mKb+0AMKmJDtbvQIIq8mNO4BxtTW1fnHtnpXnvvIXQJgd7kwAYfYXUhVACSA8KyuNjGMlJLDqG6oAQj81a2r+5wW0BBDmxV/10wspPZsEBBBWk5svIGlq/ao2itV921f+AggFENraz+mTAMLitUIYwtVdS89Ez1d9QxVA6KeGTc2/AEK/eSlbWhjCspKaz3sCCKvJmTtAcrU1tX5x7Z6V577yF0AogFAAYYEFjxsllVk4BBCelZV1Rcex6huqAEI/xWtq/vPyCPoGgvFlBF1p1Q1c3TxcfrOTLu2Of1xxw6m7P2etvqqAznf8Z82HsKr8fAFJU+uX77zOq7yv/KqWL5sHb1nGv2w+hK78XPnn7R/iQ6g0Kj2fq+1D6M6/AMJ5rRzSTqYEVn1DFUDop9hNzb8AQr95ySstgLAZuZpaqwIa394IIPQzeW5q/fKd13mVrwro3H5VLS+AMCnBqkFlBBAWf+9ckBoBhPNaWaSdcymBVd9QBRD6qW1T8y+A0G9eBBA2Iz+uVgGEnISKn1eVX1VA4rbe1PrlJ4X5lfaVX9XyAgibBYR5mrPqDGFekB0OIEf6Gaga3LQPKXkxUUazAKf9N+57qDvKqDCE81srpaUSElj1DVUAYYlJLnilqfkXQOg3L0WA0N5EVj3tQDNSmr3WqoBm9pZUSWEIhSH00SHuAMvVXbW8AEIBhLYEOEbPvDsPQIhr6SxBawQQcquEPD83EmgKEJQVoAC6spJq5r2q81+3z507qrp9BDmpVR2P27+yB6o84BaESa/KovFntSWAkJvh5PNZAVhjci6Zh6wqc1BWKlW//7rlV/b7yRtP1f6XlcuqvOcrvxRD4YfP5y42bvxN+RC67eYBEfNeHsPnCswAbu79VPvT7BWKk0/d+61pL2+95PQtxQg6PvLBJFmzK3eTZzB1IW222Yz1VgDh3D9baXBZJbDoDVUA4WI1o+r8VwVQVUdX9wbFtV91PMsACBOboAMoufGe9+d1AxpveQog9BJh1fXLq7ElLMwd+Lkucwd0rvyin3PjF0BYjPDr3m8FECa/CF4/k/MjQWUWvaKc8/YXvaEKIFysAlad/6oAquro6t6guParjkcAISfR5X4ugDA5P1W//7rlxx2YOG2q2n+uvlV77is/AYSzUaJNMYRl9W/VGEKzzxoGL3ec5oLM+AxGDKFiBtMMYdLChmMIJw7jiPu5MIRltU7eO/MSWPSGKoBwsSpWdf6rAqiqoxNAmC+x6PbVZpWEIaykYnUDmkqNZ70sDKGXCKuuX16NLWFhAYRc1MpiY+9Z5SeAMPtjyGMIBRAWy8s8FYZwCRfZ89SlRW+oAggXq21l578uIOgCPrdeDhCmopJ5JjasOi6OIczzAanDhxA1hTvANObrtlg1ra11DhBWnT/vjp0xQFhVfpw+c/Itu35x9azqc1/5VWUIufV73nLkxr8sJqN5cuF8BXPLOUzXpKQPIbe/+s5fc4BQ9czXh3BZGEJXb81/CyD01UAp7yWBRW+oAgi9ps+7cNn5rwqc8jrGHSi4DUsAYfGNuADC4k9CAGFSPmW/f1OqbvlxB3pugavaf66+VXvuKz8BhPMxGRVAaAAdI+9ck1EBhKu2Nkl/V1ACi95QBRAuVmnKzr8AQjVPwhAuVl99W68b0Pj2B4Qh9BJh2fXLq5ElLiyAcDVMRusChHnzPS+GMHWBECRNdJaNIYz6o7vp9r8FQa0+hNz3mPdcGMIlXmTPU9cWvaEKIFystpWdfwGEAggXq6n1tC6AUBjCejRpOWrhDqBcL4UhXC2GUABhtbQTAgi5FUCeL5UEyh7Il6rTNXbGFxByiUi5rvq2z9W/6Oez6lceAHS3T08XvhTjtmh51d2+74Gt7v5IffOVgO/6NN/erl5ri16/fU20fdcH30Txvu03rTFV+1fVZ5BjvNzxcf3hvveU75izgXL1m/7kMYKcBQs3X2Xbj/rBVMjW51hIpH3rzBem/p3CONmiW56xuJhmOG3abXL6484vNz6WEXQYVvEh5DT0jD+f9cB+VsTiu6FzCzAnJ9/2ufoX/XxW/RJAWM/McRtGPa1ILcsqAd/1aVnHtSz9WvT6LYCwWU2oun5yB/o04HDywDkHdAGExfPL6T87fwIIEwIWQNjserL0tc96YF/6gZXsoO+G7nvg8m2/5DAX9tqs+iWAsJ4pYzfEepqRWpZUAr7r05IOa2m6tej1mzsQc4LyXR+EIUxK+KwDwjxm0EihaYYwtZ4xaY9Y/W4YEKYvAJy8hYHrQ1j8RXMMITdejpEWQMitmGf8+awH9rMiFt8N3ffA5dv+ss/DrPolgLCemeU2iHpakVqWVQK+69OyjmtZ+rXo9VsAYbOaUHX9FEDoAuRqPpKcvBcOCDHdhk5aTyNlTEYFEDb7fUrtNUtg1gN7zd1YWHW+G7rvgcu3/YUJrmTDs+qXCwjNtuLrM+h2m0szUXKYS/sat8EubcelY7VIwHd9qqUTZ7iSRa/f8waEvoygqwrLvj5V7Z8AwmJAyKVt4uTtCwhT7Tv5FLn2g+lI4cCc9BRTlnEUhvAMbwerP7RZD+yrP3I1At8N3ffA5dv+ss/DrPolgLCemeU2uHpakVqWVQK+69OyjmtZ+rXo9VsAYbOaUHX9FEAogNCWgDCEzX6fUnvNEpj1wF5zNxZWne+G7nvg8m1/YYJzGq5bjwQQ1jOzVQ809bQqtSyLBHzXp2UZx7L2Y9HrtwDCZjWj6vopgLAYEHKzlSdvo+ecD5xbf+p9x4KVC/IT1afNRIMJ9mQCkxxmURhCbobl+VJLoO6D/FIPNqNzvhu674HLt/1lkXfdeiSAsJ6ZrXqgqadVqWVZJOC7Pi3LOJa1H4tevwUQNqsZVdfP8wwIs9wvqssv2+dweQChNhkVQNjshye1L0YCdR/k5z2KRW/I8x7vsrQ3q97UlWC+LjmID2FdkpR6llECAgibnZVF7z91A8K6fQQ56VcFDFx9dT+v2j9fQMj1n5tvtr+Oj9sEkgCMiyIaOOXdc4DZT80+b/pj/puLQmrWq4x0fSQajiHkfARZBpEYQEgGjrEKVY3yWYaBtHWGW6+5+a363J0/iTLKfYFn/PmsB/tlEcuiN+RlkcO8+zGr3gggnO9McRvEfHsjrc1bAtwBY979OWvtLXr/4QACJ2/OpI4r7/t82denqv0TQKg0QgChkoMAQt8VQsrPVQKzHuzn2smCxha9IS+LHObdj9TNUk5CXXdBFEA435mqeqCZb++ktaYlIICwWQkvev8RQNjs/FZdPwUQFgNCd7ZcxjGPIXQBpqmnBU7UTsZH0G0/dSGSyxCqLy3lO+gcaDgAmKVPwhA2+w1L7RUkIICwgrDk1UgCAghXQxmqHmhWY1TSy7ISEEBYVlKzvSeAcDa5mVLLvj5V7Z8AQgGE9hfBAUR8VwCh3xoipWuUgADCGoV5jqpaFCB0fRB8GUfxITxHSnsOhyqAsNlJP2+AMHTEWTdD2exsVa9dAGFSZr4+hO4MzJshdPf7seNDqaKIxj6Ebr7BVH8h+UVwAFAYwurfoJSYowQEEM5R2GeoKQGEqzGZVQ80qzEq6WVZCQggLCup2d4TQDib3IQhVBKouj5zAJytb8FBZQQQpqOoCkPot4ZI6RolIICwRmGeo6oEEK7GZLMHhNUYhvRyRgkIIJxRcCWLCSAsKaic1xa9PnHtcyagVUfPMUhcfcsOCEEDTjdKaOQD6ABSw6+loncmXQNTQWqMnFzGL3R8CtM+gk5UVacdYQh3b2Un/uA0U56fCQkIIDwT0zj3QQggnLvIZ2qQO/DMVKkUWhkJCCBsdqoEEPrJd9HrE9e+AMLk/HImo/MEhFnuHgIIi+FcCiA7wQAl7YTfeuZdetUBmbcAPCtY9Ibs2f2FFxf9W/gUeHWAO9B4VS6FG5fAqgO2ReufrF9+Krro+fPrPV/ad3xVAWHZ9lLRtx3mjB9ZuTfy+pNmKjnuMbs9brx5z/OiiXL1ub3g8mZy9YWQHLc731zeQbc/HAOcBcjsv1Vtn2uP65/kISz3Hc3tLdnQ/EQtgNBPfqJ/fvJbdGluw1t0/6T9YgkIIPTTEFm//OR31tcP3/EJICzWL06+AgiTjJ0AQr/16syXlg3Nb4oFEPrJT/TPT36LLs1tyIvun7QvgLBJHZD1y0+6Z3394MbHAT6u/KzSP6sMIScv9wJs4kT5rCxPh1l11wOOCW05PoRVGTqOgeMYPOyvMISVZ/3sFpANzW9uBRD6yU/0z09+iy7NbcCL7p+0L4CwSR2Q9ctPumd9/eDGJ4BQ6Q8nhzwt4wCPW04AYbUoo1Xly+t7sn0xGfVbP2svLRuan0gFEPrJT/TPT36LLs1tAIvun7QvgLBJHZD1y0+6Z3394MbHASGu/KzSF4ZQSa4qQ1jVZ9Cd3yBI5g309SHkABvHUGJ/itJOcPVzDGXV5xJUZtYvuqZysqH5CVIAoZ/8RP/85Lfo0k0dWBY9rvPSvvgQ+s20rF9+8jvr6wc3PgGEq8UQnjVASKDYMnvlAGCWD6K9AvD6XhyFVACh33rqXVo2ND8RCiD0k5/on5/8Fl2a2wAW3T9pXxjCJnVA1i8/6Z719YMbnwDC+QBCE8uTAzycNs8OCFUPgtBhCB18VNWHkBsPxxAKIORm/Jw9lw3Nb8IFEPrJT/TPT36LLs0deBbdP2lfAGGTOiDrl590z/r6wY1vHoCwqA+chQDXf07/88qXASplNIsDRKYOAYT5wFsYwjKatiLvcB/kigxjZbspgNBv6kR//eS36NLcgWHR/Tvr7XMHurM+ftG/sz7Dyz0+Tv84wMeNjqu/qHxWWV9gxDFkbn+4/tctH9NeXlZDDkBWHV/ueAPVg+kk2ROXIQyc51zeQV6exWkmsuQtgJD7ClfouRyoFztZAgj95C/66ye/RZfmNqhF9++sty+AsNgn5azPv4xvsRLg1r+6AU+V0UbgyPYRS6U5KP5+Uj5jzuvc/j1v+QggFEBY5Rs5c+9yH+SZG/CSDUgAod+EiP76yW/RpbkNf9H9O+vtCyAUQHjWdXyZx8etfwIIOcCZx+WVm/U8xs+tdaKBcArgunkEPZeTqH6XIdT/7UYZ1X+OBisM4e4tzykopzhn9S05UC92ZgUQ+slf9NdPfosuzR2IFt2/s96+AEI5Ppx1HV/m8XHrnwBCAYSkvwIISQzc9yJRRj1XOzlQewrQs7gAQj8Biv76yW/RpbkFftH9O+vtCyAUQHjWdXyZx8etfwII1fc5dUxVLUrMa3qrMoSBwwhyJrFu50JnuRlDTqJ1wxBOzXPjU5isMRlzNJkCIgtAcT6QXLAed7/A8+sifQglMb2X+qcLy4G6ZoFWrE4AYUWBOa+L/vrJb9GluQPRovt31tsXQCiA8Kzr+DKPj1v/BBAKIFT6K4AwC+AKIKx5dZMDdc0CrVidAMKKAhNA6CewJSvNHYiWrLtnrjsCCAUQnjmlXqEBceufAEJ/QMjJ2FaXvKAyxodQGMLkeunLEFb9VFOMbJCkjsVktKpE5UDtKbF6iwsg9JOnXGj4yW/Rpats1ovu61lsXwChAMKzqNerMiZu/RNAKIDwLDOEVb9TAYRVJSaAz1Niy1X8vANGAXzLpY9ub7gDzXL3Xnq3aEAo+iM6eJYl4KvfHCD0r7/4QoRbH5pq3/gMTqbFUURdn7wsts/+m2H6zN+mjE8gt99xeQdT8nHDgjLK7+YhTL3O9J/zGeTGl36enA/UD7sNTh98n3NrhTCEjITkQM2p0HI/F0CY502+3PN2XnrHLfDnRQ6rOk7uwNf0uER/mpaw1L9ICfjqtwBCAYSF+iuAMCEeAYQCCBe53jfetgBCAYSNK5lHA74HHo+mpWgNEhBAWIMQpQqRQI4EfNdHAYT+gNCeAy5rITdfVaOKCkOY/DCqMpZVFxYBhAIIq+rMSr0vgFAA4TIrLLeBLnPfpW/pMOXzlonoz7wlLu3NUwK++i2AUADhWWYIfb8PVzYCCAUQznN9n3tbAggFEM5d6So0WPeCXqFpebUGCQhDWIMQpQqRgDCEM+lA3v7h+hCa/3Z99sr4ENbJEIJjoskNmmMIOR/BtHyczIOTcaIL3H7MMXTcBYS7X2B9dfoQcvLkngsgFEDI6chKPxdAKIBwmRWY24CWue/SN2EIRQdEAk1KwHd95A7o/vWvRlAZAYRGSwUQFn2vAggFEDa5ni+8bgGEAggXroQFHfA9kCzz2M5D34QhPA+zLGNclAR818dlAYQGkKXkWJExc8sLQ1hsEisMYbUvVwChAMJqGrNibwsgFEC4zCrre+BZ5rGdh74JIDwPsyxjXJQEfNdHAYQKMAlDKAxhmW9YAKEAwjJ6srLvCCAUQLjMyut74FnmsZ2HvgkgPA+zLGNclAS49dEX8HH1c+PO+/4NAOPq5/LwpRhBZzvn6ufyEAYFDKWpu2iNc89X3Ho4hYo+exMurmnxDAlDyGlw8rkAQgGE1TRmxd4WQCiAcJlVltvQl7nv0jfxIRQdEAk0KQFufRRAyPgwMonpBRBWBKjTpLzTQWaKAawElWlytZhD3ZKYfg5CbrAJAYQCCBtUL++quQOPdwNSQaMS4G7EG20cTcGcA0rT7Un9IoF5SoDT71UBhBO9DRdF9US5coyh64vIyUcYQhcwS1CZou9XGEJhCOe5vs+9LQGEAgjnrnQVGuQ29ApVyasLkIAAwgUIXZo8NxLg1kcBhMIQFn0MviajXJoJt21OH4UhXPGlSxjC1Z5AAYQCCJdZg7kDzzL3XfomJqOiAyKBJiXArY/cAZwvXwyouLGV9SFcFobQZSiL5LMKPoTV57duhjBpIspdEGYBTPtv/HiS7QWBMx5OYTkC7M7uLb8vwrMDy15cAOGyz1Bx/wQQCiBcZg3mNoBl7rv0TQCh6IBIoEkJcOujAMJqDKEAwmqA0NdHMM0gpn0QBRA2uYLUXLcAwpoFOufqBBAKIJyzylVqjjvwVKpMXp67BLgb4aY7JPrTtISl/iYl4Ku/TQPCWb9vN8qoMIRKi+qOMsrpT/0mo9WDxtjfT1Z/BRA2ucLUXLcAwpoFOufqBBAKIJyzylVqjtvQKlUmL89dArMeGOvqqOhPXZKUehYhAV/9FUAoDGGR3gogrPZVr3xQGQFs1SZ82d4+74DNdz5E/30l6Ffe90Dj17qU9pWAADpfCUr5syyBRa9vHODjZJ/Xf/fvs64DE/DzuGKjijJRhN39n5svV55Vg6ZUlRPbHycvoTuf05w8hKZeI7+y85yqn0kjkX6/2GeQHW/l9vz0i/8+HJ/EVfchlAMxN+XL/VwAod/8iP77yc+3NLcB+NYv5ZuVQNUDTt29Ef2pW6JSX50SWLR+CiAsBgQCCJW2CyCc7at3vy9hCGeTo5SqSQICCP0EKYDQT36+pRd9YPLt/3kvL4DwvGuAjL9IAk2vb76Aj5u9skAhN1oow9C5eQG5/rjPhSFMJoZPMXIrzhBWZWBT4284z6wA3vsDLQAAIABJREFUwqpfrLzfqAQEEPqJVwChn/x8Szd9YPLtn5QvloAAQtEQkUC+BJpe3wQQFmsfJ39hCJX8ygJ/DnBx8nb1NSuvoN2GAMI5r65yIJ6zwGtuTgChn0BF//3k51ua20B865fyzUpAAGGz8pXaV1sCTa9vvoCQ6x/3nPv+ufK+DCFMik1COfm4eei499nxMIwUJy8OcKWeV/QhNEkjOCBm2qk6Xv79aj6EAgjnvP7JgXjOAq+5OQGEfgIV/feTn29pbgPxrV/KNyuBqgecunsj+lO3RKW+OiXQtH5yAIYbC9c/7jn3/XPlBRAWzxArPwGEhQLk5Md9H9xzMRnlJCTP5yoBAYR+4hZA6Cc/39JNL9i+/ZPyxRLgDoRNy0/0p2kJS/0+EmhaP1cFEHoDv7xJOC8MYZCdv4/TLzfKqDCEPl9zuqwAwnrlKbV5SkAAoZ8ABRD6yc+3NLeh+dYv5ZuVgADCZuUrta+2BJpe3wQQnhOTUQGEtBBU/Z6qvl91tRFAWFVi8n6jEhBA6CdeAYR+8vMt3fSC7ds/KS8MoeiASGBWCTS9vvkCQm5cZYONpHzSAlVz0+NftA+hOz7ugqy0PDQA5N7PYwDNvJaN/lp2nl19Sfv4ZTOZXH/Mc85nkHue7l9xfzj9Tz8vrk/STlSXqJSoUQICCP2EKYDQT36+pbkNz7d+Kd+sBLgDULOtz+HA2fQApP4zLYGm1zcBhItlCAUQJuXP6SO3X3CAj3sugNBzOZUDsacAF1xcAKHfBIj++8nPt3TTBybf/kn5YglwG3zT8hP9aVrCUr+PBJrWT+4A7tN3LFuWOeIYwolmDN3+hMV4ju/+gn0I5wcIc3wInT8bH0EjOGEIhSHkPyLrDTkQVxLX0r0sgNBvSkT//eTnW7rpA5Nv/6S8AELRgfMlAXtN8t0fml7fBBCeF4ZQAGHWBQX3fdX/fYjJ6PnaDVZstAII/SbMd8P3a11Kcwu6SGi5JSAM4XLPj/SuvASaWIvqP5CWH0+ZN7kxc89zGSjHh7BuhtD0K9B4ME/OXP+rJ6YvBqDcesj1J5qzlA+hAiLhNMkBjqdJgMIxhOb5VDOrZl7KMsGuTokPYVIi4kNYZtWRdxqTgABCP9EKIPSTn2/p0hukb0NSvhEJcAegRhq1KhX9aVrC56d+o0s2uHATl1eVhgBCBaAEECrNKb1eCSDMlJf4EFZdgSq+LwfiigJbstcFEPpNiOi/n/x8S5feIH0bkvKNSEAAYSNilUobkoC73tjr/yyAkMuvN9EMjrevnIc8qqyxLnAzTFJu8zk+fEYupm0fQFjU/7oYQjM/k6kTJMXxfeRkya2HXPnoeSrNhGIC3T+7BoxNM4R8/yXKqK9brMen7l9UDsT+MlxkDQII/aQv+u8nP9/S3AbjW7+Ub1YC3AGo2dYr3Lg33RGpfyUkIICweJoEEAogtDWkbkaO2y+49rjnrnbXz9AvuQ+hHGhXYh+auZMC+GYWnbpRC3LCm/lVK6VrkoAAwpoEOWM13AY9Y7Wli8n8lxZV5ouLlt8qra+zMICpA6a7nUyKD4hjSAIMX6bQBWxF8q9DNziG0GWkjLyMVDiGMCiIElrUf8O8pgFANj9j5O76HrI+hKGa8MjXzulvdYAyLvzgXfUKWP1K1hdMkjOSlmHx87FhSHNMVjnAxekcp09ueZexLTvf5r36AWHxer1wH8JVWpD9tr7zWVoAod+8y/fhJ7+mS3MbSNPtn/f6BRCutgYs+vtZpfW1DkCYdSDOA3kIIrBNG8StGiAsAmzcl4OgUABhUkrTqQDCIr0RQMh9VczzVVqQPYd6LosLIPSbdvk+/OTXdOlFH2ibHt+y1y+AcNlnqLh/i/5+Vml9RVm5jEHZoDF5QA7rM35sWTOFDCHnZ1hFA2dhCItYmUAzYG4fovE6jFjka8cY3uCYDSDM8x/ENsswhHlsYJbcuO/BbS+lv3q8Zs7M83kxhOAwgpxP4DRMMtRNM4Qc48bJXxjCKl/7DO+u0oI8w/DOfREBhH4qIN+Hn/yaLs1tIE23f97rF0C42hqw6O9nldZXH0CIWpIFChMRSR1rRQJFCEJr9FqYFyA040WZFQHeTFCmx7uKgDDPx1QAoQKeAgiL9wsxGV3t/XTpey+A0G+KVunA4jfS1Sy96APtakqtvl4LIKxPlouoadW/n3mvzy4oLMsQ2nNrAzyOvcL2fM1E7bbrBoSuzqaCyjhRN11gbM+fYbNszqoOk1FOxom5yehv4rnDeLoMqctgcc/r9iGszBBy4009z/P6VFLifAgFECa/mNQFwp3dWwuNMjrvBXURm955blMAod/sy/fhJ7+mS6/6gbZp+TRdvwDCpiXcbP2r/v3Me32eFRDmsXwGrOSygJOzBwhtUFgWEGIZF2wiUC7S3whMOsnXi74o7ntImSw6JrNuEJOWE5TOLV8nIERidWqZjGZBN3e9ZsdbERDi+GiecoLKCCAUQNjsjia1F0pAAKGfgsz7wOHX2/NXmtvQzp9E5jtiAYTzlXfdra3698Otz5Evl3PtXtaXzcjbzYs36zwEUzdK4yhRlduv1Pw45VOJ5ZiONc0Qus2b/huz0RRIsQBVlBPQMpGd6A7nA2YdZCWVdy8GiwokcfFMVc/zvofY5DMZNTTUE5ZlEopvtkC9H0cpTdr/TpwgMdz3yD13o4q65ropAFoQpTVbHimvxMSUu1Fx4/bKmYx6RwVlorjm6WfeZ8MB2FnXAVPOHa+YjPpKVMoLIGxQB7gDR4NNS9UlJMBtkCWqkFc8JCCA0EN4S1B01b8fLm0CAonoHX1Y5Nb0LPARHfgZEzuFKrLBh/lrFLgjmJBPlW0S6oIi+8AYY9rYuLIo4IoNRPJULS8oDA3DBEgpM+acBrD/9vhc89dpTlAaMwdm/FlzgrJS+quNTB1QaHS7mCBMBlWZFRDmHfAREJoxq/4mAaEbNZT7HpVPZr7Zps0Q0vw78+IylL4ALJI96ouOims36dbPASx2/BUBLFdf4vvK8NXl+uu7hLv7pwBCX4lKeQGEDeoAd3hosGmpuoQEuAW/RBXn+pVFAzpf4cv8+0lw1eWXtz6bc/d4kgzTHwbJI3IQtBICDMMQIAxUMJfpFEYTBdoicIEHcm0GGP/rsn5xlfYBPBsQxoDJZnPcvHcG+NG/01AHmplAipHRh9qIkZsCBXUxpovYZ/xfqMfgCwi4/RHlZo+FoqaibJ1omHnAj9PPwKA9FwyawDRR1M8sD8U0IxgxmtYck8w0cDXzaf7bjN/ole2vGEUk1X3IMnFNjS8nKmsMOPECIdY314fVAJi87JbVTVRtaj1dq12fSZNif1AuoOKihPrqY9b8ETDOySfNA8Jijz5OP6uuzgIIq0pM3q8kATEZrSSu1MvchudXu5T2lUDdC7Jvf1atvADCVZuxevu76t9PESBEcDeZTKDf75Nf09raGoEh/Bv+CAzqg+JoPCKgogBTO4rs6TJYMWuWfeTGAzrWa/rlyleBo1CBpGAC7vdnjvqR6agGPOZYqoChemuK5QuikCIQxHpshooLcuJqF6cf3P7oHtARbGf9zHupoDTmDwbwGTCk/5sDhFG9EVdWzAim+qs7685nfEGg6jPAwk1LoRg9VUk5QJgH5XRHxkn5uUAnD1jnMdwcQEvNfw4LGwFWB+inAWhxyFxO36KgNTnLoFu+rH5G/Xe6xzGEnPyqrtYCCKtKTN6vJAEBhJXEJYDQT1xzL81tIHPv0Io1KIBwxSas5u6u+veTf+ALYahBXmetR1LrD07p31ZLAT5kD0fkXhZAu9WmZwgMDamIh2is37byiwCGw+RMJmPFfBH7pVg4BF8IShEktpB5jH4xW8XJP5sxscszAMJq1WY5zZ+5Ay3Xv7IH7ohNRfY1Q4ftdmJ5I6DPZ2jCRE3pWpOMVcyq2s27EUhTAMZqPwts4BybsbUgTKVVsAEhtpsFGO3+xAA2KaQY0CURiyv/bDmqulQaj3ImspF+pMyFk+XTJqHJ+UrLs3gB4/QNnxeZSSfGjwFuMnKHZsk78Tfbh5WLwsqYsFZdrgUQVpWYvF9JAgIIK4kr9TK34fnVLqV9JcBtIL71n/XyAgjP+gz7HcCWXTpFgNCAuf5wQKAubLfpMBn5p0EI+4cHcHB8Ant7e3B0eAjXn7tBQ0aghOaNyCaOtcmoyQtoWBnXZJRMMUMFLCNwOA3IPDJvnXJNPl15s+tb6kDqHPitwy0CYBxX4tDMHXiZ59z+aLdF5qITzWo69ZK8tDlsErCZAWQFhlFjdf0SbcCQqtdhuFKA0JInzr2ZR9OnovfNvBcCDiboSQQI9bCTzDDqVVJD8kxGXZ9LoxVpxq7YJDJ9IVGOYY0BpfM+4/TK6XvZ74WinZrvVl/UZK1lbnvutQLXH45BrLp+CiCsKjF5v5IEBBBWEpcAQj9xzb00t2DPvUMr1qAAwhWbsJq7u+rfT+TDpc+1E8tHEFm5adgiP8DT4QAmrQDCtS4cHh/D7YN9eOqZZ+H5Wzfh9u4e3Lx1EwanIxiPVdTPCSjfwolmofJM7tKgUJmLImgcI6CYBMTKpEwhja+f7m++z1f8xAAUrFeZH07IHBHnMDZHtN7HxPYIgJGZ0qaayiQ2ZivNgTZPD/IYxAi4aISSW95ipBL5F52ANRHzk4rC6poYanNZLG8F5ckOvqOCuGRhENNfN3AOl7OQA1QphsoJtMIxdFnjiHQP63IGU8TQpUCh1RfXhzNv/vIAYZ4c0n/PBoR5/ebWI9KTgjXQlm80xwWXGlntJS4UMhjAuN6kuTDX9zKAVABhzRucVJeUgABCP43gbkD9apfSvhKYZRH2bfMslRdAeJZms/pYVv37KQKEk2lAJqCngxEEvQ70LmxAfzqGj33iEXjss5+B2weH8PytW9Dt9KDX60G71SUQNxkbs7Qw8g3jAKGRvOqPDbgUUk0BQl1AyT/MNYOzAZmZK2T6DABMAsJkAB1s0zCiub6WLKDLZpCMHyZ36Lb1y2XuUAS2T2b83JIfHcjTUTXtduNoo3bAHSVg1IGsEcSA1qRDUG9x30MK8GQwfrGuqIsAFyTaX2kesHL1JarTeVAEMLN0zgXypi/5gN6VXnb6iDw9SAE/3ak84MjK3+Q5zFnqErLWul0UqMYFxqQD1h1EJmB0vhn3cqHKKuzOnwDCKtKTdytLQABhZZElCggg9JNf06W5DaTp9le9fgGEqz6Dfv1f9e8nDxBOIVQROMMWBO0WDEYT2OsfwZ9+8APwxa88CTfv3IYL2zsQtpFBVIf28RgAfQFN2ohpEANCcyx25WXvD/FhO47iGR24rWAq9gFSRd1UJ9DMw6k+fLrtkDmsDliC/yJAxJijCbCRBURTh9liE8C89cEFAPmAIslYRvLISGkRg6cqgFCxpEqALYeNDRVDS+I1/dAMowMWyqbY4Bg+lAMBcd2liYajuUFdXPbKDcriMlQpQJjts1d8ARFriWFEqwPC7HbTgNn1OXTTbnA+h8nnvMloNZNWd/V0g9ZkycX9GyfDohXaZeAFEPrtZ1KakYAAQj8VEUDoJ7+mS6/6gbZp+XD1CyDkJHS2n6/695MFCEeTMQStDoxDgJPTIWxtX4SvXL8OH/74w/DIpz4J43YHwm4bpmhSGoSA7ys5YAAY9APsRJNuDvgxkEkeOAMrWMwEESUFFolTU2A56qP1nkljgd8egkFzyM0yzzQAxPUVQxNQfB/hTQQktRll1FeTesGAE+2/R9gpAoauSV/xAT2q2wGWCRbGMvtMmPBlBOtIH66T7SPDl/WLQXWc549gH5rQ2gyPRkaTyHcwCQjTJqNcmgHblzHtG0r6gjqg+5BKC8L4ELomqyoITTxHqC92epI005YddCXvQoMDM2WBYh6gdgG00hM9BxmMbNUgNa5uFKW5cNnaPL0qazIafwtJlrnKjiGJ6atIawnenTeg4g5o8+7PEkzBUndBAKPf9Kz6gdRv9Isvza03TfdQ5t9Pwqsuv1mDMphDG0Z2xB8yZLgWow/hcDqG9to67PeP6V/0E3z3n7wHHn/ySWj1NgkojoNQ/asZHDzQxukinLyCFsCwD+MErBzzslQaCeO7l4EziJU07GCO6WYWa2gDOrP/xOwkw7g4ATbiYCNpzyyXBcR2ywGctI8igbUCk8yywCPdvgJIdvmkaWo2Y+SCb1N+DExahIQJq8pRaf8oqqUBPBlzygOeLA85GxA685vBGBbFbXHn1Jj+mjEYRtMF/tFzh9F0A/pEemiC4qQAsALU6YuW2Ux2C81BTcoWMw8ZS6174eDeP7h6kvDxTAVGmh0Ymq4JQ+i3HzZeet4AjDugzbs/jQt4xRsQQOg3gat+oPUb/eJLc+tN0z2U+feT8KrLr05ASMxb2IZWrwN3+n1ora9T8Jj3feCD8PAnH4VWbw2g04vAIB7f3ANwCGh2GB+67QOiCwajQ7PNfOWEoXe94MxB0wTByQJfBPyYvG5u3rmUPnCMlB5E1jzMAghdQMX1Pw945P09CxAS2MwJHDKdqiBBESs1VWa1WcwaAd4cRtL0x30e16/eMOa/dhuJtpw8gqnxRADTBYbqv/PGz8nRfR5fIKQBrb0icQxumAoClPSZjfXcyMfx2dTgOdLjilFvi9a/KGCSHTk2lWcw+QdX6nl6kq1DySAzs6zsAghnkdocy8wbgHEHtHn3Z46iXsmmBBD6TduqH2j9Rr/40tx603QPZf79JLzq8qsTEKoDM0C43oPbR8fQ2tiA9330I/Chj3wYBsMxrG3twOlgQoBwFCp2z5VfHugzs1SU4iDrkJg3u3UDwjxAUHSgxTLpA3CajbLr4BhCHhC6DFw1ny+ufTavYB4Tq/9eJyDM1AcWEEaJJjTAjL0RmwCERm+M3DgG030+KyCM23UAWUY6kiKAyq1/7vqSTmyfvKrhfAiLAahhObNY3nLrvADCcnJa2FvzBmDcAW3e/VmY4FekYQGEfhPFLeh+tUtpTgLcesOV930u8+8nwVWXX92AEDodODodQOvCJnz+6S/Df3j7O+Dm3j7sXL4Cx6cDOB0pHy80F806sAsgFEBY9EVWYQgFEMZRZO3Iq7Z8XZNNDpByFxzu3AkgrLi/yIG2WGDzBmDcAW3e/amoTufudfl+/KZ81Q+0fqNffGluvWm6hzL/fhJedfn5AkLD2Kl/Qwi6Pdjvn8L6lW148x+/DT7+2KeViWgQQhD2YIR+exg91OQBdEwqBRD6AUJjMhmnSXAZQGEI7S8+bTLKMYROlE7GJDgNkLJ99YQhVJIShpDy5sgvTwLzBmDcAW3e/RHNKJaAAEI/DVn1A63f6Bdfmltvmu6hzL+fhFddfnUDwjuHx3Dpnnvgkc89Bn/83vfCXv9E+wxi5Mc2oEcZ+u1FXoI6UqeZBQGEAgiXmyEUQGjPD7f+CUNYcX+RA60whBVVRl63JCDfj586cAu6X+1SmpOAAEJOQsv9fNW/H19ASLwgphvEPHxBCHtHJ3D3Cx+A3/z9P4APffIT0NvaglErJF+5cYj/Ihi0/IY0IOSAYFktKDsf8/YhjBm7MmkV1GhnCSrDM4Rc+8VRUuv2IXTlYgeFyZrzdPvFDChn4uiuv3H7JviK60O4XIDQBOsxskqNVzOYuSaj8dUMVTEpmWcxrz13zsz6EkfTddKaBE5EYYZxFR/CsivhGX1v3owcd0Cbd3/O6LTWNiwBhH6iLHuA8mtFSudJgFtvmpaczL+fhFddfnUAQgMKKZx9qwO3jk/g9978ZrhxuA/9MIhMRBEIJthBOoEqeCiA0IDAphlCAYT2Fy+A0AFoAghvFX8hfvsFW/q8H2g5gMUdmLjy7AQ4L8y7var9k/eTEjjv34+vPqz6gdZ3/L7lufXCt/6my8v8zybhNPMwe2S72XpQT6nZ51+HeCfCJFQMIYTQH0/gy8/fgD94+x/D8XQCgyAgZlDBvhCmOi+g6b1K/B0DQuOT6OZyM9kIOOBYdjxNM4Smv6kgHTlpMYw8EonkMyJycoxX2gfLnicMMsLk+WOiTLJBR3SajpiR0j5zplk9fjOONEPIAVaHoXPzEJr6TR4+PZ7YZ9WJqskyUsnvmmNIOf3LYn3VvUh2ygS3vnR6D4dhc3L+pefLSXPhMoTu/Kfk48o/e75iRrA4iq1J+xLpPzsf+foRy3b2tViijNazr8xcCwfouAMXV75qx+bdXtX+yfsCCOvUAW4Dq7Ots1gXt14s+5hl/mebIQGEDiCcKPavP5nCZ574Erz1vX8CfQhhGKqAMsa0zb3AM3I0QE8AYTFDKIBQAGFyxRJAGF+mSNqJ2XazJSrFATruwMWVrzrUebdXtX/yvgDCOnVAAIGfNLn1wq/25kvL/M8mYwGESUAIUwwaE8IoCOEDjzwMf/rQQ9BHv8FOO2IHiQkMgsg81M5DWBYQurPlMoZl9XneDKHhNdz+pfvfMCB0E4/nJDZ3D9nmv30ZwrwE6GY+uPlLf3dJjTDrsWFoU0ykO36XkUqZTC43Q4jfnP0zcsyfL5chxMyh8c9NQ+HW5/p45s2XyxDmMeYpH0hhCM93lFEO0HEHLq581e1+3u1V7Z+8L4CwTh3gNuA62zqLdXHrxbKPWeZ/thkSQOgAQgyCohnBd/3Zh+CDn/oU9MMWTFttSkBvDn4hOCZ72mRNAKHSw8ZNRgUQOgjSCaIjgLAQYAognG2/KF3qvPtAcYCOO3Bx5UtPhH5x3u1V7Z+8L4CwTh0QQOAnTW698Ku9+dIy/7PJWAChAYSKoUBTTzQNRVbwnX/2QfjoY5+BQbsDEwSFFovBMXqcyag7W1x9ebN7VhnCNEPm+BDWDAhdxtD4whm5R35d+h6gOkOYbRIZ1+8wXowPYWq982QIjQ9sXhRNV//q9iEUhjCWsPgQzraXLVUpDtBxBy6ufNXBzru9qv2T9wUQ1qkDAgj8pMmtF361N19a5n82GQsgzAaEJ9MpvPvDH4GPfOrTMOp0yYRUACGyp+rXtMmoAMJkEJtKJqNo9pwKqlNsMiqAsFxQGTEZLbnPCENYbDLLHbgEEJZUtDP62nn/fnynVQCBnwS59cmv9uZLy/zPJmPu4DhbrfMvNfv8m4NyzOAgQ3g8nsCffPSj8KFPfxrG3TUYT+F8A0Jtguj6tJmZDpwomb4moyaPXNyeBu4xpZZQMvc4zwWtSTOCTtqC1HiSAG3+DKE6X04Ck1fQGfE4sLNiWlFY1ftjyqAZ/9wooy4gHDsm0Ybxxhi89oVALGf1/Ux0dNYpuD59rnwdE1fxIYwmRxjC+e8ftbfIATruwMWVr9rhebdXtX/yflICAgj9NGL2A6Ffu2elNLdeLPs4Zf5nmyEBhGm5GUCIAWX+7NFHYdJbP7eAMMJfkwBst7T09+aG5Z8tqIwpZQAJwgaEQlMNNLA/CD0MIKM0ISY1gzWVqwQIsf84PjMOHFO6/0yaBNtkFAPsJExOJ4WA0G7Plr8B4yhWNGmOQWHcP7efAgiVEqaD2DgA2DV5ztDdWXOr0nzd2fXLQygH0tk2VFOqbkDn1xspvWoSOO/fnxzo/TRWAJ2f/BZdepn13xxM7D4u23pVn/wm5EN4NAGKMPrBTypAOJpMEwyhqy9cXkFf/UoBBDYPoDqAxnn0NMOkOxJYAEu9WHxgxSAcqi7NEMUJ8RJA0WWQ6HCs2TZ1SFZMkjsew1hh7WPCMzEAJSAyCQiQtDRicQ/LKcbPYajy2ktHs3QYMMdn0MyjYdTsebXb4PIk4vj0sChY0RAmOmiRAl9YPzYdgTAH8HGA10zKVDOKYxjpruL4tEmpFZnVNknF/uB8JLjzaahAoa4l9l1F9DEhAJTFCmfpg1I3lzF0gjQxJq+p8etxmvmYd5RRd765+Slar4wc07kaY21zGfHAzYsqgNB3yfUrL4DQT37nvfSyHbDmPR/1Hejm3fPlaE8A4XLMw6y9WGb9P9OA0ByKowOlBoTTCbznoYfhAw8/CtP1DQ0I82d3+QGhAmPmkM8BwsiEMEqM7pgsWoDQBp4+gBD7RmAkRIAUAwQEReE4IDCI/x+fuEFfVhkQ4nhHoBhC/J8a7xRampVD3YrWB62v6SiZykTTTVwfm5jagBDrQ1oyjADe2El8P0pFOdKAMGo/NgklhnM6FkBoLQ8CCGfdCc9IOQGEZ2QiFzQMAYTZTt0Lmo6Va1YA4cpNWaLDAgj95m9m+ekDbmCYryAJCN/3yKMQrm/CcBwzOFk9XXZA6PqM2WyOa6KYACDECSaDlCCWSLMXrslovJ4nGUIlPQNoYgZzTGCGAGEQggEo+G6IwEUDJCNnJMySJqxJnzXuQG7ksTiGEBlnNYZxADAKJglGDsdrzDQVY2gAsmZY9X+bP481I2rMPG35IYMHmhEODVtr24M6jK0C5mFyji3wSGa61oUAzjT6DKK56DTUPos2w0cMoup/FH1XGMLcBU8YQr+9YClKCyBcimlY2U4IIBRA6KO8Agh9pLf4sjMDmjl0/TwwhFmA8L0f+zi85+OfgGBtE8Zo4lcQN25ZASGqhwELCAwMA4VzavcZ9S8yT0xFqVTgwKzQihGKzT8NK0gM1WQMYbut3jes01iBNWPWpswLDeNIpeJ3HRNNMpuchBBO4v4hQMUgKZgv0pixcgBwriajGVE+3c/UAGpkB1GSOB7D5hFDOJnGjCgxhIaqNSa3tvxQggpQI7jEf0eTMUCo3sU3kRFWANOYxDI+idgn1And8QDnwBpECkhj+1M1BmI60eTUamIynkAQtAQQahmKyegcNq5FNiGAcJHSX/22Vx0QLvOBdvW1gx+BAEJeRsv8xrJ/P1yAg2Xvf/51fHxoVsBmQiaLRxDA+x5+GN714YcgXNuCCaadwCOx46tk6l02QBgFFSHmaEJADc36EIiMhkMCB60ggMCK7kjmmIE6xadMEpFk0gwegUwNCI25IJZrtVowHo/KOwGOAAAgAElEQVQh7LTJHBHbVAFTFDikulF+mpXFd/FvAVFOGm6OJ1QHARksN8aGp9CCFoRhCK0Wpv9oQ3u9B3vHx9BZX4PRdATjsTGJVDNS5MOHfTGgNuELZ/s7phis5IVlyofQAYGu/GL9m9AcEEBrtdTcaOA0Gg9gPBwRaGpPA5ofAnAEhm2WVkf01CaiyC0i4xl0OzBthzCYjMnkFvVYyWJimZ+GVD/qgv0z328L4WOgwCPNjZ4DfH10OqCyvV6PnlF/x2MYjyfQ6bTh6OQENi9uwaQVwMloAGG3A61OG45P+8QehmE7AoRmfqJorVoPo/mo7EOY/MJdBjsd5CXJWLoMuqktzsuogbQBuY7PLV4YZcnT/I27sEiW1RF1iwLPMJuZBJVZ8G4vgHDBE7DizQsgXPEJXHD3BRAueAI8m192QHXeAOFxAPDejz9CgHC6dgEgbCkgs0qAkPo6oUN4JwS4dukKjCdDODk5gTYOBRkjDQAJgOH/8GBO4MM1AVUcqjr3IkOn0zAQKAmJmdrYugDPPPMM9Pt9CFpt+iIQ7GCdWN/p6Sn9bX19DcajCQyGA9i+sAnHh0cwGpxCL2zB9tYm7FzchvvuuRc219Zh+8IWbK6vQ//olPq9d3AEh/1T+NLTX4brt29B0G1Dq7cG/eEgYnDpW7ICprif5qIBIfbn5OgALl68CNAK4fTkCNZaHegfHgACsq3NDbi0vQ3bGxtweWcHLmysw9WrVxJjun17H9rtNtze34OvXH8GvvTMM3A6HgL0OhCsdeF4PIbBeETRcfHXQoYPQR6afrqAUAeFMTqAIBTBaP/wEMaDIax1uvBXXvoyuOvSZdje3iHwt729RSBvOBzSv3fu3IHPfv5z1J+9kz4cD0+pH3vHh9Bd31CXKYZjtMCtAm4I8g141cGQBBBmmGXHmszZUwkg9NyQfYsLIPSV4PkuL4DwfM+/7+gFEPpKcLHlBRAuSP6RD6Eyp0OTN2RWTsIA3vOxh+EdH3kIgt7qAcI4D9wE2hOAB++6G171bd8G29vb0AqmhG8VIxgbAtoAMRWlcYpGgAoMKtYvZkSGYQhH7Sk88cxT8La3vBWOj04I6JAfGpoxjqbEKBKzBBMYDgYqMuVoAr1OBzoIEjst+Ovf8I3wl7/2a+BCbwPuv/satIMAugEA8mgELicAgynAcArw1O4hPPzYp+BTn/9z+NwXvwQYBGVkzE0R2iJDSQFaNJtmAXnzrWGf0sxNdp4/l3HyYQgJpOMcBAEMJgMITkewMQV4wV33wkv/0lfDS170AvjqlzwIW+vrcHnnAmy1kuaaKIs+MbwAu/un8NT1Z+CpO7vwic9/Bh565JPw5I1nob25CYMAI5kqIIZAEPvcDlokSBq35bdoxoPz055OyGdzvdOGr37wJfCNL385/NWXvRzuvnQJdnYuQjsA6AIGwkFTV2SLAUZTgOdv3IAnnn4aPvaJT8Lb3/8+2D3ah/WL2+QTejwY079o7kv90QwbyRUBYhS8SAfHqQgIs0C//Te6BNB/UD6wKmqt+UXmzfoP5qtYNoaQA4JmPAIIF7SfmGYFEC54Ala8eQGEKz6BC+6+AMIFT4Bn8wIIPQU4a3E8KEfBLs4iIARoTybw8gdeCK/9vlfD9laPLGORIUTvNXffMTDPPnjS/9d/iPwIzf9BMNBCE1uAZw724d++4U3w7PPPQ3utpwAhRTZVB/7xRIGNTiuAjbUenB4dwq3rz8PLv+Yvwd//0R+Fuy5dgovtQJmjDodkNtkOQwIxRFxOFQBBnvHodAqtjQAOhwB/9K53w9vf/U4YhSEMgikBD9N2HiC0TVmTwKFJQKgYWwRBg+NDGPZP4NL2Frz4vgfg1a/6DnjZSx6EB+69RACZdNKwtipBBRmG0l+JYUOwp2YL2dnTAOC5o2P45GOfhne9/33w8c98BgatEEZk6oxsbUjmt51WGyZjNB+ekqmuSkKhzHoRDHYm6n9rQQu+/3u/F77jP/1P4O5L27ATBjAZDam9XrtDIF31CmCMAXBaAQynY2gFLbh9egpfuv4c/Mbv/9/w7vd/ALpb2zBEINpeg1PQIFybweK+ZVtbGlPWlMlnirEuhkZ5JpqG5TYXHgYUCiB0FtBVP5DOuh8IoPOVnJRHCZzX78ddeGcFJuf9QmVWuZ2Vr2/ZAVHTcvYdP2fSuez9b7p/ufWfVUBoGJYAGcIJPHj1Lvjx1/4w3LXVBXS3Q0CIUC1KQ4F5zPTJnBgULbDouf5v4ytpn88pkEkI8MUbd+ANv/br8Mzzz0NrbT0CZghK0F9uPB5ACwHhZAKHu7vwwqvX4Nv/2l+D7/qbfxM2uwoEIesVIEOlTV01XFfQCMkk3TdkA6PDPQB85GOPwh/+0R/B49evQ/fSDhyPMZGDZaYYKUAcwAa/OS7KqCmWAhh2xBT9kv1O2odQ+4VRxM8pdGAKd1/agW9+6cvgNd/53fDCyxvE5OIwsdcIuHSmQsWmavNfNaY2MbRoqmtk0h+iT2JI83Dz8BB+/61vg7e97z3wzOEhtHub0Gp3yXe001kjf0vV19gsGMEgsrHHN27BV919L/zDn/wJ+IaXvRS6HYCT4xO40MMJwsAwKv0E/iKfU+wfseuIEls07/vDIdw8OYXfe+tb4D+860/gxt4xXLx6F+wPB4q5xY5OAouhNUC8HEPoMrTudMRRWVVf7bQadpRcAwgTUVkzFou0CXUSkDblQ1iWEXS7LAyh545y3g+knuI798UFECoVmBXYnPfvb1a5nZUPzxcQrbocfMcvgHBGDTgPgHAM8JJrd8Hfe+1r4e6tLkyHaDoYECNkEpdjBMgI/JholbZI7SikiaAzyrdw0gJ44vod+JVfexNc390D6HQATUkpIijhsgBa7ZDA4AhByuAU/tbfeAW8+ru+C+6+2IUBBsWki1WTLVGxaRiZFCNcEsNl5SakvcaiM/GQ/9CnH4ffe/sfwdN7t2F/MICxbj9Op06lIhCyKEA4nQzh0oWL8N//xE/CX33hPbCBEG+Mfn4KENKwVK4JBdoiQEgwDI06tcmuSUGhyuHbLczhGAD0AeDX3/w2eP3v/S6MWi1Y39yC/nAEve46jEbDOMgPNTUh9m+zE8BL774f/uvv+wH49m/6OghGWO0Y1nstGIyGkT9oZGoZYFAg7MOEguQo01RkLFtwCgGErRC+cjqCN/7W78A73vt+GIRtuDXsw7SNZsIYYAbTi+jgLjqgU1mGcBZAaAdFMgykAMKcdfO8HmiNOM77gXTG7VSKmZtTyzn/PAlFGMJ6ZlsA4ax3ofXIf9G1CCBc0AwIICTBB8ZTj/zO4oiiEYekk6TbJnYKkAVksoig78nn7sDr3/QmeO7WHkw7PQJkQ0UEESDsoF/h6TG0ByN45bd8I/zt73s1XEBLQgREiHs0IFS57FTL8bkU2bBkJMeIrdQAdhAAvOU9fwb/19veCieAbavIsJQGwSpq2DEChJpJJcbKSnjPRYXMimJaliFEQPit3/zN8GOvfS3c12tDdwCwg4ytWQK1DbMB6+jXGq+OyJmGCR9Oc/Qgs1yMBgoAgxbAl27dgdf/1m/DJz73WTgZA5wMhrCxvgmDwcAChCqi6OjoAL7q/vvh7776B+A1r/gWmIwAutpmFVnbEaUyNADQyBMZQx2VFKOIol/jpKUYwHYLDtDZsxPAl3YP4XVv/Hfwocceg5vjAQTtHgW5wUsIrNfAXAXWyzGE3HoZ5T3UywoygAYQGnPh2FQ8ZhCNirlRg5eFITR6bPs/Zq2cwhB67icCCD0FeM6Ln9cLFQGE9Si+AEIBhD6aJAzhjNITQKiBVyti4KJ8dpZIibDS/62iVMYmmwQIA4Annt+HN7zpTfD8rdsAbQUI0bRTpT+YwHh4Cl2YwL07O/DjP/RD8PIXPwDhWAFCDGKCZzBzIFcgDlGiyRCJMEiziBqcEjml3eqwc+hbeAgAr/+N34EPPfopAoRDBLgh8lxJMGmYwmYAoZ0iwggxNhlFQHhxfR1+5h/8A/jLD9wL2+iXhwyhMYnVDoTkn6eLG2Ae+RVa84FBXszz0XgMw/EUhq02Wm/C2z/2CPzc634ZYG0DDgcDYggpHQimvSAkiSkpJtCbjuEHv/O74Ud+4NVwpRvCBs7bEHNPjiHECEQ6eAwC+whYWb6O2FNkODsTZQ5K77TRx3MC024IH/3cE/BPfuEX4AYhzTXoHwwoEu1IByvCWbajn3r7EDo2pFFkWX05oHwmYxBuTEYFEJ5zhsN8rgIIZ9xQpZhzk3k+BcLd2J1PqZQftQBCAYTltSX9pgDCGaV3jgGhMUWkoC/TAAZDPP4rAIWEIWXZ0DiKAKHlO0aAUANBk+/uC9d34bf//b+Hp6/fhLDVocAuyr9QMT+YRuFw9wb8l//598J/9spXQA+ZQWSVMEylzsun2ESAg8EY7hwewKOPfRqu33gerl69BF/z1S+FF957D4wGYwo4s9XTWd0DFX0Uy2LYky9dvwn/6vW/Ak/f2YVgbQ0GNCYENcbE0phjmnx8mPjelyFMgsAEg2hMP4l5nQACwo2wBa/4pm+C/+G/+WHy6dxGVDwFOB0BhB0FBA+GE0rb8PzNG7C3twedbpdScWx2e3Bl+yKlo9jo4MtjCFsK4ARj5VvYCgO4OZrC/nAEP/O//DN46vYBHJyOoN3qQKvdJjA4maDp6Bim/T589d13w//43/00fM391wigogWoYlBHADiXCFoDDBzUh89+8XE4Ou3D09efhQsXt+DrXv61cN+1q3ARk2aMxoAhZwhqTqcwDgMYhCrozb94w5vg9//0TyDcuADjISYuwSBASsGU36gKbkPXB0yUUZszpQJOmhG7vAKazTKErs+o65PIMc726mXWchyDuyvmMYRoWm3/hCGccT8QQOgpOCkugJB8Ss73gd73MxBAeL71x/f7EUA44xcogJAiUSKI+MBHHoY//9zjlHNxgEDBPmNSVEglYwSGBBbQlFBjsmm3C6ejMfz5418gv7DJGA/gyr8MTR8pnUEYwH1XduAHv/d74OsffJCYQfQpxJx3CKAGoFIT7J+ewp899DB8+OMPwXO7t2A4HsHx8SFsb12Eb/mGb4TvfOWr4P4rOwQoT44HsLneJQCF/cEuIlP4a7//h/DOD3wAhr0O3D46IR86BTkMLFRBUIyJIkUjxVQVOloOd4BPm4yWAYQTBY7RrvN0AA/ecw/89I//fXj5i+7ROSGBxv7EU0/DI5/5DHz8k5+Cx7/yZdi5fBlu7d6CTrsDG90O9MIAHrz/fnjlt/51+Oav/4+hG0xhA/MxIqiicbSg1WrBndEEhu0Qfvk3fhve+v4PwzFGA4UWhO0uHB8fwPbOFgxHA4DjI/ih7/hb8GM/+ANwbbMLawQIDaOJ7G8I/fEUHvvCF+Bd73kv/Q9zDGLyeQxks7negx/6L74fXvM93wNbEEAXo9jiGLXpMTK1J0EAn7+5C//tP/5H8PTeHrS7KjfhgNCa8j2sCxCqeVXKai4x0OewrMmoay5KeJOJciqAcMb1d1mLCUO4rDOzGv06ryajZnZ8D7SrMcvN9VIAoQBCH+0SQDij9AQQkmnl/hjgd/7g/4EPfvgj0O6uwbQd54ZTJ/tsQEhmjSEyWpjCIITBaAzdzhr5h6kjvvIH7HYCOLi9C9/57a+AH3n198MmsYOYhkLN2zQMCcjdPunDez/6ELz1ne+G20fHEG50YDQZQ6fTglH/hMwSX/ZV/xH8+A//HXjB9kUYDUbQQ8aLUmggSMWgKwB//szT8C9f96/h1nAAx2OAbm89goLqwK+AKvabQKLJV6htL+P9TLOKLmOlmSwK/EJlqwHCFiZ13z+Av/ea/wp+5Ae+l/z+PvSxj8NHH/k4vP+jH4Wj4RgmnS6MWy0YjlU/cWSdQJnYBifH8IK774JXfdu3wo98/2ugA6dkrkmBaSCETrsHxzi0AOAdH/8k/NNf+hWYrK1DCC0KLtPvH8Oly9tw3D+AK+s9+J9+4ifhlS//GsovOB2NCbybuR1CCE/cuAm/8Mu/DJ987LM68f2A/sWLg8HRCdy1eQF+6kd/DF79qldBcNKH7U6PAOokGMMkbMPRaAKjbht+4bd+G37rLW+hyKdoUhwxhBOVa5FjCOME9uq2IiPYqwb6aX0lPcs1GVXmyhELro1wjSnulGYoZiINADTtu0FueIbQ3LbYxsBaL3XEVjcCrj1e14dQGMIZ1/+8YgIIaxboOatOAOH5PtD7qrsAwvOtP74XKgIIZ/wCBRDCadiGpw8O4S1//E74xKcfg96FDTgenhLQo9iR05DMOu1DqO1zpYKItOHg+BDCoA3ddg9GwzElQ6ck7DCBixfWYXi4D3/7Nd8Pr/z6ryd2D9lBNBXEgzjmp0NbyS/u7sIv/ps3wI2DI4BeD04GJ7B5cROGkwFMxyMYn5zCVrcL3/k3XgGv/e7vgQsISCn/BPq6qWTj2O/bgwH80pveBI984QkINy/A8fFpBPpMn1BjxtpLL06Yrg7oxHJSJg7DHMbjR1ZRG5gmlG5ioRM77QGZiZLZqDafHQ9hZ3MLbjz1FHzL174c/u6P/B349J9/Gv7w/3szHA+GEHTW4Hg0hbC3QYCQwPZkCDAZw3QygnA8Ih+/k72b8I1f97XwD3/qp+CBnW1i5hAQ0nx1egRhTgDgkcefhJ/+p/8CWhe2Cbz2B6fEjPbWWnD74Ab8la96EH7+Z34GHrhwgfwY0dcT2UgcDrLHCNT/ze/+Lrz5He+EE/S963TgTv8YWr0OhJ02wHAEm9M23HdxC37un/wzeNHFDfKJ7KCvIgLCFuaSbMMdAPjTTz0K/+v/8a/hdn9AeSOHCOUxlUUFQEjmn5MAwoxAfmYKshhCe7LMRYB5X5mYIlMZaj1XrLZJ90E2tMbkWOfXHI/G0Op2YDQa6SdxCxwgjJGs8p00FxKjEFPBaPbaXDpYHReT0RnXebeYAL6aBCnVNCKBRQNK3wNpI0JZoUpXHdDJ/Psp26Ll5wsIF91/P+l7mKxb5mqU/BtZoxDgJAzgPQ89DO/46EMQ9C7ANMF4pXuLZo8+P07+WWxBUXtRfZiHMCfthPEhREB4ezCB3/6D/xc+84XP0UH9GMYUIRT/hyBh/TSgSKAUyRL/9/+zdx5wUlRZFz+VO04kR0mimANgRsyyZkVEUTGHXROuaf1c8+piztld46qIqGsCSYKCoigSJSlRBxgmdaz8ce+rnhlGEHFwXdwqf6PgdFdXvXrd/f517j2HIKUhurBRpp1Y/DuOWOiKUkAHdi6Nbh3b4cwTT0bPtq0guX5Q4ujyeJukhEHBG6PHY/Tkj5GnuAouZRVlnbZE2XkEYg6DZLviUtxwxZ/RjuItaF8Mg1R+SsH0BJgK3p48EU+OGAk1XgxqhSMmMzQ6NgcelUqy6inKOD1VRYYVSBnRaJTdL11FQ5biNiiInc7dJaVTIWJCRNeQy2Wgq7Q/Cx7ts6Ai+jKK4gmkUilEIhHkLBM2qZdBn5fr2tBlhY+Vfrbr0RNz5s8hFxYOkfdIp5M0ES9Bf/ddqCBnUBue7PAxa7IHN1uHtqXFuPKCC7BLj24iVF5kfEDRNO6rpGk5Zd63GHbrnZCTJQyEtucgQuqek0F1dQXOHXIKzjv6WCQhc6knfZaQkQwreACW1tTgpvvux+fz50ONx6EZVB7s8L64B5TGTFVgpdM486QTceEJRyHiAbrjw5Nt5igqH3YlFYtSdbjxvvsxc/G3sCWVX4Pgm3ofN7Q1Lv8Un3HksCr6JXWFYExEaGi6inw+D88lNVn70a6iRgTZdAaOaUGVZagRg6+JCQ+UWKkIa6N6IKTzyeVTgGQhGtGhOlQGTfEqCtZU1yBRWsbwbsTisC2rvgeyYO/T9P1cAFARoSLMbOhPuqID1E9pC+dXU/ZhkdMSOfIGimVjo6X6E2vSM9n08yfsIdzEp3EIhM35ugqf+2uPQAiEv/YI/7r7D4Hw1x3f//a9b2pB/2sffwiEv1Bh/p8HQoI+GdWmh5dGvYW5jYDQJPYhfxkfiJkSNFeob6wcsX7S4CDK81sq9LAJaZGBkN0jPdiZFPr12RNnDzwRbt5CEUEWL/AFEJKSZSs67nvqH5i9eAmcwKWUnkuL6aZAGHE8XDDkDOy9w45QHBeGpoikQnq8TDl8MsZ/OR1PvjYCFtmceDLikThatiiDT711uSwrl1S66coetEQUNak6lMSLsWzpcjiezDBoGwYsAhAfSMQiSNfWsZmLZ2XhuzarluWlJUjEYpCIGIKNodh1GVJK27ThQPY58xegpLSIDV0IThRZhiRTqa3YuAzR1wFPhyRpDIgMKZ4LJQBCV3HgSQ4MxYeZqkXLqIHLzjsH++66C18fKhul59gEMLIC3ZDw7tTpuP3Rp+FEIgxxiqxBUyTkzTqk82tx3+03Yr8u20P3bKj0fuAwSEJvcV2mf7MIVw+/EzlZYXA2HbLuId8hlQGU4IygSPU87NS9K269chi6FkXWA0KOmJAULM9lMfzJpzBx+lesTP9cIBRgKMpzCaQowsTM5QHHRVEswdfStW14rsdgTuNe2GiMCZBVSUYEMmRF9MgSDOYUKgYVTkasUvoqX2uy0aGuVvgp+LYN1VEQ1eLIkaJN/bK+hDzNC0OD6wilu7FqvCEg5JsjFLfh+UhEDWTqUshnTLRIFiMiS0hlMsirHrTiODKOKUC5UFLdJDqlqYlOCISb+Q0bAuFmDlj48P/oCIRA+B8d7i3+YiEQbvEh3ap2GALhb3u5fvH4bwIIx34xnRXCQklhg8H/+ue79SqEFGQuo9py8K9RozB30SJepOc8F44iTGNUT0bEJEVPKIRsQkOBBAVTmUaxB7woJvWiCRBKtokB/fth0CEHiQU3lUQKpGSAUxQdy9eVid501/2oscgMReP//yMgJHXMdxB1fRzd7yCcfOTh8HI2IhHtR0A4ffEiPDXiDVTWpGGn8ujcrhNOGzwIxTEqjRRxC4Q9pAprCQN1dQUg/B5vvfsBm6hEWrRAVSYDLRFDOptBaTIBK5NBVAH/d999euMPhx2GuKpy2WrhtgTNRwpmr02noMWLMGrsBEz4ZGoAfkIZdNlZlU5SgsjJo/JUEdguQQvKCGksXSi+UEgbA6GbTqFNcRGuvPAC7N59Wxi0P1agyBxHgqPIIGH7vudewVsfTWIw5v5CWYcqA5aTRnGRgpuuHYad27RH1KdrLCBUpt8HMR5vvDcODz33HLTSYpieB9NyGKpE7qAosVSiBtLVNejWtg3+ds3V2LFNMTQWES3IigT6x4aKtb6HJ15+Fa98MBp5ip2gWwZUMvoTCiGNKs0WNyg/ZrByXXhmHq1atETVyu+hU3yJ76FVq1bo2LEjunbtWv8GpVlGquiiRYuwcskymKaJukwanqFCKU5AjkaRzpqsNMseAaEMK1uHmOKjOCGhKBJBviYHK2dzGTP1Zpo0sIaBjOPwNWSHVy7xFHj/4zguUc5Mc54iVjLVVejSoRPSdbXQODPFRiQZQ16VsdZMw1UV2L64EcGqKL/HBHJuaAuBcDO/f0Ig3MwBCx/+Hx2BEAj/o8O9xV8sBMItPqRb1Q5/MZBsobMMFcItqxBm4GPS9BkYN/3LrRYIeU42Khk96+ST0abIgG96rLCIklGhENaYFl55YxTmMRACptvgIkqlopotMRCKqAkCDp9hkQ1l6rMGqURR4bI90YtFC2WPlaOIDJx6wnHYb6dekGwPBserC9MRFsYUHZ/OnoPnRrzFBjcULE+vw8oPla8WSkYJCCkEPZfHIX364sJTBnE/ohMstusVQknGwopVePL1N7BkxWpEJR2+7aD3Lrtg8MDjUBoR5iwiYU+4k+YcUgxlRHVg/Ccz8Oqot3mB/n1dDdyIwWoQQUiESj0tG2XxKIZd9kfs2rYdcqQosZOl6P8i9Uw4nrqYu/Q7PPHKG1hWsQa5fB5FRUlYuTyfF/eakfLGDqliwU9jp/lKQz8blcqSMkVAKFM2owPZs6HBRc/27XD9ZVegVTzG6iABIfXk6aqCLIAMgMtvvAXfrKxA3pG5RNEg2DbzcJ0Mdt+9J/5yxSUolzREqUCVMgRJLQuAkK7FE8+/hDdGj4FWVIKUZUJSFBFsT8cZiKJ5Uu88F0lFxi1XXo5DduopFGXF4rJVUkypF5F02RfeeQ9PvPIaMpIMW1VEn6YrgKnpJvoYfVAyCZ0/gQ+purLjIKYrSNdUo1UsgR6t2uLQAw7E3nv3RWlZKaI04YKNDjFPKrcEVNXZmD9/AV4ZOQLzvl2EKiuDDJXaFhXD9WnuyuwCS7EgZw46EUcc0BsR+CiNUP+liqpcDrfefRemzZ0HNVmEykwakVgMPr1fuGR4w0DI58d5my6/H7q1a4MbrrsWXTq0Rj5lwjZziBeX4IOpk/HQP57G2mwWFu3PF9eTHXB/oio9BMLN/CINgXAzByx8+H90BEIg/I8O9xZ/sRAIt/iQblU7DIHwt71cv3j8N6IQpnwXH385k4FQjiS5fKvBNfPH5/rfpBByJEShn20jQKhr7OkogFAC1mbSeGXkSHyzYCE6bbMNWrRpi1g8jpLiYi6HlB2JS/TS2TybksxZsABr62pRlaqFo0iwfAeaYZC7jBgnt1AySsqNg7imYdiFF6BjWQkS1BtFPX2BaQcdA7lNjv34U7zy3hhYss5AyIpIYMhCQFgwgyEgNGwXu3bthnNOPBntWhRzfxc9tgCEBGh1vozHXn4VE6Z8juJEMTyTIMrHkQcfimMO6Y/iKMUjMI/VB8BzyaUPVFTW4b1xE/D+pI/gJ2PIGgqXGJp1dWgRTyAuSzjz5JNwwK67ckSDTuV9BK8BHKfyOcQiCXy7ejmeeuFFLPihCmnbhRKEvJNJCSlfTr1KqLKbKvU1+pbNPYsqKXVcZuiI/0+9lPQLyUFRNIKde3THSUccgUbASSoAACAASURBVL7b7gDXMxnYBTjIXM7oayomfjUDj7/wAtZkLWRNHyXxIjh5E65pQnJzOPigvrjq3PMRhYuI50L2hDusI0mwJKDWdHDD3+7EnCXLGd6oZJJiK6g0k94RVDLK6pWmwCQDIN/DpWecjlMO2Z9NbjzZYqdTAxqyDPcKpsxdgNsefgQrauuQ0xWQjMlKY6OYCJ7D7CJKPYbUf0k7o14/umYOYOVRGo+gS7s2OOPEgThkj91Z/9zQRlODY0mCdzC9NfIOMHP+Qowa+wE+mDwJtq6jNmfBCMaH4PGmq67AgL57IOL5fL0pjqPCAd6Z+Ake+uezWGtaqLHyUCNRjk3ZYFRJI9OqiKJwaWi+ugr/d+UwnHDE/rByVD4qsTESqbZjvp6DG+8ejlWZDHI8FxuA8Kc+YUOX0c38/gmBcDMHLHz4f3QEQiD8jw73Fn+xEAi3+JBuVTv8xUCyhc4yVAi3rEJY5zkMhOO//ApKtIhNRrY2IBSZeqSoAV1atsRZJw9Cm+Io/LwLQw/iFMhERwLWpOq4x43KGHtuux2KS0pIJxIRBxRKHiyqSWmxbHA+4IpVq/HV7JmYOX8uouWlqMmkOGSdYids6jPjfi9RmlkWiXFpY7uiOCLUotYICEllpLLVtz8cjzfHTYIpabBlMldZHwhFioIHw/VgODZ6dejMQLhN23LKZucjlIISVEtWkIaMx/81AuM++QyxeJIaHxFTFc4AHHTMMTj0gN6IUrmjQuAh+g+FKYvIdli+ug7PvPIqPps3G9m4jqxjQXVctErGcUz//jjm0MOQlGVQoIVji/nnyBIc0YKHVbksXhr5GsZN/gS2HoWn0ihCuFIGik/BmMdyHCTjcT6GmKojqigio5GcQ33AMfMwIhrURBS6rmK7bttg/7690aNdeyRkjYGwkKVIyqqvKKgwTdz56EP4evG3yHoKbIfMXyJcnqhQqaOdxTF/6I+LTjuNgVDfABBWZnK48q83YXlVLZdJ2ooo9OWSWCr9ZUURcHQZjpWH4bm44JSTcfaAQxkIqWSUVFOdgjFoPkoaZi37AdfccSeW1tYgT6qrrPC4bwgI6Yr6sg+dVEmXzImySGga4nBxYN/eOH3QQLRvUYZiWYMCgtTCP+LdSnOXpgaVv9JG9xWospMul6QDaQDPv/1vPPTCC8jxdY9wL2JynRJ565+H4VgCQrpepgRFV5BXgDU5F8OffAKvffAeoi1aIG3brIw3hUL+TgiAUCe4pxfOZdGvz+64+eorGTJjso/yqIY0XWcZGD17Nm646y6srMsgT8ZGnOUpFMIQCLfQlyV/lAcOT1twl+GuwhHYYiMQAuEWG8rfZEchEP4mw/5f86IhEP62l+IXj/9GFMICEE74agaUWDFsJsJCrt6Pz/W/USEshKwTWHRpVY6zBw1C62Scmse4pFBk8YmSTypXTNt5yLKMpGJweR9vFDDv+2zIwTBDQg185InAVBW1qTS+mDsLr49/H3mKMlBjbLLBC+FgzUWv376sHJefey5aRTXoopI1sKURJjCepOKfo0bhw0+/YCD0FWM9ILRYIRTPof1FLRddW7bEOQMHYdtt2jEQyn4DEHqyzov9x14bifFTP4esGwxMcUNH3Zo1aJVI4upLLkX3DuUgNvYZJm2oLulMCl9qGoPva7O4/ZEHMW/NCujxGKyaWhy2374YPOBobF9Syot2qk60yX+EetXozyR6ScDTI97CO2NHszNnjhRBSWYY5HJLdq0VG0EhxTzksikuVTz0gANw8P77M/hyr6MHOJYFLaJBjwsgNGQZbRJJgK6ZT72IKu+HNDRyia3KZTH208/w6IvPsTFOHipUJQ4v7yAiqVAdE4qVw5CTj8Upx/wBUR7XBoXQVyU2lVlancJ5l1+BtKwiS6XCssLunLRRKTEpe7SZKvUvOlBNE6cffTQuHXQCK2suuYzC4RJack0lyF+0qhqX3XgTA2EuogGKCtkVJcn1Jio+lYmS4U4Q1+HYKI3HUbu6ElHfwxUXnIXD9t0LbUvL4Nk5RNhUqGDPQ/OkoOjTdSFYE6o1jSUlSFCrJN3ckHXgxTFjcevjj8CLxpCiXEtZQdG6Ls7brxyG4/rsgZjtw8877DZrqoClAeNnzcf1f78DVY7D88QNgE3cOGrYqIyYexLTJsoTCSRUCTcMuwRH7LUz30ig2BRyobXohoQWwZivZ+Cvw+9BRTaPDI0fO+0STAZg2Ogc13udJnwTuoxu4vsoBMLf9gs7fPWfHoEQCLfuGRIC4dZ9/Zp79L8YSJr7wsHzQ4Xw11EItxYgbDz/Cn9uAEIHnVuW4dxTTkHLRAKybQdA2BAjkbNNRLQoKOLdpF4114dKyg3FOXBguJhoBaGCgtOpxk2TJF4UT5wxDR99+inWrqnhkkKHFrO+BFXT4Fsmurdph8vPOxelCqBx7lpDySj1IlK8wuMvvYRJX82GrRobBELOO6RQBlIIbRcdiotx/sDB6NWtE6s+TYGQeuieGfVvfDB5CscFUFaikzNREovBzWbQoWUrXHL+RWhTFmXXTsWnUk1SmrgJEKYLZGVgztLvcN8zT+H71RXYvdcOuHDI6ehU1gIRT2JzHI+AgRQsiuSj3jsFmDRtLp4b8Soq6qo519F2XR6TH39OiJsMtmNxdAOZ0xx/xJEYfPjBIqsxuA1BPXRc9hgY+MRI9XLykHIWNF3na0EuntRvZksSXn/3fTzxrxdhtCyHpeuoSZnQjDgytXVI6lEYtgXFMnHh0FMx4KD9ub+uMRBiHbjQ6y1cU43TLrwQXlEJ8qrKgFLI2CPkop5DBkIKDZElKLksTj7kYFwz9HQYbJRDuESlvJQbaDA4fbOsAsPuuIOB0DQ0+KrKpjIEg1z2Ss9wqWdS3Cwg1VRyHei+j4Tn49B99sKw885CScwAbBsJPQKbXFhZDSTzGRkpK8NjxXPWk6C4OpvpGLw/io9gwRhV68pnb7j7Dkyc+TX8WBzVqSyKonEUrRuP24cNw3G9d0OkUHMazH+CwgrTw6MvvYDn3hwJxBPIezQuorey8UZ/JwilkmK7uhZH7LMXht90HZLwUaxLcM0cdENlldHXYhg7Ywau+/twrMm7DUAYlA7/1A2psGR0M79IQyDczAELHx6OwP/QCGztQNfcS/VbA01zj7+5z/+tz/9/Heh+s+u3hRTCny7oau7Z0aJ2w8C7wb4lWlAXCI6UH99B5xZlOP/UwSiLRqE4vjCVCQDDIQCkhauqQmMkFBv1t1FmGy/QPY/VLZdy6mQfErcKktJF4CAjDw1TZ8zAyyNHQjJinNFGC33Ow8vk0KtDJww77xwU+YBBPYRsyyhMONitFArufupJTF/wHTw9Bp9iF9hdUWRDUjab0GiFQmiYNtrEYrjotDOwXddOIu+wkULoyhqXAL747vt4e9xEzhSk2lByeCQ3Soq+oH3t1acvzjxtIMrINTRno2VUA7Xs0VkTjJByU5vP4O3R72Pu3LkYPPAU9O7RE57rC0MVkptI7aPyQwvQDGDK3GV48c1RWPTD97AUmc13WMIMruH6N38D0nYdGKoC2czhnEGDcGz/ftyzRvDLACOMW1ktojFhlZFGnqoSPQmqqsFyfCz+djleGfUWxk2bBrW0GFWejbTrIBpPwLJcLkv183kYrgPVMnH+6YNxzMEHskJIamS9S6mq8HVZvKoaJ59/PpTyMnYFJeBsDIT0+gTqNmUlyhLUbBonH3IoAyH1JPqsEHpcqqmqVJgqYXFFDW548EHMWPId8utMaGSdbiCI6UBAyPskRTUAQmoQjcgy/HQN9u+1HYadczZ6de7Ix1sw4qE8yDwkVNsepn+zEGOmfIzZ8+dhdeUqeI6NNkWlaNuyDfr07oPttt0W7Tt1RElMx9tjJ+Cexx5GRlHg6gYcV+YSawLC264chj/03oWVPMUURkk0cZkPDWBZKo0zLr0IyzNZ1CLCLq5slBRcZ2IOUkTJAKhIclHkuPjH8Luxb4/OIheTHG5lj+eH5bhw1SjGfz0L1/xtOCryFs/fgruouIGy8a3pp0OoEG7iMzcEwuZ/KYV7CEfg9zoCIRD+QoXldzIhQiDcui/kL75+vxMgbKoKiqspYIOAsFN5ES4ccgaKDYNBRmfzl4aA+YKDoUeLeN9HLptDPJGESplteYvDvskPhdQzhyMQyCxEwBotymUksCafxVujR2Pcx1PgaDoixcWoy2W5tHCHDp1w1flnI+4CESVQHJsA4fCnnsRXi5bA1WP1GXwbA0LNstE6GsUlQ4Zi2206Bv6cQh9iQJEV5KHgX++PxttjxsNVNYYZAY6ArsocPxCJRtBn111xxonHstmNQT2QBCaSz21G5OrpSA7Wpmo5lqJrhy6UYcDKKPmcsCwlyTAJz1Rg9uKVGPnBaEz/Zj7DDrmUEnATxBbKIdd/pzUGQgmyaTIQHt+/HwxfqKEFcBf9ZGJbf77LUBQJ6byL2XMXYPykT/Dl/AVYWl0JvygOLZnk+ItIJIJMOsNlsxEqAzazuOiM03HUgQeIDEJy76TeRhpFAiQZWFhRhcEXXAC5RZnIDWyCJQUgJDdVXSoAISmEZzIQQmoAQk2NwpMkLGgEhORwiwAI6bw2CoS+i5YRHeefcDROO+oIVojptR2JIBUidzCaxLMj38KDz72EOteDlozDdLJIxHXuG6VS0FQqhRYtWuDYY4/FXnvthREjRmDCx5Ngqrooz6TSWkdiIKQ8xQF9d2alVrXpGtJbSmaVnG4UUN/kqMnjcPUdw5GLlyEnGey0Wn+VAiBUyfAnXYVrzz0XFx8/EDHPhxY4AHuKJ1RllyJFopg4cy6uuu1OVORM5GUlMNZpMGja2Kd0CISb+f0VAuFmDlj48HAE/odGIATCEAh/y+keKoTNG/0QCNd//3okQdBGGXueg23KynDh6WeiWNO5fK3gdkn9gWzqQmWbgQRB/VemZSKmG2wqw11g1M+myI2cHG24vggoFyqGCvLwXLpqFV56/XUsWL4C0bJS1GZyvMgnhZCAMOECRgCEHucMEFCS6UegEC5ewqVzhVD2pkAozkcohASEfzx9KLbr3JGPQxQLCiB0ZJWdSgtA6KtafY6bTNEFssxlia5rQVdknDTgDzhiv31QqgFOzkdUFkDoKT6rOKYrzjWqROHSor+gZlGpoCyhziFozGLUu+/jg48mw4/HGQhNUNkkQbnIqhObKIcUwC5KRj3PQYQNb3I455RBOLZfPxIdGU5J0RRYKFBDDJu43vRnun4Zy0YsprNZCv0sWL4aL4waidFTpkCJxyGrCvR1xj6pbAYxQ4dOfp9WHhcPOR1HH3gAIgytpIIRhMiwGYaBhasqccoFF0Apb8FA6BcmSaO3K50flYwKIBQlo9cxEJKVS9D7GSiEnixh4Q81+MvDD+Lr777jnkSfVOQg45JuHhQUQs4PVDx2WaWS1m1btcSNl16IPTt1he/kxLlLooxVkmW8OPItPP3am1idtxBv1Rr0WmurV/MxFMXjqFy7GslkEq7rIZfLoVOnTshk0khl89x3aVMUiqcy+CUkGbdeeXk9EOqkGlPdbtDzSSWerkF9lR5uuOdu/HvKdDhaJDCfCt56knCe1TwLu3TtiJsvuwK7d+yAOP2amw09OIpQyEnddVQDE2d+gz/fdidWZfMwFYpeEfsKFcLmfT/86NkhEG7hAQ13F47A72gEQiAMgfC3nM4hEDZv9JsDhPTKrBxxLp7oW9pcU5nfumS06fmvD4QeOrdogfOHnI5iXYdOvW9cs9mQI0i0UpnPouKHCtTUVGPZspUMhaqiIxGPY/ue26G0tBRlxXHhOMrlmQKSaCOIyFoedCOC8Z9/gZfffpsX2b5uwMpksX3HzrjqvHNZIaRQd043KCiEDJ0y7n76KUxfvATQ4/C5sZBMTOh6kIoiDHAKpjJ63kLbeFyUjHbpRMV1bK7SAIQ68gBeeu8D/PvDCfUKIR9rfTktcZULiRw+dR1/HHoW9ujZHZpJrpguNEWCrJGph0fFfazKRWXhFGpyzgUt1GnRLoDwXyNHcVQF9CgsWUVeFtENGwbCANjr9SQqz5UguSbOPHkgjt1/f4bvwOKGX4ttUgLjFYXEt+DvtP+c50A2VKRSOZQko2x08s3KStz9+KNYUrGGeyjTZh7RZBJmPssZhtxDePoQdkwtlnzobNUqgNANTGUWrl6LQeefD6msnM+pAKWN360FIKRID8PK46SD+uO6M8+qB0J2+6SaV98AtAYgnLF4MQjUoZEDqbixsDEgjLgOjtirL2669CI2fFHsPEN9juIeVB0rK1bjxr8Px+Sv5iHZpiPnA1q+i/LSIliuyao2lerSzYDSsjJUV1XBsiz+0aPR+qw/Oj8uGV3nsXvznxuA0ODyYKGoc68iATPxO4AJX3yB6+95ANW0PxpZX0RQUIyE5lvQ1/U//u36a3Fonz5AKo8WiQhDvu87vA/CfduRfgyEpMiyDB0CYfO+HTbw7BAIt/iQhjsMR+B3MwIhEIZA+FtO5hAIf97obyycmdz8ftEWuKQwm5D1JS3OFHDf1aSvZuKjL2dAjhXD2YTL6G8FhPVAFphZNM4fFL8TvWHtW7TARUPPQkKWuYcwpkkcH0GtemnTw4IVSzBn/kIsWrQQVVVVrKKITZxZq/JybNejJ/bZuy86lCWFpT+Xxwkw8qmpUJLZ3n/e0uV48Y1RWL5qFbREArl0huMRrjz/fLTSyG9SgKhPzoqkkpBrKSQ8+9oIjP/ya475cGlHPwGERtZE57IynDNoMLbr0jGAIwJCWl5T3544lqdGvSVMZUghDEoufU/AHUMWKYEEkp4rnFDPPg+7ti2H4wIaKZm+j0wuBz0aqVdQCyNjQEatZcL0PLz14RiMnjAJVXUZRIpKkHMJckllEz13hdB1Ot/CdWkYX9EXmErVoiQRw+ATjsOAfvtz5h7hmeTY4nipV9CXoFEciC9zt2dck0SIPBvzgEPV5SDovtrysGTNatz7yONYsGQFkuUtUJOt5R5QhWAkm8blF1yIQf0OZAMYKk8VqpuMgsvoospqnHn5ZchoOmyFNMsfRyAQtOd9i+cZgeVxB+yPa88Y2qAQ+j40KQLb8qAYGmYtqcCV99yF7yorAU2UalLpaAEICQpJuaZ5QQoh7TdhO7j4tME4m8pFqSeRTHHWZVvW2VTOHMUzr43AY/94AaaegBQrRo7ccdmEiKQ9H7bk8uNpcxy7vs+v8P4RDqXU76cylCYlD7dcNQwDeu/ESi31c9I9ACqbJmdZUjRpftDHgikD9/zjn3jp7XdQS32k0YQoR1YlRGFh/z12xZ8vuhg9yss4liWmipsSpE4rqgLLs7nF1NFimDRjnigZzZsNCqFETrMik7Kw/VRIPc/rmqq1v/ATUbzEb+1y+Is+zDfjSSEQbsZghQ8NR+B/bARCIGzW18dWP1t+scK0hc48BMKfN5C/NhDSwpzEqZTrYPJXMznYW4luzUBI4+qhVXkpzj7tNLSORBk0Cu6VlSkTM+bMwsTPPkXF6kqOimjbpi1Wr6ZSuwZb0VQ6hXjUQI9OnXHGKYPQtjgmyiZFACA/z5fJXAZYuaYKL4x8A3O//RZKPAY7b6JdaRluuOwyJF0J8ZhEaRb1CiEt/Mni5eV338E7k6eK3EeTsgEUeJLLKolH+XcM7KInUs/k0bNdO5w18GR079BWBLizm6WId/BkGRmKnXjldUyY9jkDYeMevHrTneAmgELGoqaFnTpug3MHDUL3Nq25tJU2WtwTTBQyA+koKOQgywqpiknTpuKVt95CRVUNPDmIzKBsQElEQRAQFm5Y/BgIVRFX4TlwXBuGLKFz+zYoK4qziiRTLyOpglTmyuENMrtWti8tR89tuqFXjx7o0DrJR8KFpXxjRJifUB4i6ZBvT5qKx/75Iucgpp0cA5KseDAzdTjvtCE468ijEG8EhATUkiaBXFqX19bhwmuvww9UVqlFN5iHxwqhZEP1HRRJPgYffjguPWngegqhIkdg5hyoho5p33yHq+65Cz9kMpB0EXFCPYu0EYw1BUIqEY7bDoZfezX223F7lKoybDMHhSJEXJtjSm4efi+Dv0/vVSlS31tI4EvzRovpSGXr+DUS8SJkc7lGHzjiRgJtjYGQcggH9NmJ3ysEhGT8QpA/d8F87NBre75pQLBIavcXixfj+rvvwdLKNKpTecTjCUheDi0MCX+98jIc1Lsvl4pa5FybTaPi+2Xo3qMrZw9S9ieV4jpKFB99/Q0D4Q+5oGQ0UAhDIPx53w8/+1EhEP7soQofGI7A/9wIhEAYAuFvOelDIAz4o4lte9Nr0iTmq/7Xv1iha6IQbu1AWBiQepMZDvzzuOyz9267okSPCR9R22FnyiUrVmLe4oVY/v0PKCotYfOYXC7LKlPT8kAyYoHp4Ih++2NA//04YF4ht0TO1ZPYeZSy01Kmg5dHvYmPp0+HUVoCM5tDi3XW/Nf+8WJ0iMeha8JUhnoISZ0ruIy+OXkyXn7vfS4Z9Yhw6oGQFEUq5xVwyz2EuTx26doVZw0chA7lJaxYNgZCgtPVpo0nXn4VU2fNqgfCwg2F+vdbAIRUQatRAHldBkfuvQ8bu1AAuqJK7HgpXlkom/Rfi20iVcxf+i0efvoprKisghSJsUulYFmDswELLphUmhr4tYpLxOY91D+pshpGf/J9l0tY3XwOqkwh65QqKEp7qeSTxlgPetyQy6N1sgQ9OnXB6YNPRM9t2sCBBRWKyIFUNIZBGtvv01kMf/AJfDlvPhxNZecW3QDqatdi4B+OwmWnDEERQU/gaErH7NG19CmEPYerbr8Nc1ZU/CQQ2rLDKYMRO49LTjsVQw45FBHfhOTbUNcBm+SpcB0ZviJj4vSZuOXpJ7EineJ8SFLbGgMhO6dyZAX1torrXWw5eP6hB9C9RTGb/xAQ+qrMfZoralK47Lq/Yt6yCujJcmSIhFXKnaRTpZG1YXoWYkkK6wAy6cL8Dt4t/B5xGHapBLigEDYGQopKIYdd6ut76V//wu579MZOPXuwQZNpA14EeGzUG7jnyZfgaTF+H7nZWpxwyN645corodik7ILn/vRZc/DVjM8x9PRTgw5dJmI4SgQTZ85nIPw+m+PXcgIgpHiPUCHcgt/QIRBuwcEMdxWOwO9sBEIgDIHwt5zSIRCGQPhT829jsRNNAbDx3zmonJxAyfJFU1ipM+vSnEPHId2kysiqMEzRVCi6xpCSz1Epm3AhLWzUa5UwdHjpPHbo1gUDjxqArm3KQKkCnB1HtBP0VFXlLLw1Ziw++GgiouVlyGTq0DKRxIWnno7eXTqIXqwgdqIAhIQ+Y6Z/iSdff53dFjlIvGBYE5wH/b0QO6Hk8+izXS+cefJJaFkU/1HJKAHhilQGT7z6Cr6Yt0D0ENKzC9l03BUoNtqn61mIyjLipoMSScUlQ4dizx135HJMBjJPGLuw4seliGRCArz0zki8P24cqnIm9FiS4zPq0nlE4sVstFPwYCHooxMXShRBCgGIgG5WHilmwbUhKzIMQ4Nrk24mRFTHp7JaSeTpeZQXSK6XDpKqjuofVuOQA/ri/668GGSbQzEYKuUR+hIscot1Hdi6gfc++hT3PvE0lFgMjuRCpX7D2rU4nMo7z7sA5WSYU3A0pbgPBahzfdQ6Nm669x589s0icV04MkSpj57gsSElUnJYUdVzGVx73nk4fr99ofsml2z65PjpUaGnDkuW8P4nn+OeF5/DykyKFUIywSFzGdoK4fQEhDRiBESG56HM9fHqE4+jR0KDQ9Enns2mMaaiYt73Fbjutr/ju1XVMFWDbyjYfKNCjBXBnqe43EdIUKWSEQ1fTwLxhlJxAVwCCIslDzc3UgiVoATVXBfPcutdw6FGohj2p8sQpTJSACnksSqbxbV3PIi5i5Yil82iQ6syPPfwnSjRZLSNChU37wN33Xs/qqvX4O+33Qzfz0OnEl1PgSMbmDhrIf58+51Ymc6EQNicL+QQ+JozeuFzwxHYukcgBLr/baBr7uxtbsloc4Hutz/+5s2fX9pysqlx35gi2HS8QoVw/etXUFgKQEiAFI9EITmUweewQkjQQHDDkNN4AMkoJVDFCuNM7Egwolg2OrdqhTNOOAHd2pZwqkBQWcl/IBMVUwJGjP4QEz6dhpzkIpvJQnNcnHbscTj+gH1ZKSmUjNI+uZ8QEhZUV+Gme+5DTtbYdZSW2rSol2jxThDmuVA8oRjRz67bbYtzTxuM4gh11VElJAGXwC4q+52/8gc8+PzzWLZ2LVwKu28U5OYGvY9Mp77Drqu0T3dNNY7u1x9DTzoRJbEIAwMpoIV56lAOH5u42JBkDWvTNXjsmWfxxczZSJS04GBz6ocUQEh9cQGEsgmNAEJSAl04otfPt1n5I9jjlAY5MPuByIYsQEpD757MqheNg+r6iFOZ7toK3H7dJdhn991AZjOKosJzqBBXAYWoU/zGmM9m4OF/PM+9sZKu8Wtl0tXo1bML/nLxBdixvBUinuhVY+gjIPSAlO/hxVFv4qmXRiJWWi4gSpFguU7gLitmCGVU+vks2sWjuPPqq9CnZzc2VKFOTtmVoFJwX8RArQu8Pm4i7nvueaQkn7MquWex4HAbxILUz1+AgbDYcjHy2afRQgUSdB+DRpDjH3R8vXQJrrntbqxKm0jZLqRIlJVayg1U+W1BOZYmYT8relyCS6YwPvUoit9z2IYnnkMQmVyn0BaAkGyE6GGO5yPre7jr4Yfw4ZRPMGzYn3Fc375cBkowXAtg4mdzcMvf7+Hc0EsvPAdDjtgPeceGLKvcb7hoyVJcfvnl2G33nTD8lpuh+GmoDITaj4CQ1M+CqcymFEIyy2m8/c/3EIZA2NwlRfj8cAS23hEIgbB5C/qt98pvmSPfFJhs6lVCIPyp2OSNj96mxj0EQjF2zVEIOTzed2HlTcQ0AxqZOiz0kQAAIABJREFUg7jkbChAi8sgC5ePy+ZEX5PYBGIRxEQ1BX4mj7JIDMMuvhAdS6OUFwGNHkIfP6QQkoW+BLz47nuYNP0L5IOMONX28If9+mHwkUciqYmyy0IQOQFWFj4qs1nc+sD9qHV8pEmR4X45mYGQj8RzOSuPwM3OZnHqScdjQP99IdkudAp1D4CQoM2WgKkzZ+PZUW9gbTYnTEsaEuL4fKiUlnoOaZN8Cmr3sN+Ou2DIcSegU3kxP5qEPXpvi1EQwfB8vLYJVTP4tL9eMB/PvvQvLFqyHJHiUqhGHGnbrQcdNrNpBIS0J9PKoagkibpUFUqKilFdRf1tVCBKfZMF0x1yEg2KRn01yAgUiib9KI7LQGhVVuDi00/EwAGHI6pE4No2P0vEiSjISgo+X7wUdz3yOCqq65B3XUTjSXiOhZhq466/Xo/d2rZH1PdA4MFjrYB7MOln/LQv8PeHn4QrG7xPBinKnwzUUiptjSgakM2ge8tWuPv//oKOJXEGQlLn+EYCEpxhWCUD9/3zeYwcOx4mlVUGwNwYCHm+B6XjNOYEhJFMDuNffwklkujnI9chcnq1NB0LVlbgprsfwvyVFcj6EiQjBoueyHAnek8JCOma09xhRTsopyUgZBdYymBsAoQidmKXerdXKgXO+T6GP/IQ3pw4HjvushNuuuIatC5KwM9b7C7qahruvv9J7sG95cbrsE1cYfdRVde5nPrWO4Zj7NixOHC/vXH3rTdDcdP8/vFdDZa6fsloCISb+tb9id+HQNiMwQufGo7AVj4CIRCGQNicKbwpMNnUvkMg3DJA2PR9vIHYsw1eCqXJHfJNXa/632+khzDtu5g0/Wt8NGMm5Ehyq3EZLZxX4x5CGhtSIarXrkUynoBj0gI1EvRokdtnQyllIdagad4cuV1SR5xvWejUsiUuPmsoWsc1+LYPXSUyEH4jefoB8Pxbb2Pyl1/AiRhwSLUxTezSpTvOO2kQ2paIXi6uMiWBjmI+bAeupuKfr4/E+GmfA0aUYYF6ukRkH5GZWNDTT1STcf2wy9G5ZSl8x4Om0GMFuBEQ5j0Po8Z8iFETBHiYnh/sLxghdkgV5Zs0cwk0u7XriD+ecSY6l5UgSioZxwyIsttCADuNleORwudDoaxD6vuTFEycMgXPv/wq1FgCtTmLzWUIQgvAI8xeAiWK+tpIYZR85M00FEWHpuqQFENABRWUetRPKHF/4Y+cPSVPGM64BISAWbkafxpyIgYeeSSiqg7fcnnfhXzJrKRj7g9rcMeDj2DZmrXIWBbi8SIer5o1y/GXyy7GyQccCNJDCaB4DgTlv2S9smDVKtx870NYuLwCiq4i7zqQdWGYw2oigaTtwU+lMPjIAbj6vDOhuaRPihxCVt3kCHK+hCWpFP7vrrswa+lyWIpQBzdkFNX485iut57N4dUnHsMO5UWBIZKPrJmDZ8TwQ10Kt97/CD75ahZc3YCjURkqHZxQmOlqmQr1bIobCgUDGbr6TiBvq64oFW2sEDYAoQ8dVIJLQAj87ZEH8drY0bAcG1de+CcMPvoYNuXx6SaAomL5uhJWMiLq0a0z4qQm+xbyko4PPvoYt9z+d5i5HA47qB/uufkG6G4WOhsPUQ+hgQmNSkYZCPkNQvPzp3sIQ4WwySd+CIQ/+yswfGA4Ar+7EQiBMATC5kzqEAibN3+2VMnofxMQTvz8K0yeORuSEWdb+IJatqF59otLVn/mpP0lCiHvmmCGdCYPvPDs2a07Muk0vlu6nMvl2NCl0CgXnCEpJQJEGrZYREc+VYeopmKv3XbDHw7qjxYxne37eZFNZY8gkw8BhM+MHIkpX8+EH49y/52fMdGhuASXnn4WOrcq4d68Qrg7UVzWcyDJKqbOmYPnXnkNGe4zpKU7haGLmAgKBtc8h0sm99hpB1x05qlQfR9xqcH4hWIXKNsu63h4ZsQrGDNtGrSSUqQsi8GX8ybph0PYA6XNA8riMZxz6hDs1qM7oj5gEOjIQM52OIuwYRM4QdEFuqqhLp9HMhJBtefio0+m4JkXX+YcQnIYtWWVe+OswvEHLqhU7kjn4Jgmdtphe87CW7BoiQBztmYpKITB6/JNi8bgRCqXA9W1g5LR1bjzmiuw9267QHMVYQjkWgyEluQjJxuYuaICwx97Aquq69j0hsoXPceEma7ECYceiOvPuxAxevVAIWb/IF+ovYvXrMXDL76Ez2fNhRYxUFm1FlosUq8s09xKSgqUvIk/n38+jj1gH8iOiLbwA1MU11OgaiomLViEv957HyqyWR6fxn2djedbUyCMWDZuuPwSnLDXnly+SWWcpp0HtAhqPOCOex/Cux9NhpSIw1I07tWjfXMPJoG3LIBwQwohva5mk2GPKFOmxxRR7ATnEJJCSDdDJDgBEN7y0P14bcIY7n9sHU/i/ltuQ++OnWDZNhsRkTur5VjQFdELKukRLM9lcNGwq/Htd99zNMjB++yN+26+DrprMYiTemoREM6ez8H01EOYJ2AOgfBnfkKGQPjLBip8VjgCv8MRCIGweQv63+GU2KxTCoGwefPnPwWEBTWhseMeXehfQyGc8Nl0fDJnHqDHtj4gDHrkaEFMy24vb6Fnt6446ehjkctkMWP2TMz/9jssXrEMSkRHxIgJ4xTqBSO3SQpWCPrZSNlyzTzSdTXYpn17nDv0TLQuKUVcVziLkJQVMqixGMYULK2pw33PPI3KfA4Z6vvTDERpAb+mCkOOPBrHHLIfL65JmVPWmXQossSqE/WmpXI2K20fT/8KMHQYRUWsq1GJa4SiJywLxdEILr3gPHRpXc5gwIBF/3ZFnpus61waee3tt6NW9uEnEqi1LQYEKhcksCQg5N4wcjnNWzj/zDOxx/a9UB7RoBNMWD60qISMaXGvWlzTGVqp15AW9LSptGAPwunI0bM6l8Ub77yP0eMnQonEOQsx70mwCf7YZZT+oT49l5XWZCyCP19xOcpKSjHlk6n4eMqnWFVVhXQ2z7mHmq6jLpOFqqqQyRTHI/VQgE1M12CmauBl63DEfvvhT2cMYSdXNmUhAxrXQsY2oUQN7k2b8M1C3PnQowxhNekcXxN6jJevxbYdWuGOa65C97LWHKNQKJUlaKTgdAL8T2bPwx0P3AeLnFgjOjK5PCRNhS9LPJ5IZ3HkAf0w7JzzUGbIkLhXj5xCPc5i9Dk2A3j47Xdw/7PPQC0ugU22tI3KeNcDwkayIV0j3XNwxnFH45KBxyPJD/ThOg6bBZH9zpiJU3DvE08ip8mosmykHY8dTEnxszyaWzKXweo030h0830GdU+T4bgOIq4K1aeyYwGECbkBCKkwWKGxl4H0unssNz9wH54f/Q4SLcoh5Wwcd9ChuPb8C9BCERmbdVYGST3OLq+276PGtvHoiNfwyLPPo7y0LWrXVrNT7wM3XQXD8RCRHFaFCQgnzpqPKwNTmbxKPYSiHHtjCuGPlMHg5k7YQ1j/4bVZ64DwweEIhCPwOxiBEAibt6D/HUyBZp1CCITNmz+/RyAc/+kXmDpvPjw1Ao8XqIVOsh9Ptf86hZA0B1bDhHonWxYO69cPhx6wLy9asxawqqoSs76Zi6lfTEN1bSrIupOhyup6udQE36m6GmzfvRsOPrAftu3amYFEpTUXZQJSx5qkwHZpUSvhm++/x/1PPQM3qrMpSTqdRbGmw6tJYb8ddsYpxx6H0rIEWa4wkKkSmZTY0DSKege+nDMfoz4YjfnLVsDSVRSVlyKbzqC2ci06t22NAQcdjMP235uBToXLcCfLOkwzJ/Yhy3jzw/F4+d/vIB/XYRoGgykpoWQYQoYsCpVNKjpy6RT+0P8gnHjkAJRFNRhBDp5wqQHyko+IJGFpXRWWLV2GnXfcEZqkwifQDRRHqk5M5bMojsZR6QOPP/0MPvniS3Yc9citVdPZJdT1bD5fztVTVQb0Ky+9mK8HceWqVVX47MsvMfmTT7Ci4nuks1lEo3HuW6QaTlKRSBVzbQuJWAQxVcbOPbrhgjNOxzatW0En5HVF5qHvO/XAk5EVTJozH9feNhxGshi+rLBCKFEfpZVCWUzHH88YgkP33gtRV+LSx7hm8C0FUpBtUhoB3P/Msxj94Rik8iYSRQnkbJvzE0mB7rVNF1xy9jnYpVtPJBWR4kBjKKIjgGozi5ys4Nrb78Cns2ZDLUrC5TPf8DuH4LewUY8izd/+fffAzZf8kbMO4z71f5ILqQxHUlCXsXDd7bfjkzkzIRUXIysrqMtmuWw0lkwgk8tCl1VEZSqfVlBVXYVoPA6LFHRVhUpRFZ7EQEjQmJAd3MoK4W7BuErsvEpAeP0D9+PVSWMhRSLQHB+lsoG7rrsB/Xbennt1KY+RnFBl7jFV8OV3y3Hd3cPxzZIVUJUIcjV1OKp/fzxw858RtXwY5IIK6oc0MHHmXAZCip1ghbBRDiH10xa2+htjTc1kQiAUQxSWjDZrPRQ+ORyBrXoEQiBs3oJ+q774W+DgQyBs3vz5uUDYtF+oaSlk4TrQYo91gCatiRtTCJu+/s8GtI30EGbgY9zUafh0/gI20/hvB0LRo9aw+YFCKIDQR0xWMXTwYHRt1wYG9xSCbfDpWZXpFBYuXoLvli7Dku++g2O6rJqITfTP7bhdT+y/795o17ol5+NRGZ3rk3mJzP2JhGa01TouXvn3O5jw5XS4EYNdGVOZDFrEi+Cn0mgJDUNOOBF77LlzAIQOg6VL+5TJf1RisFy4dDnGTJmCL79dhJzjoFV5C+6Z67Pbzui/T1+UGZSnSOokYRKVdyrI500YRhRLV1bgoaefwreVlfBKkqjxPZiqwiWZBGNU4koGMtnqGhx16KEYevKJrDoRDOrCDJQ5hUs3NaDWsvDaqJGYMWMGLv3TxWjfph30oOTVAMGVC4nKVKmMU1KxeE0l7nv0Uaz4YTXykBGJJ7hktWBeQsfgZbK49S/XY7vunWGnMzA0HcmYhpwD1KXTWLx8KWbM/BrfLlmG6poMHFLbKLycym/hon3rVjho//3RZ+cd0TpJ+iuVwZIxSuBMytWPEshbsyKXxVNvvI1X/v0+1FgxfGoQlBVQWSicHPxcCnvvvB2uOPdc9GrRDnXpHJIRsU/iJFKpqAcza9n4cNw4vD92LNZWV7GqmywuQqtWLXD2aadjr+7dGWxVcjoN3rcEg6SwktnQyAnj8ffHngD1JVL8BRdiBu+/ph/h6/ewklRpo01RHLde+if06dkDMXJa5QxL6tNUYVo+xnw8GU++/hqmL16MZNu20BMJhukc5Q6Scmo7UGwPkuOy+tpj++3w/do1qFi7ho+DIJTLmF1XxE5cdTkG7LU7NLppQQOhSSDrn+vuvw+vTh4PV9dQGi2Cl8rhsD33w/WXX4Kk5kOXPTiOC1nVWb38692PYsT4D+BpGmRfQ6aqGicddiQe/OvliDmiPNmVSInWMX7ON7jytjuxIp3mjMWC+y+bK21grAoKYeFzUQqBMATCLbAeCncRjsBWPQIhEDZvQb9VX/wtcPAhEDZv/oRAuAUm4U/s4qd6CGnt/SOwpiI01+VyTCoZ3Wn77XDqscdwSaC6zu2wEHhOUEDgQ3BokRGILMG2fbhUwkmQGRiqlMYjXC4Y4XxCD55ngRefZF5ChhpUGulKWLp6FR5/4UVU2w6qclnkaNmvqmhZUsY9ZmbFGuy/Z28MPWMwFTaymqJRqD2pmD5QV5NCPJZgQ5aM52FVpg5raqoRMyJoVVqO4liETUVILxO9eGLQLMflIHj4Kt5+bwxee+ffkJNJZHWFVUoKZKfyRt1xoVNJbD6PPXrtxHDaurQISXaapHJSQcnkwKpGZZgyMPWrGXjmxedRVVuDbbt1xSknnYhePbYV6iapclRiSuWPkoy0ZyMha3jvi2l48bXXUZ1OQ4kSEFIMhIiMoPLHXbftiUvPORttklF4FGxu5oWLjaJAjwj3UrommbwJy3RQWVUHzYjCiEYQNTQYmoJija47GE65BJdUS3oi9QES8ZOhCYDvqqtw0fU3IOX5SOdcKFRKSQWcdG09E7ByDDLnnnoaTj74cLi2x5mMIrIhyBnkzD6JzWbW1qRRm06htq4OejSKdu1aI2kYPLeoVJRC3HlOkqELucyqYOX04muuwYLlK5CXJVGyyj1+G1EIfYriCA6AHE2pHzGVwiVDBuOygSdCorlNQMglldTzKkFVZYyYNBn/fO11LPh+ObIuuejKMBSVyzTL4km0TZaiOJbAwEEno9duu+HVd9/EC6+NgBqNQlJkUNEnKYTUQ3jjsMtx1N57QCfQphfSEADhA3h53GggEYNn+1AtoFyN4va/XIsD9twRnueiSFZ47L+YvxR/vPoaZA0ZdbkciiJJ1KyswKAjCAivQJSAUARjwFJ1jGsEhCaV2pJCyOY4oo+06bZRIKytrmreJ/qv+3n2q+89VAh/9SEOXyAcgf/aEQiB8H/647/Z8/K3BsLmvn5zB+DXev2fGxvxa73+xsaloEAWFlkMSGyl77Gi8d+qEG7My7WweC4sGTnYm4K4qaepqhJDh5yGA3bZmRft3M/Hgdp+fWlo48qzQuKEXPA0qf9oEVeTsvM4tkGRoUk6MqAAcgOVZgbvfzgWYyZOhhJAHZX0kYbHuXnwuVSSQtWPH3Ak+vXtA0IT8oFUfe5ahOe4cB3qPQNkUvUIbNbbCsHuxG1CxRS2OTproguXVXAP4rKKNZDiMYZSGBpM30JU1yCbFty6WuzUqQv+OPRMtC8rR4SpWPQFyux6STEdgKECk7+ai5feGIFFFSugRg3UVa3FYf3746xTBqGYDHMcG+VqHBYHzVP5IoGcjGoriynTp+EfLzzPxieOF2XDGE2Tkalei/NOPwWH77svyjUDEY4dEGNLijirclSNGwAA+5Ny31tD5iObY9IY0Q9HY4jjV7j3E8iRJaYuISsBdz/+DMZ/MQ0px4URT8Lki0/jSohHRjIO7Fwau++wA6648CJ0KS0F+cBSpiEHuyvkFSr64Zre+CnwHCtwnAUpfmzTgxGTSdhDRgEef380HnnxBe6NJGUREmG9MH0RWwPs8Nzlstfg00OiGxAO4pqCDtE4brzsEuy5PQF5cMOC9uOJmwI518WaujqM+WgCvvluMXKWyb2v5UUl6NqmPXbpvh22ad0B7Tp3hhSX8fIH43DvM0/CokgV3UCmLoeoL6NkXSTGDZf8CSfu35sVRVA+oyYhte76Xn/vg3h59PuIt2yF1bXViBsRGKaDnXtuixuuvxZtSkv4psWaXB6333EXx5LUeDZMx0OJHkXdilU45aBD8eAtf0YkL9RU37dgGho+nDUXV/ztTlRkRFQK9WCyDS+Pz0/UPTRpmZNCIPxlttfN/SINnx+OQDgCv/0IhEAYAmFzZmFzgaS5sRPNff3mnDsvRJu4SjZ3f4Xnh0C4ZUayAHxNVzkFcx1S6Rovqz1XlMWRiUnbli0w+PgT0LaIHD8pdFu4TLIvKJWUFoQYMggJKFAsyiVesLMHokzoIFxLqbzTdl223af+K1+VWQ15f/wEjPtoEiQtipwtzESopE8s/KnnixbWwsxlm9ZtMOi4o7FNu3bsfmp4MjTKkKNWrkAZIviQyBSGzy2A0aAvjfCHOq88UCCGzLEAKzI5/Pu9sfhoymeAHkHatNiUJmdmoajC9bL6+x/QtVVrXHbW2dilezeojgVDoX0EmYyUYUh9ab6Eb1f+gOdefhmLlq+AVBJj50gnn+Oy08MP2A+nHH8CEmoEvp8HFbBS/xnBHPUqmnBhw8f4qRPx2NP/gK+UIJ4sRVXtWuzSa3ucdcpA9GzXFnFS0bJ5xAxCdQGEBIOcDdlo6pAdTb1DapOPejZuIU2RykAFJwaBD8AbY6fgtffewfLqNVBjMaSzOS6rpetfAEL6by6Thuw53Et57imnoFhW0VIlexrAzQvDH46YaORIy/Y1AZA2nuUE82beZSMdSVHwyZzZuPvVEZi5ZAmSyRj31wnY/WkgJKWt/nNE8hBXJLjV1ejdsyf+ctmfsE2HttAlmXMJs/lcEJch5iP1Sdbm03yDx/UcLoHVfQlxR4HkkxmQxMplel0m5l8ffBgjx74HI1kCM++jNJpAZF1/5PWX/BEn79dbwDj9qECKSkDvfQSvjx0DtaSUeyMVWYaSpzLbCHbcqRdat26NXC7H7rHjx02ElkxwP6DjeyhWDORWrsLAAwUQ6iZXosJxTZiGig9nz+MewlXZPM/Dhs/REAg365M0VAg3a7jCB4cj8LsagRAIQyBszoRuLhCFQLjh0W8KhBvKHNsQkDZ1Ed3UtW263009f2tVCAvj0BQMm5aMkusquYbm0hmUFSVx9BFHoEeXzmiVjIileEHR4eJE7parH+L6RX9jY49AQmRgCXLySGWihX3GtTHhs6mY9Nln+P6HSsRLSpC3qNdN5MwxRxKvFGIXyATGzKF7x0446YSjsX37jtwLqFEvHhm18GvJ64Eg/z046UIsAxm1iCOX2MnxvTHj8MHYSbB8H2okjoyZRyRZhHw+C0ORoLg2FNvBgP79cc4xh7OKY+fI2oSUL597DGkRbioSKlIZjHzvfYyfOhWx0lKsqFqN0tJi1K5ZgxaxCOcUDjr6GPTbuw/K9QRUznFgMwuRq0cGJJ6DTC6Hl94YhZHvT0CspAyZfAYtykq5d/H4ww9CxAHi1NLHJi8CCOn5hYw/hrZCVAaP449vsYh4CdJ7ZWEY5AGZnIu5ixfjvqeewJpUCpYkQWMgzARA2LAfGsV4LI66tZVoVVSEfXbbBUOOOw5ti0pYd03qKsM/H8d6QFi4VuLYaePgeioT9anvkNS6WvztgQcxfdkKpGwXmqZsOFtxIwphYQqSiiZT/mEuh6jnol+fPXHR2UPRvm1LkD2R4+S4DJpvUEBC1soirpNxjSiPNknFdiUYtiDunOnCixmwIsDrEybjr/cJwx0CWQJCzXFx/aUX4aR9evNl5WGXBRDeeP9jGDVuHPcQOpoGy87Ddxy0a9Ma3y6Yh0RJMdKZNCt7ZeXlyObyQCxK/ksoklVkK1bjpP4H4/6brobmgIPpCQgtTcWEWfM4dmJ1zoRDLjakEAbZmgXFeEOfhXTDpvEWKoShy+imvjPD34cj8LsdgRAIQyBszuQOgfDXmT8hEDZnVjY8tynwbQoIaT5LngfDMJCqq0NUVbFt587Yb6++6NFtG0QIQuqL0AipGoBQwHSQ2B0cAhuRBCY0wdqYn7Fk9Q/47OsvMfmLz7FqbQ1atW6HVZXViETJpoUQsPAqhUBwYQZCKpuZrkOv7bfF0YccjJ5t2yKpG9yExkD6o94yAZYFUGIHzABlqZzx2ZGj8MH4iazCpdI5Lk2kXrzabJoNW/x8HjFFwd6998TQQcdDd4SBDBl6UAQEG6zQ4l6ROEtx5IcT8eKoNyHHY8iRoYsscelhSSwGw3UgmTm0Lkrg3NPPwH477cJGKtzuxaWeQG02j0g8wqexYPlKvDDqHYybOgXlbVohlUpB9yT03nln9O/TF/v33R0xasdsZKLU+AYHHRpFJYgERAGIjTdLIUWSgFBERKTSJsZP+hivvDkKdZ4DV1E48N60LcRicVhBBMd6ACFJiKgKG9x4mQxOPvoPOOaIw9C1dQtIBNieKC9tUAgD0A96PwvXhnMtg2vz8exZeOn1EZgxfwFSZIpixATgUE9cMJ8ajmHDJaNcOszip1QfFUKOo6Ts7rrj9jjvrDOwU5eurBLSK1Msh+sI9bpVpBgpUNl0IYpe4nxEyZW5P9NTgbU2cN8zT+HdyR+x6UuqLoeIoqJIN3Dtny7CifvtKd4ZQeUmuYzedN/DeGfCROSoUDkeQzqfRTyRQCZdh3gixqH09P6LxqLI0FyMUJmsy+6vceotXLUGJxx0MO674Wp+l5E2bHs2XFnDxNnf4Jpb78TajMkQX9CJqfT6pz6hQyBs8jkbKoRb5osn3Es4AlvjCIRA+Oss6LfGufBLjjkEwl9n/vxcIKTF0n9y21yFUJAIrdp/bhHslj2bzQ2mp3w8UnPqz5MC1j0XiUgUXTp34giJDu3aom3rckTZTCMoIRWFfGxaWlDkChqiSblt7FUiozqbwcw5szgiYWVlJVxDYzWQVEEeJ0+B7KkiMqF+E0DDWXwkl1Aen2chpgBHHdAPO/XcFtt27CzKHYOeOKFINeAve6YEILvWzGPW3DkY+9HHWPRDJWfsMbR6Plxy46TeM8njjEova2LAIYfg0AP7o0ORAWoLo3gEi7LNaVGuAuRJQ6/27ldz8eLbb+P72jowbHk+O6myiQz9eA4bsURloGv79jh/6FB0a9t2vQ4vhjNbjCHtd3FVBs/+62V8/tUMJEtKkU1lIFkOinUdO3TviX369kGnju3Rtm1LGAa3/9UDALNqI0QvjGghCIXgphLAt2tXYeaXszH9i68xZ8ECPnb6oTJW6i3kzzjqk/VIERV/52lN/5+MaMhsiJ1KXShWHnvuuhOOPKg/9thxB7SJUqGvgHDbcbmMkpRcTZW5B469XSBiGb5euBiffvUlxk39GHMXLkSitCXDDZVxFuIkNgWEdDyiD5YgtADDNBMox9GDbFvwLBNd2rXDcQMOw359dkOX1u3h81FQAbALHZpwoA2Om+YV92FKQEVVFh9/Ph0fjB+PWYsXwaS+UU2F4xI+AuWxOK7604U4ao/tkXGBaNBHSfu47dGn8daYsXBVBZ6ssBLaAPDi86FxPiC9B7gn1PcZXHXLwqF998YD1w5jxKeeXoLo1LpS5KlfL8DNdz+A1bVZmHQuNIfpXSOT4v7zt1AhDBXCnz9bwkeGI/A7G4EQCDfn6+J3dvG3wOmEQPjrzJ8QCLfA5NyAi2jTvXIPWaOt8Xzm8lBa81M2GuXU+QSGBjRFxjbt22HbHt3QtlVLFMUTKCkuRoJ6sJpg3Oq6DAedr65cg+8rKvDJtGlYW10NLWLEwy4bAAAgAElEQVQAmoK064jyUF/00lGiuUxNVwWlLwBpAjTqW5RoCUz/T3KgktmJY6M0mUCPHj2w7777IpksZnWT8g4JRQiIaij8vaoGNZkUvluxEtO/+hLzFy6Ao+hwtTjHDxBsssEKwSZ1OxZcUmMJ7L/X3ujetRvsbB6GLPO+6c+K5MOkstJIDNV5kxf7y6urGabybG4isekNqYgEhXT8muojU1sF33Vw5KGHYLeddxHwHRiAeOTIGhG6Vc7MQ43H8e8xYzBt+tdIlpWxh41n2ZAslwiL9xmN6+jRoxt23rEXOrRrz1mDJckiFEWjiEZoXAu2Ih7HgmQzWdTV1aHazOGTObMwZ9FCLF6whHsJLU/mjD7qk6NNJYWRjq9wQyMALgbCQsZmEFkhezaSFBmSqkZM09CrexcucS0vLkXrVq1QUlIEQxYuqLYLkEfMqspK/LB6FT7/6kt8NW82Fnz7HaIlRZy/mLGpmzIopS3EvGxCIdwYEBaup21ZcLNZjlMpjUdRUqyjd589sFOvHdGxfXu0LmuBCFE+V/HKyJgWatMZLP52KRYs/hZTpk3HyopKVNXVoaRlK2TyOZ4/ZPxDW0JTcMwRB6PPDtvCSqVg2xQjEYGSiOIFUj0XzBeRF6ITt165pnUI38Jo5NLEqilPDo8dTKkcdafu3XHOaYMBKwtDluBYeXiyjvnfVmDEWx+gMp1nIKTzFaq4uJnyc7cQCEMg/LlzJXxcOAK/uxEIgfDXWdD/7ibKRk4oBMJfZ/5sLUBYWCyzQYcEZGWsl0P436IQbqoHs/D7+vlMyk8w5zljjRuiBICQ2kIh545pIZlMIhaLobSkDLF4vB5mxFM9rF69mn8of872XCRLihGJRVFdWwtJ05GTyGqGXkmF7MmQGQjJ/TF49cD45P/Ze9NnW7KrPvCXmWe6976xSlWqkkpCI5KQhJBAIIRtsAADthsaHI62CUf0B2h/6OivHdHR0V/7i/+I/hP6g4OecDduwkAbBEigWSpJNb96wx3PfHLqWHvI3Lkyd+7Mk+fc4b08iqdb957MPay99trrt9ekFVsZ/ZdbDLFeI9qEWExnuHv3Pj74wQ9KQHg4ESUWDg4PcTGb4snJMc5nM7z98IGwzFCpgOHBLYQega9i8hoBDD2aKzAKJiKDabheYrNaI4k2opTFZjEXyjtlC43Ipe/ucwjGh9iALD8pwjiB7wcieYnOREs8Ml2c4f5z9zCdXyAYBXjyhGx0BLrkfClr6NHkQFBksVgDcYznn38RwcEBLpYreP4Iw2CEsRcgEgXeQ1HKYxMuxBiPRhM8f/8+PvDS+/DCvfsYDUQOVrWSCebzOU5PT/Hg3Xfx6OwMMy/GKklw++gOnn/+JTw+OxPxkAQIaQyTiCxrOSDUljpaM5HiRdXhE0XgqR+yMCdUV9ETNSdX8ymeu3sfL733Zdy7dw/3n3sOYRwhCiPESYpXf/RDPHz3oSjNMRiPRBwdlfmgwvWriKxc0iqpZ9DUQqjnLLJtKpdhWR6C0rnG8FaU05VAU4TzC1me5LOf/Ck8d+euzCpL8xgEmEVrvPraG3jt7TdxsVjj4PYdrBMC9mOMhhMMyEaeypqG9BkHEvBjfoahnyLeSP72Dg+wQITDO3cFIKRyF3kWUGkFFBcwJiD0E6woORJZq5W7dDybw4/WWE6PRYzv2fEpBqNDHN5+L1ZhIBLcrJRFnuaurd2u2Gh9vPWAsAeEz4ru1s+zp0CJAj0g3I9C/6ywWg8I98M/PSDczQ7SLqPbAEITqAjlOYyQxKFIpCKyiJLLGxVLFy51nnLVoyyjiUgAQhZFUnAPDg5xeHAAMpXNKFFJHAvQFlLhd4IVvqiGjkE8EMF+AhAabEUALbN2ZK63FBOXIFxTUfkxxiJrZ4rHjx8LwlGWUQKvGgxQIhtq4z0vviDiA9dhKIrCpylFYjFAKCPF5Lsh5fU4EhknKaPm4WSC8XiIDYEzVQeR3l+FsiRCGKcyE6tH5TDof7IsiRxHglW8FkDwdHYmagMKS2kGvH2MgiHWlEyErE3jCdIwEvFkBEIGIypDQVU7BqKQfRSHiKio/cDDeByIORPYiTch4rUE7ARmZVZQ+aHMloPhEKPhCP54gJPlXJRLGfljIBgKF0SqfLhWsaJVgFDwEoEgBgipfap1SMl4kEQ4GI0FwJUlQSJEcYr5ciHqSwZU3zGlupUJgsDHYDCEN/CxWq4EXfwgEPF82oLdBRAK3tGgUCXhoULzNK4kIHtwLMZKNFtcTDEZEh+m8IceZqslJrePML51G94wwPl0hdGEnDWB1XyFA6KbiMOU1r759By3J0McBJSUJhJ0XqxXAqSt4xQ+8Rwl/2GAULu+FwEhJf2RvC/cpZMEI5lySfRBFyH0iUJadkq6M0KEQJT5IHdfUYtQgN48I7BLqvSAsAeELh7pv+8p8NRS4KoBYVdA8dQuzCVNrCv9u2YJdU2z6/hc7bu+79q/a3/peDPXOGzf8/HxxBnbtut+T1p0TOuPzUJIli9bDKENqLn7r36iacxgySKomtPJKPNxyXlqcCWCBI14SKI/lZIQz4h09zrLp3ynin8S9XcqeSHLEkiLoHhbWAYlIMzf1e5ved08HdemqaD5zNyP0g2U4sLkRwAQ5dRK1iL6xKmKkRO/UQYQnSRHvpW5RSo7JtVozPpUJTsCfyjtY7F0E40okYoChOY4aYykpGuAm49L/he1s1oscecOJdYBpudTHAzJ6ZUSXErQkQ1PuBfKtRClQ9Sa0PpnsYIZDfPrFXM9RFZSYU1SbwiQR66MMgmPWFOylBngPIsdFMRhJQ1EPK/qS41HAx0NIqvkpYz5S+U82Me1P4je5ofzP/WXZ14VxTClJU51JbOzyvUyLeKUBIfiaSmmUI9L04msvzT3gS8hv+QxZeEVFyHSpdknaK34RY7BF/wk5yQTIGXj1xZigwY0rsiT/CgssKKGRb4embU09UXJFWrb94ciEZCeFyVbqqMPp3cPCHtAWNqE/R96CjwrFHAprPumQ1eFe9/je9rb70r/HhDWc4hrfz3NgDDxxvAcSWVcCm/b/bcrQEj9Uv0zocAagMNM4iMsgVQLkLKZeAk261gk8yClVAOU/PlEACZK2kLKN1mJyDWQ2haJbJRCLAGhypypEgaZCr0upK73bQ5speLL96MYu/gkImGHR1kXkwRhFIm50Rjo79k6mIgrA4TyfdG+KmovxzgQijfFiZGCPxwMheXHrIOn14NmlQFCBapp3jQ6qvtI75MbZR7uJTNziqQrgs4EOAlMChSnXAvJJVC6c2rLEgdVXL6VY0YVgFP0J0Bofjyjpp+ggk4mox8yQCH1pctbZImFFP3zdcrBKc0n54dAzJfqYNLfmn6aAEI9bskfEhDqTzauinLkknfySw0iBfHXiNYr9UXWVbrICALt0pqXPBGuquSyKVId6flIQCg/EhASeMt+L9V1FXBUfp0BbPV7ShbWJLNGk9VXfGiMiUz6I9/rAWFTXpLL0gPCVvTqH+4p8DRRwKWw7nuuXQHJvsf3tLfflf49IKznENf+uumAUCqXicjmRxbCZeBlMYTXGRDqVeP8nyVtNYpb07MEnMRPI6srpawnV0BKl08foSiTTmoo9Px5sqgQEKDkJvST3ASFdabC81iDOWFBUgMuAxym8LJ6ezkgJEBGoFSCp+FwIAAIZSVNKPun+iQMoZtWSjF/o33pLuurefuioLgARUYcmDle/d+aJkQ/ggoh+fxR/BkB69QXxcnpc3RwINoUer2RdVVm0CTwIYGGBoHS0sbpUSRsCRAy7MW/51l8+fcayOf0k/01AYS6diQB6EhkIJVrY9LPdf40BYRil3IwyxrXVkpzzcyxiBINqV/gdxFHqvldJdyRfSlASBZCAQzlR7iKCgIpa7qV39RjRlkXCU7l5YMuwUGWbuJxiifVvMdLSZjTdF0Y9RbCHhC69lz/fU+Bp5YCLoV13xPvCkj2Pb6nvf2u9O8BYT2HuPZXDwh3u8NcCh/ndxsgFIkvC+5rSkE1/lZ+t4zqzPEI66FSmrWiXbf/dg0INaUz6yK5/gXFMbcBhCKyS1tiDDBQBQIFBlC0y+I6CcBRiGEBQFIspkRpGQhUgKNE75JFKXep5XPVv18nQKjpUOCzCrfRuh3SBhBSO3z+nE4Erqt4ktZI/r1Y95CD1yzpTiUglOAtr5VpWgzL+0vwTAEQGusr+I2aMsuzlC3knHYu+dADwh4Q7vZE6lvrKXCDKOBSWPc9la6AZN/je9rb70r/HhBeLSAUMW1X8tGxddR5vYXQE9YA5XJY4ZpmDr+rC6lL4dsGEJISmwF3Rm/hgqeUUrKUaCtF5opnPC8sW+oLGyAsxHZpALUjC2GBzsoaRfF+hdpvDJCU6VU0qZGFsI6mdRZCDVA0/ehZOo80ECy5vypa1skst4WQx9wV51NXhkSAVAeDZrGc2hDGXEZFIUIDyJoWXOKJNu6ish13DKG57jZAqMdUFcdogkbqz+R3aakz6l1m8zVdjJVrr3Ab1lUgFQB0WQg1PxoxovJNFQOr5ApltBWSiLn49oCw5eHQu4y2JFj/eE+Bp4gCPSB8ihZzi6n0gLCeaF3p49pfXS2EPSAsrt8uAWFBcdc6bwUgNEeQWd80IGDPG/loCsBAt7FvQOiyapoAxZx/DgrKgNAEDPwdFyDk+IoDnJi5wJb2Y2k9XC6j1wsQcldgTn+XSN8lIKS+yhZUXqeT3ejoeplqoDn/F2NOtZwrWaA7AsIy/9THX7rkQ28h7C2Erj3Xf99T4KmlgEth3ffEuyrc+x7f095+V/r3FsJ6DuEWg53z0w2wEAoXMY6EFCG6WgTbWgDaWAj3AwiLCmt5/+UucLt0GeUxbRmIY/xzXQBhbmE1SmcICx0HKEUAyC9ISgCd3cC4ACdfn11bCC8LEOZJbRj9GL4rrX+J3vUm/oLLqBFzKktAaAthvmvzJDPyb679WbrQ4PiUXSC0lQ89IOwB4c7P6L7BngI3hQI9ILwpK7WfcfaAsJ6uXenzLAPCmGqUUSr4a1h2glu19O9a/y0p6juzEPaA0LTSFC8EcvfTHhA2k/dNLYQ9IFSA03GBduMBYe/y2Wzj9E/1FOgpUKZADwifba7oCnh6C2E1/5i13/bKYdfYQqgBYZ2FcNe0cbmEuWLEOD+XLBIuFzf9vY554jFVzKONt6+zjZoZIQtul6r9zHqY9aMsMDrukMWw2SyCnP5ZFkgd82mUrZAWnOIbuv6cad2pchPNvjeSzwiLEbfwMPplFrwshoy/wMsKqGyw6jGXxZNbCLkFkK9PXYxdEwsX1T0s0EqRM7Nk7iipTFWZi8rxcQuhi78d48vmkc2rGDtctkAyF15nDCtLgtRbCIsbsgeEuz5S+vZ6Cjw7FOgB4bOz1lUz7QFh/fpvS58eEH4fPSDMXeBEGn5RtqLIbz0gZPToAWGrA8lmIewBYTUZXRdGvYWwFfv1D/cU6CnwNFGgB4RP02q2n8u2gEf31FsIq2nOAaEtVq6q/lyrVbxyC6GyTFXUISRAqLMK+srixFM+FJPGt5p55cMuhe/KLYQ8SUpp/Ypp/blVJ4vRyiyB2uJUbyG0XVBw/mttITQsNEKWMAtgyVrY0kKYy5fi/HL5w2Li1EbLkphwi2kpZrLIkU+rhdAWQ8o3kb3siHyyfF5wF2jJEDm/9RbC7lKtRQu9hbAFsfpHewr0FChQoAeEzzZD9ICwfv23pc+zBggpaUzoAwsk+I9f/Vv8xTe/g00wgu8NRIr4HhAWgVsGaC4JEGol3WaR1OOpB4R5Mfjs+WcMEJr0q8pn6UqKclUuoz0gVIC2jyF8thWefvY9BXoK2CnQA8Jnmzu2BTz5DX19mu+u1O06vqvqf1+AUJclsFlIus63+fu6DmECwgSplyD2gIskwl/83TfxJ3/7NWwQYDg+Ek1qu1dGFypInpplrpv3XPfkvi2EYpLGxwYAeBIP7TLqqTp0uolyTNpuLIScPzJA4FCI7YBQK9RF6icqeyT99WZYCIvrl6RRYUIuCyHNsVAahDFjW0DI1ynOC1422hBNXUZtgLAkT5grg8uizgfpiiHkQaOc/130M7PI0pzal53gWVKZhfj89OSqKrs2WnDXQ72F0EWh/vueAj0FbBToAeGzzRtdAVfvMlrNP88CICR3Q084h1HhaQKEPqaI8Z+/8W3831/9G6xTH+PxgQEHDVeyHhAKxukBYXH/ZGUIWLIczTmuJDH6fbvLaDdAWCprQaCkwQWBfoRbCHtAyMuI1P9eSf+Clbr+gpKXuSiuHtDHED7b+lA/+54CzzQFekD4TC9/RUxIO3r0gLAHhBoQhr6PTeDjL775bfzJX/61AIT+YChdRlN5m99bCIsK69MCCPXFUl1duSoLoivL6O5jCK8HICxZcFWsY28hrAeE3KKZIC1YCV3nUQ8I253v/dM9BXoKPEMU6AHhM7TYFVPtLYT1678tfZ5+CyEEyNMF58klMvJ9JJMR/r+vfxN/8pd/hXU6ALygaCFkFhWi/i4Ty/Quo9UK9b5dRntAKOWIy+VRWwh7QCgp0NZl9NoDwt5l89lWqPrZ9xS4zhS4asDnos22Crer3f773VDAtT6uG1nXKFztu97v+n3X/m37KwsFUgO0ZRn1WEwXV3i6zm9f75tgUCh2Isuoj3RyiO++/gb+/f/5x1hQiTh/CKpVl7nw6fpwbGC7AoUuQJgBF1bvzOXKp4frVmCzCvYKIPAsjKyOGqODGRNWOdZUUqrsOlmsb5eVuSjVEWQRUj4B9vzD6VeOKVR1/lQsZIq8DqBpASzFUKoueMwb588yoCrSj+83GwDbPssoL7TIAXbRwhgb868ChJ7HLZLy9zhRdFPrqefBY/a4S2NOL7ZjWDv5/GU/5NItGaeOH31oeWRbv1hEDNv5xVXHk68Xl4s8623p+dK+5evDN1SRvzkg1xda+q3OLqM9INzXkdO321Ogp0BXCvSAsCsFn+33XYCpB4TVKQieekBoRE6JIuoiy6iPKBjiYhXij/7D/4N3Hj5BlPgCKMpn8iQQ+yo/0QNCyY89IFT4p3XZiWcZEJLBX5WNULiPJ4npAaFDH+gB4bOtMPWz7ylwnSnQA8LrvDrXf2w9IKxfo2fWQpgBwiQDewT8lgkwPLiFv/z63+NP/+w/I/GHiMhy6JEVsQeEJYsHN2gYNwk3yULIXUZ7C6FcWJuFMLNI67qJOoYQ/ILJliRlHxbC6w8I9XbRFnLuCs0MiEDaWwivv5bRj7CnQE+BS6FADwgvhcxPbSc9IOwBYRUFdF1BcmnLrH/wsU6A2Bvg+GyG//V/+z8wXUeIfbISSjCorYS9hVBZsK4YEKYsgrPsispcYNXCZXIhywYqgYxO2tEDwmq5ESu8l9HvGrmMEsQ0k66I/aoQlt6vV20h7AHhU6tq9BPrKdBTYN8U6AHhvin8dLffA8LdAEJbK5y+rhhCHmNji03cO1cqIOCnUlVMyAoIH8PJAaLYw2K1wVe/+W388Z//OdLJBJPDI2yiEFEqASS9ReBQz3dXMYR83tyFdP8xhDymqT6GkI83zzKZK+MFHmkYQ6hjz/J35TjKMWrFEZj9C4DHfJ9THTvITDG22LAMUGgXRMawriQs3CVdn2fW2EENYJjLo16VUgwZWwAe01sqc6BdUC3zj9V+0M16fpGzOSDMymTwLKM65q9Q1MIcbL2FMAfkss5iHkNY5M/yfIsuo/qCQLfH+cPzdxtTWNq/JZOfukix0L9UZtNlIeTr37UOYe8yuvejp++gp0BPgS0p0APCLQnXvyYVCcuBrMnTxxA2iyF8FgAhUh+bTYTB8ADeYIh3Hp/gj/78z/DO+SmWmxAHR0dYh5seENbIlt0AwhyEugAh398lQMhMuS4Ap6dWshA+o4CwBPhVUharhVAD8B4Q1p4/tnqUNwYQNvQE3psa8qz3vzfCXlLDV71+lzTNvpsdU6AHhDsm6DPWXA8I6xe8aQzhrgDhtWE/prD6qY8kThFFKbxghNFwgkWa4mtvvIa/+Lu/x5vvvI2j20eIEmUhVO6jXuI7yk7UF5p20cNlScoATEPLF7ewldpnGqkr62Jx/H4hDX/ZmplbhcrZNs0so1WAUJYIKWdJZVkzSxbB4gh7QKhcY3dsIdRUzgB5Q0BoA5a9hVBR9LpaCK9aoX/W+3cdHNf9+6tev+tOn3581RToAWHPGV0o0APCHhBWUiBTWOnbBAQIpfsb/aS/+ZhHKVYHQ/ynv/kavvq3f40wjjE6OBTxhFksYUJFKQIEyrWuzG/tAaHplXgVgLDYfzuXUTOGy+beSrQVct1YAw08bS6y9KyICSsAVr/oAZD6JZdS5gHprLNnsxDqv9cVrhecVAJaBrglV2M1/qbrSs8V1oOVXeC8zV0obZYoW//SZTQH7p5XdO3M1km7nhqDM2P28nHVa37cnbjooptA92dmnTVHVMrKy7KM1rmMUjs8aU7Z4lzP/+7zpdoDo2pd6EmHQ0uJvwSdlRs2/efeyk40FWP78p1/WvtvOi/bMd6V3pfVf9N+us6nrbLYdFw3nf628d+0+beNUWrLD12fdx0IXdvv3+9GAdf69C6j1QoLpzovQ5EpyC4NhjXkijHsttpbvG2CksRTwJAUew8J1bg7mODByQm+9Z3v4Tvf+y5OpjMc3r0N+B6enJ9hMBnD8wL4gTzJXGUjmozQpHUpG6ElBixxWAi5C2RW561kEUyzmotiPgxRcUW2xCdGe3WAUH5nWgJVLGdNbJ9UmFldvFJMH48J261CbwNYtv2gYxYFWDSSnFif5/NPioCwHBPYbH7Z+jvpRVS2aWU5QOPjJ7rQ0rjkrQleRBvmxQxZ6Y35U9yg2Z6kH13eGHCzRC9VZ1IngSJAbTCp2R61UwfgxZqprKk2+ln1LBYDWtonlnW2n0fagl7kbyl0DAC/rxjCporjvhT6p7X/pvO66YCk6Tz3xT9PCyDi8+hKr6brcl34rweETVTI/hkbBVwKSg8Ie0CYKbcaEBIISn1EVJcQHg6ObmO6WuAb3/w2/ubv/x6n5+cIJiN4kxFWcSjqFIZhJJRXAoYeiqnic95sLr1LhclVIzaQ5SpMr+V+9r7SK4sKeFmhNwGNUJCdMbk5P9kBob0fN+CqSgKS01X0aSjIJQsbA7hV8qFokeNJdup/dwEMMR4LQJEA3N5+EwBjvi8gdwFg6fa5666dfgW5KgAaA6DM4umSt7I93V9ZG6njR3ra5cIs+5c5hF0AvAk9uYVRt+86cfl+48mz7BZiMXLWvHlxUgHYrwIQ6gnxLGG7Vlh1eyWSKDlw0/u/aQr5tut71evXA8JqCtw0/usBoevo6b+vo4BLQekB4eUCQr5W18ZiSMqudhlVSq8fjJAOfIRxitQPhAXkW9/7Pv7+W9/GO48eYpVGCCZjUZZiEylA6A+kG1qmpJkgsAUgVIRqbCFUY7a6XKr26mIIyy6ZbgWcr2cBkFismQJYWmIV6wCRdOetAkwGwKkAhEWLq7K0KH2SxySKsRmYs348VcC2PkurM4aTAUJOJ+4SagNI9rIZRUBRBaCLLqMmAM8tdjzbaR34L8lnvTeYBVAAYrW+1qQ+DkBP71PGYNFWycW4CJAJS5TXt6ghmeuV749m+1i4lTNAnl8+VQN/+XxcJFnBtbp44VEE2JfoMtoDQkV6x/npYpWbppD3gLBIAdf6utTzZ2X9dwXIe0Do4qj++x4Qbs8DTWN0d+Uyev0BoYrj8X0B7FIvEO6hYRJjsVrjufe8iIcnT/CdH3wfP3zjTfzwrdcFgBiR6ygCkOdmkiEKdVpUgkP7mpm0tlmUbIpsnYWNW4yE0uwov+CyyJQAoQHYMjBbYVW0jb/0dwYAyZXX/FSO32EhzEo4KBfHkvWmBhCWgazLgpif+JUWq0qAm8+Qz49oahpFqtaHWzjLALfeotoEEFqBaClNZhWf5xbCqvXj4y3sBxZDWc3vfub2nMVsqhIxLn73VPsckGZAjl04VM2Oj5/zlwl8C+1qC2ghvllcUWTdcABfAoRnZycFjmx742YrO3HVFp6ntf+rAgRd+9Uc2RQQXfX67QqQbAuI+/6rKdCWD68LIGyqELeVv9ur8v2bTSjQWwjrqdQUENrlWTMLo+3967ZfivxiKJaqVuEmiZAGA/jDAY4vzvH2w4d4+9FDvP7669hsNogiknB+hYWQg8MWgLACoPBkGBrckYVEgMjMOsdc/Bg4M9vRczetUCWF26HwFy2EyhrXIM5Uj1mPnycv4YpzPm7Zh64nJy1MykKU1cYrurFmyj6BBM/LLIJ67KbVsDUg5hY+ZiESlwwUb6fWSaj7qbS86X96rkmcZN+Z60SAkCd7yekjk++Y9NJnVxzrfvIHitbssktpkUuLMX2S5+r5y3w/48lsgEm2btl4iS6GOzPRJDYBkeI/Xj/QV1ZBYblkFwLmGDRva3rqoeh10ftIv1OZpMdo3ydvAPWJE+lSa1oVxTpXhP1l7RvvZ33XAEJJQ6aFmy6jPSAssmxTwOJSJvYFaNoqxHyc286va796HE373xf9XOvm+r4rHZrO365AuUZY//2z1n8PCLvxy7P+dg8I6zmgB4RF+lTziwSGdHbEPhAlpKSmwp2UahNezOaYzWY4PTnFYrmWDRpKWq7ANZPeJsQWQKmg4BdBVq5k54DCVNJdFiatGOufAXyhpOvfXRY7zl1Vfbv2oG6jyqJYdhE15i/cfCW1iu/mQEMr7KkqQK7BGL0j1lAAsRxEBX5QCRIzwOKKobRYsEzAZwJODWz0OPU8TKBBfQvAogFdTaZRWwyeAL5m9lCiR+pDAyk5P0rqUq8hybXkMW05F9jWWtLdQ5zEBTAs+Iy7ROr5KsCu529aWPmFCAFkkSm4IsbRxGOaX/Q4+f7S7RL96bKKvs92LUt6IyhmADqTBxMks/8AACAASURBVHnSJhsorM1y6jHX0VLSqrI88XpA2APCJkpfVyDUA0ItMptQ2/5M13VoplI8Pf33gLAbvz3rb7uU0a4xhFdNX9f8XOMjq0GXj87Ct20blIKly6fr/MuARgKMQiZDnTHQAyIy/pHiTAAxjhGMhvD9AUajEWbnFwpIdZPSLpe/gtJKiqsqeUF/d6XRFwqugTiz54XFKrdU6WyWrpjEOkBY5zJqW3P7+HMgmIFYPxUKubaW5VYeaakRmS+Z5U3Ph4CYsOUqoEjv5ha09oDHBhj1hYvuRwPTEt1YcpYS4KHx0l5V62Sjn94PJZdHNU99UZFfBAwKTbmMuWlaBCmlCweLBZnmT336/lD8zHiYJQXR9CK5ItdP8qQG0bq/MiCUm9Rj/pn0vOmFIH5XIE7yjgdzTeI4LrpRJ8X9wrG4BtTcYqktz+b+qQKFVn63WAm5yzTP2toDQrYzuonivLF9Wbi2OX7NTdfUxYa7Am/Tb5XQaUrffdGvi/JA73alQ9P528bZ999uBXtA2I5e/dNFCrgAQw8Iu0mkmwgI63hC80OmpyrFjKgkLBSezGAolE+fitLLjKKkjsZRJC1VRtKMbfYjjyE0z62SxU5p8NzSxy18+tzKAJGeg2HhkK6IDWL0aiZljs9WCqPq9RwgyNjNsoWSu5/K3wsWLcNiqPvgijq3EHEg12T+dTpYeX1y66PpJirmqEAagQo9Z/N905pWBRCr6FgJ4KmGo0jkQ+DKg5k51vN2DAgtiFJb0nQGXj13xm5G3UG1xyx1ELnLbG5hLfKvjgnMaKWBt/oDB9AmnXXSGb3etIdMl2Sx79UE8ksKj24ZSvxrk7KV/FkCg7kEqCRvIcvo+WknJ34+oG0EWJt3eJbQqoDLNu09zc+aAsQ2T5tw0odKgVGJoVlD3e5nn2bq93NrQoFd1N1q0o/tmc4A3XKjWef332W8TS90uvTxLL3rAnwuWnR939W+6/uugLTr+Lu+39Xl1EWfXX6vrUV1bfL10PBPK3SUwbAgG3RMU2Z1IGVQuh02uX6son+dTuTKsm7OTQAKFa/WhI5VspQDEQ6g9O82PrAB2LydJi6K7tFzehNYJ+DD19xVNoP3VLU+xaQu9eq3sFS6h58/oQGLRTFz0bO6q3wE/Pwp0qfradpgogVXaiDxW1Gn1AEvi9JgBOIRTUf+s+5CgGgnv2dJeVinbQBZNf5qThMx/h4QNl32m/+cS+G2beH8FpPd+DGS9IDw5vPIVc7AxZ/7HlvXI8yqyOxpY/SAcLcc0RXQdH2/62x6QNiVgu3eL3kcOCxiGSDUbqM8oQMDhHo0mWLJbvuNiKSCYtp0Fm3kR67sNlcwm46jKTBxZuXkKfYZYGi/P4pzbTpO27w5gOSAnLevv7eVTXACeuWTyC8k9azK82EWsQyNsDVXfFjVv740EBlMKavuXj/FEzuptIY1H0BX+e3iL9eFV9f+bRcuTSlQkmcX07M2gLTUz64G1LQdzpA6I0/T9203OF3fb7oAu37OdQPnmpdNwJgCyWyjZPmwHGhN56kZ0jVOW3tdN1TTcdqe23bcur2bPv+u9LOua6P009177wFhdxre5Ba6yo+u7+9Kfmy7Bi6Fpqnc3ZYOLoXJNS9blnPXe/r7tv3z/lwugq5xuABPSV9hF01t6d4GELrG3uX7ptkl+fxK9HICwubqrRxTMRNm1/UtKdxsOLsHhLKDEiDUFxIsiI1cQM1Pzh/tAKHos0FJhS48I9+9XoDQJb9d+9P1vYterv5d7187QOgaMP/+urmMdl3QtvPnz9sYopxlqlr1rXMZ1ULbVhyTxnLVB8xV0z9QAflt15FnA2vrisIBZdv+b8Lzl2E97AoIbXTc/Z161XFYLtDcdl0vW6FuO77r+nxXy4Ge164P9MuiV1OF3jYefhG2rRzfln5d+8tjf4oSpC3ANseh/7sOpGr9fVv6NT2vt6VrU/5run/cfMYlLV+PekBo0lpYuih3aEJZRmU7nQEhA2D8vOFrrb/nFr0shMeBb3WZA+42bK2Lxx7ksa/5esoRVfFPscRH/Yna/Uy/HoCQx/655Ny237v2U9d9WgKE09l58ysUY3QccLgGXgYycmHbClDNkDootKWHdTYM/X7b/vODvMiYXRemLf3080lSTi0rBVm1QGt6IJgHTxWNdkW/m07/bRULvt5t6cCDoq+K/7blW/1eFEeVTZB8kS4o8mfTD5dLrnedLjhNO2bP7Su2mY+367p35d+u71/1+Ldc3p291pV+bS1cOxu4aqjr+Lu+v6v5uOSv9Tx1uIy6xlcGRvVXSV3lipYfrvPb9X3dvLZZU9s7nL9Ldd14DFnJZdQdo2fOhbJg0liscqmh54pZC89sf9cuo+WYPpU8h1mSM65i409Ylt62FsIS/zoY1HUeu/YLtxCmnV1Gd3N1a6vr6JqPS+643u/6fWl/zecXzbUto3cuMLYliN54TYVICdAY9WG2IU7b/svAdk/BQg0nY6ObTaC1BYQStNtZZFf0a7r+143+DZfJ+dizOn/bhYbvq+x7OguXTnvtoGTbNOdN94NzAdkDz0pSmW35ti09r+vzV32gXzX9u/bf9f2ufNEWUO/bZdQ1n65yhcs7l4dAG/rotdzlmpb2FwM0ZUCwvYVQ6DrcBZUtCAektvXKLHJ7thDy8WRWZg4I1e8lQM1cMLmFMKe/3UJYpEE7+re3GF4PC6Frnzb9fpd7pWmfxQuQom7vLRazrQChbrTrDe82k9jqHdtNArtR2qrtG/RSUwW468FjFgutJc8Np39X/r9qgXDVrOu60MhcM3pAKJaq6f69rHXt+Xc3N8zbrtdV079r/13f35Zu+r02gIfe6QGhneI3EhA66uLx2V43QFhy+VOA2eYyWgKEDDiWLZhZftyGW61dEEbC6M/r4jXsdOvHrlr+XLf+OwPCrVfi0l+0HdztGLgkIHghlEueV1uGaqpQNgWEVkDU0JSfdvSB6QrILnm5rN21XccbdyFjmXmdy7MZw7qti7rLc6HpfnDxCfGhuYau/bMt31al/XaNre77bcexLb/ysXS1sLnWtwttmox1V3TYdpw3vf9SDFXDi5+2gK5UV5dbmhq6pfP94mpXj5OeqwKfbdeP5Mq2e3abC6U248sB4R4vSUoujzxkhlmQHC6e3CLomm+pLp3tXFN/LwG2HSeVKY3XUnZCq1l8/PURmEaMekN9ri2gK1lkL9lA4FrvbeVy0/e69r+tLLBexHOX0bYKku1AtmU5csXs6P63fT9fiKZCqRsg7KrQNGUc23OlWLJO9t6a27/WnrHPBv21a2PbdewqCHR/V81/befd9PlCIqOGyhq13TbJT1t5lwPxarlB61G5tkrRdQGYtuPZ9kDI+WdPAqPhQl/1+NvuH1rbAvBvwZsNSdLqsbYWrlaNN3i4qxzbdv15vyXFmxV8tk2l7fht/fD9ZEs6UeafZuckj2HsGqqRy7H6g71EnxpgoGu6taWpuTaupCs8K6YrhqwUs8ZjDJmLqMsC2FZe6P1puyA0aVWdsMUVA1n83kV7Pv7YJr8s69z2fCrtOwf9nSKnZYyoqz0XvVzvX/73zeRF23FpOnhdAaFV0Fp8mJ82QNiW8Pt+vvOGtQzQJtBcCq5rvm0FrKu9y/7+WZ9/V3p3DzIvjqCtJXHX+8V2wOgbWtf4dj2eruvztL/fViFwAZHLptdNB4Rd6eVav20BZ1MA6cpC6fq+6flnSyLmmn93+nIF1K6Q5hbC7S+ZXPKPA8LYEfNXok8JULCkZi6LYssLIN2/zRGKj8+VdIavJ+cflzzg/emybWU+qV5nl/7u5jceY1idFNHeTrsYRdd4mu4/VzuX931xXXatf944QMgJb2fQ6joqbpN2N4vh5TFGdU8ugbrt+JoDwnb0Kx9obQXEtjPazXu73pC7GdXNaeWmAkIbMLApoLa0383l2c1Z05s00rYKtUvBv+y5uxTAfY+nLf3qxpMDiua34C75a1P4ts3S3NRCSPM00/Fzvtk2i+dlX0iU+KvOQqjAUheecAEOUSrQ+LQGhIwB+fnjthC2A7tZ2IOF8Uv85HAp5c1wQNd2/DGqs3w3lRuu/edqpzMgi1u7rhWG1IVXXXPby/ds/3W98CrxHy874dqQTSfJb0Sa1lHR/dve5/3bAVDzQ6XYZjtA47rxb0qvbZ/jAm1X68fHw9fDPm+ZHbLtJ9HZuJr6qqsOrpr+bedZomvLG0f+/k2ff8yysHWlZ1sBuc1+4W5f5pidgDApuhw2l2ddKdO/X0WBpgqBXldXVsa2VN4VoGs6jxK/KdfKbd/f9r3qtZDu1k3atLlk8nar2qt716XgagXWGipjIBZb31UyosmcaW703K54RrdXx7OlcdUopBmg7yDTXdpXwhSRxGEhdF04lhRip4WwWq+0rUlGEwduyeoStwSEXC9zA8Li+AlQm/zYlA9tPNP2/O3aH541QIhtcU31ipX4fz7drg6h6+DbNlfI7gEhL/VZ8lJnU3GJpOLjnRnaRUjH96Ugd8cFFleAt10nPayyK1wzQJgBwJKG0o7hrxv9Oy5n69evev6tB7znF9oeSG0AYW7ByDeZTRGoAg67VOT2TMbGzff8J0m1LR18VQC7McHVg9v2p/vp+n7b8TZ5XsffbjO2LiDLfNclP2xjq4rp08/Svt/FRcIuktI0WQfzGRcgLAHwhmCQt6t/5xf8Nou87f2SIaHlhaszaYxO2uIAjtwjpOm4LsNl1Lzcoiyf5qUyWRzNUhCuvejaLy5+c7Xveh8dFdjO/TsHuOsH2unHrt65hdabXZy1s4G7elDfb7tOVkBo6dd+8aIJt19A2JAc2WO2+bVtx/a8S8EtZSnsZnFHyrPC2bJEmTeLxjOFDdnKOsjXd1cU7Nu5TAq0r0NUPzqvZZZC136pUo6eRmC37ZrfvAN125lWv9d1/letUHV22dotOVsD6670bzt8V1bUtrLhssdfAnAOwFTmj90opE8bIOTzcQFC28WMvexDM0518V8GvHV2fKVzESgkKyV58rUBhM1GZX/KZcF1te9tCzRUw9dN/rnmix1bCEsu008rINTZp7wMfNgAhCvxrnuJmjyhN7qZRVXyclMBK4FtPi/Za6oKi2pc51Jw9w0I7Teo5r1DboVtfyDyuji6rXaW3SZr1j+zfwr0gHD/NN5nD+337z5Hc/lt3/T5d1WIdj3/Xbe3a47oAWFTfUXpJw0tdDYLYVMAm1lj2QV3W37a1kJ40wBhDkhZzgZ2odqWfm33Ww8IW1Os7Qu1z19fQJj6yECTADpUhNnHIBlYJ0SAisRT6tP/R6Bi6Im68chjFq+HhZDmRmCsaCFMBJwTc6C5WIqE0nup54vvS2mWFeC9foCQZpWDNNtNeC5wqgB7HYjn3/WAcKeS4pIa6wHhJRF6T93sW2HY07B31uxNn38PCNuxQg8Ie0AoLuIddSyvu4VQy62UF4bPyiNJjXLf8q0HhO3kT3MDUrN2Lw0Q8uFksWbKUJSBHwVofPVzEoyxXq9BwaKTYAKfQMUFMDtbYT6bYTgaYTQa4eBgguAQiEZANCQAuUKEBbxBItwYCUCZGUVtnpEui1ozspafKoO7RAJCgkkKHAaJ/O/YB8IgQUhDVgOlZ4MUGCS+eI+eofhZ+qmBMPVKdBPtqSG45rNrC2FVQDIJkezvmYW2ypJHIeHEEHTIyIMmd/mTfxNviTaM9STQ76nsWCUXVQcw5M+3clPdlhv69/ZFgX0fWPsat27X5eKz7/5vOv260qfr/F0un13bd83vugE613hd37voxeGI63neX9cs3LZs27of13hcMXIu+vDvXf252nO973IZdb1f7l95OinLYUkfySyKSh9gro2pUqya9ut6rmvZhrbrYXOVta2Ta3+7zg/3/NtGjHW9EGh6cV9fJaBMx2czhMi6/iW9tnrdeBmXvcUQtgGEBGrIGugnA4SLDW7fPQJWwOM3zvHjr72FIaE+9bl161b23wSi7n7wOQxuezi878EbrhCMUyRBisTzBdTQn+sACLOxENBLExAgDBJp+dsMJCAkwEcf/d1QrSMdRJEChLGyFtJzBACvLSAsgMEqQUBZ5WJh2c0AITsABDGonZQsxYa1lwAhvdcDQteZ/1R/7zrwrvvkXQf6vsd/0+nXlT5d598Dwq4rUHzftR49IGxHL9fquOjdA8J29HbTs1sh+ZJe7cyK2q6wvYtf2lqoyvToAaGbxs2feLoAobBu5WAwiIcYesDiFPjhd36IH33jTYQPPdwKbuPg4ADj8Rh37901AGGE4/gYw3vAix+4hw994mUkgzUwipUljSxJ9TcaLota86WpfzJzITDGI0Cf2q9k/aNnTEBIYyPAqD/SZTSzmxXm1nQe+7YQZgLABIO0xgVXBAMIehG8VKYbp49UsKQjrbDyCkA4yP9lqHpTAJI59XsL4a549ia04zqAr/scekB4tSvUlX+6AkKXBWDf1Ok6/67vt1ZwOyZB6y2EbQEO15+Kv7vW3wUIXBbCfLSyX27RcO0P9/iK83HJY3d77QCYu716/XXf4y3Tt7cQunjuMr9/qgChT+6QXgA/GkKAwRgIL4D//Kffwvf+7vsIliPc91/CQXBLgMHRaIjNJhQ/Dw4PMTjw4N1L8fbZ61j7U7zy0Zfw2Z//ONJJgmQQIvbJrTBBImIMqz9NgVSnRU7z+D8B+pC7VA4IsypLH/VhutbKmMMywCnXaGy+Sa8EEAqgJwVlQD+9CAlCEffp0wIksbQUSodaYfWT2UulZTBJAyAdwffIUuxL8ChcRpWVsJCYpweEnXj1hr3sOlCv+3RcB/q+x3/T6deVPl3n3wPCti5n9Svm2g8ul00XPzytgLArH9vo1tVC2APCegDuWjfXhZFzvzizyLbdv811TQngefu9hdAlo9p8f2MBYeUkUx9DjDE9nuP+0X1gCvzVn7yK7339x1ieRLjt30WwGWDgybhBAoXEYIPBUIDCYORh8lyA080xnswe43zzGD//lc/j45//MIZHCTbeAsEkqLUSloJq26xG1bOVZRcYIExTRKqA7cjzhXuosAbS3iFrmnKbFFtHuQTwchV6W8pkNMYm1VmieAFZy77vfMBqF09FC1of+pcV/xX9JhL4IYEnQNwGXhDC82P4fgTfSxFHCcIwAZElTQKkfoDAG8MLRgg3PpJ0guHgUABEKWR0HKHbClxYpj6GsCuHX6v3XQfqtRrsHgbjUghcXT7r9Os6/20BIVf0uo7Dtc52hb+tQlhsqSv/8XG56ND5vOo23SzGf1t67iqG0EWnpvzgAhzlftpZCEtJQ9j5y+FBlqzFEgPVFmC45sf510XXXX/fdnyt98vTAggtDN0wiW3T7XDpz3WVn/b6pvWW/XxfspjefZWdaEJZihuc+AfwNgOkC+C1b5zhP/3RVzGYH8BfHyKcR8Ki5BM4CHxQEV86gPPfgcSPEHkh1v4Ky8ESye0lvvDLn8bnvvQRJJMYcbqutRDuFxAWxV1m2fPlHET8X5ximPjwvUC6Z29CMiFKs6H4p31kpCkxBcVHyiysZPnUrqbiNsZL8mQuNa6y5qHU+YCtBYQEACVw871YgEHfI1fPDTw/hD/YwCc0jAhpHCPcAOsVgUMgoj/7EwyDI/jBLXg4gB8cSUCoCSmshD0gbLLXntZnXAf00zpvPa+uB8qzTr+u8+8BYUeExTaoaz06n1cdh+vq3zX+fQFCF7DYVg72gLBIOdf6tv3etW4u+d62v7aAssw3V2Qh7AFhJQV2DwjPLzqKSIeoUcCkqn4kxcdNkgP4/gDrB8Cf/vu/wfEP19g89jGYH4q4wVnyGKm/EjFoBKLoAE6SGEmcCP/KUTIWQDEce9hMVngSvoN7PzHEP/2vfhmvfPYFrBYLARq3vdHL37NtBAn6svqCKvEJJbURH4qTVI2IzKHw4CUp0jiRYHATA9MNwvM5kuUayVrWhUkCT2YWDTzx36nvI/YTvPC+l+AfjoHJGPBibNIEkSdj8uifUFAyMEhlOMom+l26yXKFKBdQEqh5kAAw8EP1cy1/eiHgr5B6U6TJBlEEbNbAeukJTEzAMIyBo1sv4O7t92IQ3EcUDuH5E5Zcpp2A2vZgvPr36vlv/+PbU/+VFvXms0nF7ckePx3H54ph7jpyl8KQt1/tqtP4Qsx2weSkj8tF6Gr3b9uYJL5e3QGhjo3a8hh20r+ew7run6RjYWiepMKp4PYxhFKtYKYRF7DYVs5cOiDkZRCygdv2Sb18yelSLWc4/zr5r6PFre26ueT7vsfbA8Jtd06z91zr62rl6QKE8QCD9QCjcIy3vnOGr/6HbyB+MsJ4cw/xdID5YoZwfC4SxRAgpMOX/sVRjE24QbJOcX/yHIWgYZlGWHsLhIcznMQP8JXf/QV8+Td/FulkrWIJq0nr2lDtAKEyv2pQqH5SHCC5g1KMZOAPgdkS4fkU8XSB87cfwl8mSBdrDKIEo8EYg2CEdOALILgZSECIgYcwAKLAw/jOLUzuHGFwNMLo3pEAirIcRQJPuWbKpCw0euWuakzfjFl0MZzr+zpAKCyCwRKetxDgL/AJDK7gk9soAVissQ5PsQkXSMIEceRhE/mINj7myw3WSx+Tg/t44cUP42jyAqJ4gsA/yJPNuAb3VH2/J0DWmEZ76v+KFVrn9DuOrweELkDoXIG9PtBc/lcP48YDwo4+V13riHGqutajaKFrf5nwtMQQtgUW226iHhAWKefkz5aA0QXkXYBh1+Nx80m7PdfWxdetb/P1cI/4Oj/hWl/X2HcOCKdn0y2vJuuHWohrE4+WGSlIJCAcLyf4zp+9hh9//V2kZ2MsTlOEGw9eEGARnyIdJBgOhwgGgWgpCkORXCaJIpChiW556b+jdAMcRDiPn2DwXIL/7n/6Q0zelyIeLkuD1QeZzmTpEny8gcxrkVxYdXF4UR4hr7eXwsfh7THmFxuk8zWOYg/++QrRw1PED0+xfHKGZLVBEqXCWiishx5ZQSmGzkPiewgmIwwmYwwPJ0hGA3jDIdaUkoVcMA8GGL3nNg6evw3v/gGiZI2IEuiIOhSS3ln2UsNSqMtU6HqI9JzLFca22jaFyKdgQJ9cQy8A/wK+fyGAoYc10jhEEvvYbCKE4RpRtEEUrxBGEVbrEOtVjOU6xWbtIwzHeM9zH8BnPvMlLOfkY0txhLmSmWUi1QPU31nrsBQVVJdAdW3I/X3fVPDuS+HeU/9OgOWaD8sKVzqAm47btnKu/l3f63YtPvw7rntp5d9S/c/q+drlXlPLq5TJ+adlUqf9baBGLbsUMlcjXoUHhvlOqX22/rzAtfMCofP+4QpVt+N/54DQkUa/MPrKvdR1/ztW3LF/L/s8SZP9ztc2H/53Gx+46EE6T3G/aH6snldzgKEtihbLoD431H7S7brGK+sm2z+u972W61UCDFx+uABox7IU5Zk2Pf/kmy56uORr/j2PXdW/y/FsC6zsgKr5yLo8ue24nX3aYnCZh0UWfqUa9K4aEE7CEbyLIX74l2/hwXdPEZ4MMX2ywmJFLoU+Zpsp/KEvAWGgAGEkAWEYhkgp4CxOkW5SJOkawQSYxidYj+f43T/4LXzmH38I4Wi/gFBnxpQAK8+USX8na+YYPvzlBt7xEo+/8X0Ex3MMTxcYRgoEKhlDwJYWSAsdApTeaIjBwRjBeAj/4AD+ZIRkGAh4vQ4iTP01/LsT3HrvXRy98iIQhIi8WIBJijGk5wjshb60FJp1C/cPCFeAdw7fP4MXnMDDDEm8RBRFSMIAcehjEyXi9zhZCkvhKtwgXCdYrBJsVgGePFnj/r1X8PnP/wP43iGGo9uyBIWqQdgDwnYC2ilIsgeaKhot+++s0PaAsFqBYit7owBhSx5qzsSOJ8nVvimfVzf1VABC5560kNFLsBNAaF7w1Sq4FWvVsADzzlimB4SVin4PCJsBoB4QbrsTe0DYinLbA8LzbleEllHmoQVyIatCDYaxj6P0ENGTFK/97buYvR1h8SjBycMlptMlwjjCKlxZAeFms0EcrpGEKUAuh8kGg0MPF+ETTP0zfOm3Poff/be/jtVwisBX5QrU4ZNbCPlG1sqJ5YafzZeseSJOj9XdE26iiY9B5CG+WGDx2gNMX3uA+O1T3CJDZggceIHIMJrr4JSh00OszHWyGL0PDHykgwD+ZAhMJgIUDg9HSEc+4gMfs2iJtbfB+LlbuP+hl4C7Y2yCWLiaEuiLfPmP1oDGKjOaJtKQqMHolrEZdgsh4fQFPP8Y8E4EKEzTGeJoDlo3AoRJRBlDgSiKsY5mWG/m2EQhosjDYpkIC+Gjh0uMBvfwC1/6Vbz3xQ8hpIl0AoTFBewaQ9Rqk7Z62MZ/LuXZ9X3TQVxS/9sqo2oaiTXmpOk8Xc91pSej42VZCGlalozHRUBpswSyv+tx164XtxZSTw3o15EHXCto/V7EXl8yIOS4vSv/dqSdvMFvsEaVRNwRIDT6L1lMzX6te6fbGrbinx4Q7hkQ1nsmbG8hZBalUgymVIS4xYTzRm8hbCcregthvXS5hhbCfQLCXFBXAcJB4uMWDrB+FOONrz9CcjrC+YMNTt6d4uR0JlwKN/FGJI0ZDAJRboI+kWEhXC3mSKNEWAhTbDC6NcDj2dvw7iX44M+8gD/8H/4VloMLDAdDRHEEH1Jp2SUgFHF6VB/P8+ElCggmPkaRj/DxGWavPcLszXfhny7wnD+WiWTWMrOmLjlB1lChwFG2UaFHUSpRsnp62KSxKFMh3D+HAwwPDzA+lG6kGAdIRsByM8dZOMf9j7yMww++IEBhFMRkYxTxhZtAu4/KDb0vQKgFAAHNOJkD/hN43ingnSJJLhBtZgjDCGnoI0mGQgATQCRAGMZ0CRAj2qTKZTTA+VmC9XKIL37xH+MDr3wcCUaKTlSfwgd8poQ6XUZ7QNhMAbokQGgFhWxg0gAAIABJREFULg1GSRaKNi5mDZqsfqTdIZi30cSisfWgKhWzUmu1oJAAke0+cBtAKCRLxYS2pV832jR5+2oBYR39m4xePdMBFHZV2HZiITSm2m48lwgE9Rh7QNgDwpqt6eLf3kLYQq4VHu0thK0ot7WF8Px0PxbCBqMnK9rEGyE8jhE9GiA+GeH0zQUevHGGd959iOl0gYiAU0qlJ6TbqEwqE4mkMuQ2ulktM0BI5Q3IQni8eIDlcIr3fuou/vt/999i7p2LGobkYso/peDsLCak2WFDgEu4hor3fKTrBJN0gNEyQfTuOZavPsD63XMMlqFwHaVMokN/gMF4BF/FRGZjEhlCh7JQexiJeVKxBro1FYBQ/U7P03wmh+RKOgImA+CQfgZ4cPYOoqMA9z78Xtz+iZdlccOBJwAhJaWR45SWQZF/pqPFwrQQFvzwEwKzcyTpY2khDM4QhWfCZTQJI0RRgDQeYhPFInZwE85EiRARR7hJRJbR9drH8eMNljMfX/nV38b7XvoIUm9cAITCZdRQiLLxNHQl6i2Eto16iYCwgaywjnLHgNDmH9B0iM73W8aANO23GoRagFiNi15e77QLIKR+q+Unz3DcOUllewIV3rgqQFhOCrKXY9hJna4XKi4F2DkA9sCu22vbv/N5FyBsGSPm7K/1A0UJ5LqKia2Fw3UMXjVf8ouAprGGfDrlGEKXhZDLFdsMlWdaNr+ihbC0/9Q54tIHSrGTpZgsh97Y8rwq0dURg8zPH9d+cn1fZj8XRxXf4PK1aVKnpjktyvLLeQIXBnhVMYRt61/mg+b0t/CbRU65Thlven7seqa1SKIXsoO+5vaSpjZIAyQXPpLjIXA2wvSdBO+89hhvvv0Q5+dThMsQcRgjjhNRi5BiNijmLCR30SQRMYTaQkiFzr1RjLPNE8yDM3zyyx/Bf/M//j5mOBElLNbrdV6nT81ql4BQlNGIh/DjIfD6Izz8+g9weLpBMN9gFFChdVk2g1xAQfGQgQ8Mh3mtQVFUXt2wU1kNsgyGsbCgxSJeMkFKZSmiRCSgGY1GGI0GwMEYuDUGjoaIvRWerC7g3RnizgdewOTl5+XfRx5CX8YS0mbbFyAkehKzC7ZNl0jTRwjTx0hxIiyESbQEyAoYyRjCVUhzDBGBksossSagv06khXAVYHbuYTHz8Ou//l/iA698VPy94J5LFsJGgFBwZcWFwJa+slvtirYvNbuUsAuLtv3x5y+j/7Z9FMfYPe19sb3ScdLywiQHVFrAMAG+d0DI+bz+AOcuUsXxV4BCp8sop2CxjYbHWVfGbfx+e4Wo2PT2WUb1sSspsv04Ou6fjllGtx939RK1bq+DdbQxk5gP9oBQUKMHhJIp+IWWM8lPDwgbbbseENrI1PAE3R4QPt4xIJQDtt78GgKcnhQ3BssAw7NbCGYeVk+A1384w49fewunT86wPF8iiRLpZqgOrySWZSfIckaFz73EEy6jBAgjf41leo6pf4pf+b1fxG//wa/hInmMo6NbWK1WewOEBIGG8QCjzRB4cI7V997Axavv4G44EpZBjAj4Ed4jt1AK6KOkOV4ODIX7I2V9IbQWiIQ6ZNkjN1GKq0uXG2AZAosQ3irEgBLSeJ4oTxEcDIGjMXB7gghrDO7fwmJ+jofLE7zw0x/DrZ94UYDCzZBAIdUz9OGp2Blydt3VJ1sfBQipzEScPMRi/QBR/Ai+t0CaLBETIAx9hBtfAN6I1jOeixjCIiAc4uIUOJw8j9/6rX+Be3dfxJxooGNOBM2kG7EGhVYFzbZB2ipEXAFpCRiq47oqVqBhltTSm20VJN6P0+XWcUNo639n8T/F/u03hE25usj/GZxpTH/2vo5R1vcMjvUo1YFru35smrLsjNoSFbxdVliKLp46Y3I5S7Tt5t6WZVTTRb2n6HnZFkIOMOxlcpryS/1zrvYL46m01Lpu4Kvk9fYyvKvLZ2sA5yBzO4tthXtyx/3j5IIeEO4UEJZrItfzcpk/roeF0AkE1aUP6btt9kz52Xr69BbCy7UQujwsbBbIa2whvDpAKG9GPfibAUbzQ4wXHpJz4LXvLfHqD97AybvnmJ+uEG/IQhiKjURJJKgw/SZcCcFERd5B7olUxTyIsYwvEA5WmOEMv/eH/xy/9DufF/9NgJAshPzTxUJIm3vgDQQgJZAyCgfA4yWOv/YDpG+c4Pl0Am9D5RcCxKKeYCqtcxTzuFqJmEay2lGMn3A3pf8nS2IQCPdYfzREeDASoFFkKl2FCM+mwDyCt4lEqQrxGQaiBAXVJaSYwnRIIHKDKdZY3R/h9odewt0Pvoj41hjroYwp1NayfQJCqjk4GF7g5ORVLJcPcXALIoYwiTai5qAoRr+RFsJ1vMR6TRbCSPxttZJlJx492ODjH/0c/tk//xdYkRuukIdq02cxhLnb6NMLCA3O3bXSYyo5VkDYsf9OgJAd+sYYLw8QVsy/Yk5SwWm+q4T8qaK/UzOtfqDgwo0yiJOKS1Wcn2yvHSCsixc0FZccFPaA0PRwyNcwP4e2AYS6nfbA8GYCQjv/Nr5w23J/uUIsmgCDbbtu9l47l1GSn0VrTPF9G3jZlYXwWQKEpKdKnbe5DaYHhPVcf9Uuo08hINyPy2i+jMpiWLmupDgN4EdDDNcDDJYehhvg0Xdj/Phb7+Dhm2e4eDLHehUijjcCBEYxFTePBKChpCzpJsJ4PESUrnG+OYN3kOB48QSjuz7+3f/yP4vyE95hgtlsJuLuSmUKmknZCndDsrIBBxjBT1Qaz+MZpt9/gPCNUxycJBiuUgzGQwEGV+NUAML59ByjFDjaAIGX4u3pGVIafxgKC+ZoNBHJc0ajIbzxEOHIx73nnsPBYITFxRT3j+4gmi4xn86QLNYYEaCGJ5PujAfAcACMfYRDHwtEiMYDPFid4RO/9AUMXrqD5SjF4GiIi8UFDiaTUgyhywVKk0sLKv18JrhMlwhvhfFkjuPj1zE9f4jxQYoonCNO1nI9N5RRlGIlU2HxDcMYq3Us1hvBGO+8eYzzcw//5vf/LV5+6QOiWH0QjIqAkGXIo6yvdR8uiksWGgc/UNKgwmdfFkLLOOTh7VIa85ddCp/f1KlfNSkfz/u3H25MObXQqRG/lQCwyhhsWLc5P2oPBZ9ctE2PhaTehZGTXc9CK03F+ZN3QtXhntNHj8PuAtNWiS+ufT39ZNISc434+pUVsiK4cI9fPy/HxdlJ1CMVX1RbGNvOnq+PR54U6qOV8TYKV2Pxv+WD1WPR/EvRAvUu6665FN+vcolvrnxWTdElP7Yki/U113zFizUxsK7xpG3lNWtQlpVq8Cn1U83/jeZrdlchC82vSxcuOottZqEvjl9nNLfNKM2y4BZ5q3SRzkBOyZVSsXlZPrCeW8ZguujHv8/kGZPbrnYyGaPmqS2VJU84h0to9XlRpj4fZ/H8yZ+v40byoKN2hCHFImbaWeTdfM/5z6VeuOie6ZfZ+BWeyOhcTQF97ucXOHlG5MJ56JC/7hnv9olylluXvKnflzynBs/izPXlvcUQcpatdHTxyCpGWTkHojzDcDXC+RsLeBcTHL+2wJvfeYiTh+dYzRYZGKRadXKRI6SIMPYHmM7PsPZXCG75OFkcwzsEvvQrP4/f/Te/jfD2ArNoiqOjI6xWS/gDAhTbfMrBzBQzOAw9DCjRyTTE4ocPsfjRu5icx5jMPPgh5YjxsQoiLPxI1Ac8P32MII4xXMcg19f5QYC3Tx6LTXvn/nM4ODrE+OAAR7eORBbRJ2enAvAdDce4e3gLEy+AH3sIlyvE8xWlFxXuowMChUEgy1McjhFPBogGMvvpu7NTYSn86C98BqP33caFt8b41gHW0Uq4jlJspv64FBQuGOsB4QbD4RKL5RNcXDxCtJkjiWeIkwXCeIHNZiWSBa3XIeazNWbTlcgiStbDxTLCW28+wVe+8jv43Ge/iDgNpDXZH8ghZAcjV5BbAEKRdr6dwiQEXBMrmvWEdW1w/iK7sXUUwuZv1yt0CTLB2XBLcIVo74DQogDl/cp92QkQ1ri5lgEh4zcGMDlYrwdU28ChNoCQ6BIzQFh8f/+AkFbHPs+uSWWqk1ptQ9eGG6DlY6X9oXiN86tdIa+XTyV5veMYVdcNeEtyOB9vJo9zmdjs+bzbHhD2gFCcFz0gVOfmbmVlDwidIq72gWsACPeTZbSkmFaQgQqnk4AmJXMcDTBcH+D4R3MEi9u4eDvGOz94jPN3nmB2eo7Veo4oJivaLLNqxdhgMADOl2fY0H/f8vHW2Zv49M/+FP71f/2v8PyH7mEzWmAe7g8QjimJzApY//gRTl99gIOLCJNlioCSn4TSHYOKrS/CJTbxSri1EhBarReYJyG++/gBRs/fwQc+8mF8+OM/ifd95CdkvCElihkOkZ6eA+sQJ2+9i9O338XtwRiHkHGJ3jrEZroQlsIglkXukyAQxezTowMMhgOkYSwshT9aPMFzn3wFH/iFn8LiIEFw9wCraAW6wR8Yt+xtAaFeVq04FI+bCL63gT/YYHbxBMfHbyFOpgiTc5FVNCRwn6Q4Pj4F0hFu33oeT54s8PjRFHEyxMc++hl8+cu/itHwEIv1BhOqwYhAJBPiFw5NAW3RUrMlIMwsZG2FaUswWAFUmgZbZ+viKPTcKstWKq3i5qdWIWuQ6bXMbxb3UCY/bDfUOoZOr4yeX7ZSDIFoF89qKZ1kN6takeTzd9347hYQlvmH048DpGoLobF76vCGF2dQrprvypcv2YWB4t2yf0hxDm13EF8nFyDkfNJUvjU91l3tuywprvG4AE/X913zvHQLYZukG5UXeo4YtN5CWFjyq7YQ8jIMLosS51fX/rgsC2F2wVMjT+kZOm9cYzav0PSzmccLa5/ySFgvk3oLoeEBtx8LoWstXfK5xM+lG1KXzrhzC+HVAUKy9MXBRiiZlJBlvDlEfD7GkzdWePTjJWbvLrF89wznxydYLMiitMFyOc9p6G2wiM4RHHoIscb5+gzBHQ+//wf/Gp/58qdBJetmmzOMDoKduIyaixvHwCgNMNmMED+c4eLVd3Hxg7fx0vAIozUEEIvjSMS8kSvocj4VtQKpgPw0XOB4fYGTeIXBe+7iS7/2FXzoCz8DHE0AypGSpljGMrPorcktYLYGzmeYv/MEJ6+/jdHGw+3RBIcYILqYI7pYiXIWREdhsBgGSCdj4SIbL9YYHx3gQTLDW/EZPv4rP4v7n3oFx/FcFLfn0U4uBi4JWHaAc/ZN4zWGI3IVneHBw9ewmD/CJjpDSHUHI0oks8TQH2G1AI5PFnj44Bz37r6M97/ycfzDf/AVHN1+D9arDebLJW7dulUqHcLTRNcpyOJmsOMNetsDq1pYuzY5Rz/F59uAwqJCV1aWWgFC7RLoctlqAATrAbwxX4v1rlrRTuCJTL3yQ7Pl85MXF7J9fZup4+ay9wpnrAaFFbRTN838SOY6QQ4Kq5VVSoxV/FTzR95u0aJv40lNI9uhZbUOMvdOnWBG8F1pPQJ2SaDGlvrVjs01Lnc2a2Epc6tBLNrv+vt8vjk9Tf4X8dsVCpTdSlpclarxUZ8m/cnibj5X4lMmL01+LYFdpjxW6Zr0fp1MMvu36ap1TqumJcW1Pk5waenIpH+dgiX7ZwpQKU62B4TmOlDOBfG5pi6juwKENr4p6Sv8aG3pIcRlTCbbVTuuvXjZgDAGhQzkF5tW8KjH39GF8lmzEN50QMg9mrzpnuoQug4HIdq9CIm/EcJqEJPb6AQT3MPiEfDWq+d48INjnPzoERanCxFj53kDHB8fi8yU4iAeJsDoHA9P38IsnuKTn/tJ/PwvfxFf+KXPY3J/gtgPsQjnSBWXtlV+c7VSqI8FZYL6n4QDDKZjLH/4LhZvvIvxLMThOkG6WCJcrGTGzFQDwhkW4QzLQYyH61O8OX2CD33+0/jyP/tNPPfBl+GNxoiGPtZIRL3AiCpTJMA4TDGJAJ/kOmWgefAY3//at7A5n+GVu+/BvWCM5HyJeLoUJSnIekbF7OPhAJPhCCOVvXQ5SvDEX+LJeI33/9wn8OJnPoJZuoE3IJBkYOxMopWV0uy2quYWN3tLK35pjIAmklLs5wYnx29hOn+MJ8fvYLE8w8XFGZbLlcg4Ggxu4fbRC/iJD34SH/3Ip3B4dB9RKA/4KEmkxTPz4ZfqjafGm93QuQSayOKalFxGmt6EEyuZlOHqR92NXUZlQynmSla1curXxAC0cSmriDFqWXVDlivJKUAHjvmR42f91NzKpwaAy0CaxR3Y7IffnGrFleJypWxRehDjB/lePn4ab8kN1uhItJONv0LZpIy6bAkKgMCgbzlzp+yolILGAprydouA0AREBHgKIEDF8FG5HvromBH9OypjdpjSreafcHflghVQES0lq6ExvgJt6i9CbBcdWiRVfU/zzb5n8T1ivoasIvpVuUg33QJNAFUWt6MabWpB5HPUZYFMAGsDpHWA1uy/6n0TUFed2a73sz3b4MBvAijr5HC+/jl/li1A7QBhomNcG4xfzrXpZV4zGehSKEvDYv3zGKB8fKr/Ugwgu1xki0IhJvJg1a74Ovax3hJhs8Tp8dti4LYFhK7LrqxfHtvICNqW/iVAyPSROjYi2UDU5e6qVe/wvWKzEJYAmBbDqjQI0b0KELadtx6jy2DgAoRtL9/4OV++kGQhEFkOCcWv7OxumgypoThwrmXdhV9lH44YYde48pjfOv3H3soVA8JEAkJKLZOSN+UIo/gIQXSA9Qw4fxd47e9+jB9950d4/OgYcZRgudoIF0KKOzs7f4B0MMOd54b42Gc/gi/+o5/Dxz7zUeAWsNhMsQpXMtGK8WkHCotCUNQ9TGQCF4p9G68GWH37FOs3zhHMlxivIwwWC6SLNeL5AvPVQgC8+WaF6WKKeTTHk2SBtxcn+NQ//Dn84j/9NRy+7wWkoxE2iJH4PiIvEe8QIBwkwDBMMYqBcezDp1w6YYL1g2OcvPUAydkS7yU74TxCcrFETCUZqKRDQhGWHoZ+gAkhvkGAeJRiPorw4+Vj3P7J9+Olz38C3r0JcDhA7Ofz1ABLq6om7WhziqxkhpDlAqKwPclKQFqUR6OJRFkQLw2x3kyxXJ1hvrjAxfwcEcVA+mMcHt7H7aP34PDgPg5v3ROKJdWbpA9X8GW/eQwcbTyqVUljqxsfApXpi4HaJoCQg0ExLra3GgFC4x0xr0yxtigzNUqICXCqAIden0orCwFjl4Qxvhe5dM0YSgASEGqLGxfC7sZNQFg4LBygsAoQkqXNNxqh0RQEcpon85DKnZkExWaFNW9Xi+sj3iA+qogpNZ/kQKZwuJfApkXhrLhEEOMX+0CDPam8VSUKMAEhgY0iQKxeP66UaF7RwLDy8KcUx7Wf5qDQavk0ElRs4zJqU07d3CqfqHvf5EuxVZhCyuWluNg0Lpk032gqVSlgJv+4FLsq5dN836WwuN5vSjPzOZtyK7eTQyIxmeUCIqXxsffbAMJ693Le02UBwnz/V+3HPGka5yzFy4bHhHnO6tlsm1Smqi1OIWktM3SPFocRB4S2fVDHv9vwbhdAqMMLmgDCpvQz58AvtmKhCyXqjC5e/Gfr28Jjgd6pA4S7AoN6bCQnShdSlbqQccHLDQI3HhAKTaUhq5ZDoKrOG7Ox0vk0O6vOMtrGLa3AlGpTu94vKBteJGLZCMn4yQhD/wBD74jqmiO+AB6+dYrXX38T3/3Oq3j86FQmH0k8HB0O8cWf+xQ+/bmP4X2ffElkU197K4SDDYKJJ9wDkyguHDK2JBp25aMo2AmQHh4ciAQneBxi8TePcTgFvHADLObwlwt4iyWiszlm8wvM/QTn0QKn6ynOEgkIX/mZT+DX/uXvYPyh9yNczbFKYgSDIfzBAFESIzKEJJWWIGAYpAnIIOoT4QYThI8e49H33sTdEw+31kPgYo54uhYlLeIkpvBFAV5HgYfhYChKUaxHMV6bPkb03AQvff5juP/xVxDfGWEzoDhONU9lQZOaTzFmTIOtWsBVYF0FCAk2EShUvEFxXpTHJk5ltliCJUEwxHh0gCT2sV6RpdO8zc+Vcs3gGdBRAmBXgNB1g+XammWB2cwdUJKN1qFq7/slJTTbXwqQiN8rLHE2AV7lfmUqu3oUBXc4MTYGnEiBMwCRfN5+S8/lQsnFt9BH2XVUv5/zoOxLK5LSQkixyXIGxfaLgFB877AQOLMSFw7U8rxLoIqd2i56yVnkdJB3zPnHvIDQ7mF1gJDWqoqHRYZOL1HWzrKLkQaBnD0L09EXQGTzVF/oLKMUL75NSYA66ytRITCsllVZRvmBV2mRbnjcCj5j68fHJy7NvPy5JoBQrHDFvhdAkSk4JSubI+auNH8+flEc1/5xvd/Whb60/9m8XQA3s2CpIbe70qooJC7OoIYfmxu09XUuDyrkgwsAZ22zXasvEZmHRXWMc5U8lu0RaHCuf4WHRAmIMznKW7VeArD+XeevHmt28eIo5eDi34Yrnz2mLxAyYNiilIS+/HHxOHVWe4loDJqvt3nxS/1QFLj2Wqiaq0s+8XdcSei4NHGBRBv9+TnP970NJFXrO/lFdftkQvUaX2n/MB2M8no0/7gvg2vbqoipdgJCfiGwOC0DwmZKTPNpusChUITJgkRBsFScLh0gSCcAuZGmIwwxQLih+nQJzk5muHXrDg4Px1SeD75OGir8K2kjUTThAuskzBLWkBsFBxJVoy8pH8Jypv+JY1u4jBwMjrC4WGL+w1MMX1viaBkgXC6QrBdIlxTTN8X69ALL1QLzIMJpvMCT8Bwn6RxHH3kJX/m9/wIv/vQnkYRrnC+oDEMiykzcvnVXxBualh59q0TWD+F5GUUYD0fCMjF/8wSLbz3E/dUQ/iISgDBYJ/BCiBIOSZIIl0phJBwOEY2AJ5sZHsZTDF++g5/6lV+A//ItrAYyuY9Q2sQBIzeQFDYa1EmAKRQeQ4hXCohKF0EJVJMwFUrOcDTCcBgIALxcLkVNxtFwhEEwEWul+xHt09jUgukb7eLGtqdxL2wISmCkFKzSQdHEDVaPoebSo7gBjYNY08QA2S7lqMkOcx0uBQuKRTbZXLl0/9qlUfADu6Fz9Z/NwVLrsCTAC+1rAVkWlIX1NwRh0cItAWFGZ+UqbBfR1eCdOcUWQHuT+dtcRStpI7SBukOIu8jks9H7krthCfmqgFPJ5U27hlW4jtrclkpKQkagqnHnNJV0yOVJrQthw+QfmeurYRk1eaOJwtP0yG7qMkr8pufm6l9/XwWscguwpHjVOUprXu8yavCH/k+Dv4TLaI2guX4xhPlgpQWB7VmHSyenIXexcsncxmUnai7FzD6ayI/qMclVy+WdtvKzpzOXUf53BQizGMxqLrDRp3R+snWo9C4QCQSL4+BJuZpeMOSWOuXxYwG2JeAqundd69q5QPMb779JNl56R1pF3aZQmw5ukxNVI84AIelslim55BN/zeVR0AQAukC/OfeMzlxIc68c9XtJn3DkjGiybnX8UryQKlOZKgRYz3n9RWM39CreLfbpWs/yvi3yovfkzR+Lv2SAyZfqn+laabpe6ZgDly+xyUjkVhZHFPcnFRM/K3OQT4Z6FYePcElMEFAhBc8TGTADyp+pXKOEAiAIqDe1vNmmDykcCSJ1QyuVD3mgaZeqeuFR3mwJUuGnKVoHlZnw1j4O01tYP0kwf/0UB+drDOcbkemTQOHs7FgkvxGJZKIVNukGiyDEm6tHSJ8f4Z/8/m/jxY99CKs0wXIdinIYeb80Xuozp0tsBM2bN8b035PIR/TaE8x+/BijlYfDZIzkZANMI3iLBOEmRDJMkAapLEkx8jFFiPN0hekwxuSV5/GJX/kC8J4jXEyP4R8MsQqXgo6mO51UTFhskAJWTQEhtSmYUbntifU0AJr43XATpGfFjZpyDRUKkYr/MpnadQNibngqU0L8kLebc6lPtwvEKcaNPClbgmcNsEj9BSqelAQX77/oklzcrNKC42ftmYJPt6NvlDQo1nTQPFgS0JUxk/mBtxNAqA77NHPJzQFG+aJFKypSEAp5QXFevo+YLmkE/bWQzAG6nBc/qNXvVQJT7fk6i6ymnY5zTFT/ukBw6YysAiHEr9yqwnifYptNGZrJeXXwx5AyJInzTGfk2kpjl//khVV22LY4IPSeyPpUcSr8YkLL7ewyJwOC2pSqeNXo23aRl9Xg0vEzan/Q+AeBpEUYhmKfkawP/KBwyVW8xa44RKv0JbY2/CDnChpfA/277cY2P/9yvhX8Y7jIi5ABIyZTvyP4W60fv43nlmr5HJ1psp865ZBkvAl4iH/o+UKiHEO5FM8yt+icD8y9RfxW3GtV53mSxIX5l/ZLhz/oeeu55Osn+cH3Ayk31D+Sz1X8GLeMAdRDrnKhF+eCVti55c2IzdXPifUz3JebkMNl8Xa1od/P6Kf6p8tfYSE3+FXseco6rmSw2TZPtmTjQ2111+9Sd/qSQPAic+vT62Xytn5OhHgo92i9f01LUB0YzPYaJVEyzryMDpYL3ap56S1jzkPIZ5F/oRhywtejFIOtHtDntZy35GEtO+r0FT0XfVbx/rO5Kn4sAa66LKNqoqJNWifhTVTMn8BzAPDz3KezSdG8sD+yjZTLS/qTqb+UaadoW7FWXE/R9NT0KOlZSi5oPiODAslH8xzl61t1RnOAy+WiXEiNH6TnTKX+6PlI0qgUslSkQQLt0ZPJO4VPaJ6knxAP0odqkUueLJaN0nPI5aPa30p/FTqOWvcooooGGyFHySBEoW78w+nqffuv/6wICDWDmdn6RDB+rugJ7zQLI1YJWposLZgm5KCieLheGMlQlC1Q36YUC7pmC25a/XTZhNQXmT2FAJLHSuY/rTeouWE5capuLhIFCOk7AQhnPm4ld+CfjRA/WeBOnMKfLxHPl1jNZ5ienWIVh5hFa6ziDdYqMt70AAAgAElEQVThCk82JzgdzvCF3/hF/PQvfxFvX5wg9gaYz5d46fkXKgp9K4FCAFdsZvm7zhilGZ0AIR5fYPPuFAfREPeSIwwuPKSnIfyLSADCzSCEF0hgnQ6oYD0w92IcR3Oc+Wv81D/6PA5fuYuLdIVwGGNDTEmA0HCnkxbWIjOVgYD9KDMPclMA2g4ordTwjZcJ/1gBewWWs8OlQpjrd2z8yhWRKoHAb+rNceeKjXRTlO+zIsQC+Mr9YxOYmv8JbgrOpU7V4Z4fKGXlmeZVtrRUA8KSgM7+UHdjStZ7+aHbYn7DadJVjiNvS4M/uY5yzbRArOIfM56yONa8zXyPKiu2klPUF+0PoRgJPlAgTAnHHOir92z1HDkotIAzHptYxV/6kJcKgrq0yhR4tcfF/m52Y12lMElZ5wuhr/+JSze/6BoqPAXM2+kMEOboi6+fXoMqpddUcoThOGtGyqyY0jDTegcBBlQbiFzD6RxhYM9USOpvjovWBRMoCYucJbmDOU6pjJbtgaZSKuiZuYHlMckaUOfAMV8zvStN60HO37QWUonlyiu1QAp3lRtqpYWxwj1N8JhxMUVyuqBkKhkiLYn5BYvJv7QkZcWoSCc9/yop7/Iw0O+Y62uuV6asVsQQ2oCKbJOuS93Wlqr+q+bRBhDy95tatvYFCLWs0ZcImUeADqmoSK5VZYkpnREVgFvHIIt9p14g/iEZTC745nkszw3Jo/SR8bI5KOF8bqOjzVUx56NqG1iRf4pnEz/Hxd5Xl8BV/KHnYv2Onde2sQl6GMBd90vKPxlOxF5l66Zd3Usykl9cGIMzAZF+n5+/PGY300MqLoz0/jAvijRA0nQm/aZO17LRl+tdIluzWosqACbOOEUjcd5EkfKIy/vPdbtcRpQAkCPpnFR8coNSFSDUayIuvMX5oS66ldwXF760P6gmcCwv2TTw4zxCl6fBgPKUSIMYtafPUr208nxX81Q4KPOcM+oO07sReVzqCzZ2mSL2I5u/99f/7/+uAGHxZt9Mny0OcoNBbYDQJuwkIFSZQQmtVihANCGteAvlxSdLipyMXFh9uy7dA6tuDCiuUAtG8R6JHkMYmcp71aYuKyS59ZEO00E0wmF4iMnmEOP5CIN5isPNCsl8gXC6wHJ6gYvZFOskxjzeYJVucDo7w3F4huc+8R786r/8TVwMNnjn9AkO79zHeDgGWV38xBBUNFftIqkAofhdCVTThYeSzRxtfOBkAX8OTNZD3EvvInp3LqyE4XqN0JNxegTCPSpUP/Ax9yOcxQs83Fxg+PItfPRnfxLp3SGm0RJhkIgkM76yaogcLBn4LgONyhsVRtyiwlLtoMUFtxSadDFgCnEFjLUxQ7nDmBuf+4ibPv+5gp5vssK7FUqlqQhp5cPkP1NRzCyGFWUXNL/6JWuSBFxifxGdlYCXwiAu3PhWxuaxA0GSvhkgzBQCh0WKDnAxfosbnwYaUuya66WFutqvdNHADjpxwZO54FqAkW18ysIssTMBI1pXM7A6zvjHU14Jeo/r9eDunDZoptUNrVRnskTvSw08Df00E/Z066f4mFy/taeEDvivusm0KR3c5VPzpKCjsF6rn+rGUNM2AyjMhUz0rT0sKlypqsCKeZBIRU9ZOPUBlkTyYo6slQEdXtXWHSnbi4pcrhBWKHhZjGNuWcvBWLX3BwcUBAjNNTZ7yeVDDtbF+UGKLp1Pwr2SfuYhCJXuTWaiDDPGUVsOdIp3BdCFkqEWXOW8qpT39AhPWmXGsBCbCQ8T43zU8lOsv46BMy5T9fhL52nJQqb0A4a/3OEgRU7O9rqihR4/V97MteCJzLIW9flo2yzs76V4K35O0TprC5iav0kfPsY27nsNh9j4Mb5v9NhsyjhvWCiuxlHM94l+vurv2lOJe7hka6YuLqoAkQ4/4O02TrTCzuh8TZoAwly5LynCdGGeXSbaLxlMC17Wt7LqCOXdcL2vAiRC5rF+dJsJJQQ09GQhWS2APgcHdod3s39+AavlQskCXKFv8XlITwmpn2n93OS/OkAo+K7CZZYDfg2GmlsIYxD9xDmo5lAVU1617pqW9L4cH6OpAQjJW0yf39kaqORu4kralL90KRvIs0JeWsr2RR/qwjTHJPISYDCkC1T6py2EuVeKuYe13m2uKz+/TN2cQHwVz5Q8Rb79F/9XwUKoLYH6RiG7PVUCkt8w2HyG9XsaUYeC2OIuG4FZCJ0LbWZOzgSFVlqEyTsHfpkyyjJf6v71gaPjDZr6cOfDkq6nAdVJTI9wOz7CaDHEZD7CASX1PD3BZnaO1XSGcLXGxXyONWLM00gAwreP34V/b4hf//3fgHffx1myRHowwmoZ4ejoDpK1zKJZFsDaPB3Lm3VfWj21+Z4YYRgDh6GP+8Eh5g+mWD6Y4v0HLyN6tEB0GoqsozHVFEsikZiGgi69UYB5EuE8WeI4usDj5Byf/PJn8fyHX8JpPEMy9hDp2EkqB0KY2FAg9Dgzi3ElIClDF/PwKIECDYKUdSwXMtXuIeZhwje4/C4/HKqEjylozU3CBV1ubZIHhFQOi5mchPKVAZr6LFy2A0LeuEohlNFG3bhSn54lDoTATFn4FiFN5c1qRcbKbF3FXHQbio4F19784sgUgJo+4l1SPI1kP9olUt8smmviClKX47LDNFtMQ+aGSeNQN2N6PbXLqLUMBNMHOCjSuFi7c+eKgXxRxxnpvxNok/OU66UteZkbdbb7XXBU0sJTF0jkWl5SpJQLSsZPai6STgosGNY8cy/l56AcR7aLWPxn5vai3ZjUWgfBIHNLIXcVUYeVQgXsOku1ciBMVlzBy3+XFwB54iAtL3IeNOQpO09o7FVeLFxhIvkm+jC8DjKlRyV70WekXFN18GduWgkoM5YoAxRLGU4f4W5u3NSK9g35n1nj1d+4op9bgeWT5oVAfogYN9I867Linex2XVtuKjx+uPyTvG0M1hLXWHyi+FtTQKjfsgGV/HvmjVHXecX4zR0nLiAtgJAudIgfSh4SjB71Vm7H4Fp8baOLVIilGzrpW6YlSuwPdoHlonNVP1rRrrLKa/lm7kWzDUGfiuQXTQAh5SDIlV51AcTAJydhEThL75vSWctcUG06g5YzHNBpkGMq+tmzjpwLeixmG4XMq4ZnXhV71J2ffH2q+IGvr6lPZPqQ4QJrylqTltyyWAUK5dpVnFmVHgpF/i0DOcnjcjyJsKzSeF38V7r4MqyMSazAGslsln1Xz1vufzMmX66KBn7iQtZPkWqMoy+WzMUz+N90L5btEBj0QGep2EMVLqOFpswQJxWSoteUcBa5ilIfYUgWVCkrTRBYoutrf/sfrdchhRskZakruB2xG0u6nZcIOr99oixH5Nur3bmE62UQYDgcSjSvlWl1cAmTqnkIG24yNDHzhqZMmKISYcZv6LmQ+bWJ8DEVTS8ZYJQeYrgZ42h1iLvxIQ6WA+Bihs3FYyyn59jMFyI5ysVyARwMRXbRd84e4Z2Th/i13/sNvP+nX8EppogoV47wFRoIxVFYRStWgNxEJR0VACEXWnXboOct8ujEPo68sbAQLt+a4U50gINwjPB4hWi2xma1RkBurbFI5wBvGGDlRZjGS1ykCywPIqT3Anz0i5/GIthgPUyFlVDGTspENmYgfZ0A4evBLYPm7+bNiH5PxoyQy5NZ87GZO13ed/VNYYuzVm6aihgSfnhmh626KSMLlXmYCD42XENoQ1bxr+mSWnXjA7WRpYKWWwBMQCMVWDlCk781nYWlRseqebJsChfuQiApQCj3iwacOU05Xcp7yb5eGSBThCzdWlrjIXJ+yOcgBa+QIeo9mivtb/pXiH1Q1h0xIyMJhwsQ6vHqOCV9QHpKmNjfL9YszSzH2pFdrVMVICwANH0BgVhY2bQ7IMVU0/ppGaH5MpfNcg2qPB6EsugChOrCIJP/RkIks92mroJ1z1UpnNm4LaDQdgFTdeFitq8vXqoAIZcPpvKilbVMTin6UTZocSvty0zO5q22plNpflqBLbkQy9alDGyWBE0e7lVoO7/QcQMqdYlhegAZbthcAZcyo+j+3MbC7ZLDBfBAsZbKsm9TaHjW2Lr2+X4ohQIYMbHCxUs1ZoIoAUqUTOeSzjzHTdAhZZQvFDIt//m6cDlqeoqYSi6fnxO8GBbujF8qLnGrxmO67JW+Z/HDVePgCVgk/XOrkjmXunnofWHyu3ZRNc+w6jFw5Uqde9zwwOq1ipEqZZxfYJpAS/JCPifTQqjBGv2NXBqJhlKO53u26BFU1BdM+pjv5HKu6MlA/RGQoLNe6x7mHEx9JDt7DY+kKhlIujuFe1EdcD03bdDhse/UpmnsketV3CUmmMovLyQ9JKAmMJZf8vA11a6k+vmi623xst5cp6pLABOEi/YqQGDB44ku9lScIuEXCsOi9dR8qcGg3q/aGKbPf4lHGEYx4jwln+f8qnmc6E70p08wGJR0N80P1K8siZeHd9F35DZKOpG2Shb4t3DhmcD70V/9cSNAWCVoKaU4dVgEdfmiECGIgGEiAz6FMiYCnSUhxU0v+U1TjQFxcUSWP0+gc14vMN8QmfOWWoji8ElJ1B/t6iqYMiCBrBRqQxjYXKIyVxFyI6FSGJF0FT1cHuBedIjxLEZyfoHF7BHWZCFcLLFYrzCPlqLA/ONwjnfOT/Cpn/sMPvb5n4T/ngEuMEc0IpdMKh8hASEBrsoPcxcl/b1kVicGSYBJOsZoM0B8vMHwLMFhOEYwBzZnK6xnKwRhgiBSt9MDX1gA5+ka03SBWbDC8jDCC5/4AI5evoflOMVmQIl5aGCJKNtnHqRtAKGmvynI9VyrAKHYEMpKaArKJunqpZuAAVxqgq2zMdRYLkwBTPPgySisByRzh+DJG2mYmRtrKUZQKngmwMmSBKgMmbRfSDnSwNA8EJXEUPG+WmnLaSIOJCMblxTWubufUEYNa6cQX9otVyU64gooWeuLH2ZdrCpTYSax4j7slUEkRUAo+EQoikULaZXyygF2iV6W7ZfJEMP9Tyf1cCnZVfye0c2R9Ywf/PrAyw5PlWArixlgik3R4iFd4MwPz8Ja4uOaPSHaaZjwpilYtNJSJw0ywGvlGWTekFa4fPP2m6YB14BQu4xWjZPOEwIIIu6DvC+UVb8AQnkCBQ0IM0uNOvuY4uRyFdO0sFnI5fflulSchnXy3CajBRswwdZkTzi2mmQv5ukjkskQncmdTsXDmGEEMit2s0+VNxPfb9oCaAJNfZEp6xDnNK2yBurRmO1qb5pC+EIJkFSrYXrf22Zou9zOQUMR8AuuqCBZ1frpPVDVR9n6VB4/By5miR/b+WmbJ18nffli8kzlHCqTzeRnFK9DKddKeUgwF2/J98oyacgafRFHxg9zPOY5HpGFhpIlMkBo6s86Y6WwRKtLIbr40x4FTc4fkwaZRVW5vFedS9kaWZLyaBmnLXAa0HH5lCeKlCuYn7tlQCi/p7/Li1vxu6gjrY1BOYNy3uN8rfmlyj2ZA2AdtyeBYFnxNi/Mi3pOPgcKdyPsIoBXoJJeWWinL5LFOFQ5tyqAnPOM3e2Z1p4+2ijE9bCq/aCfoXmTp44G2iYNCwYLsny++hd/VCmJXLEBcgGkRdB029RCRB5HEDX16G/adZNcdgpKr1knkACSAASkADKgp24KuWna6qKRBQtJ10sdQ9QszazOHuaLGD9vM8Rgc4SD9SHurW7hzmYInC2xOX2CxfIJVssLAQjn6xVW2GAdAG+eH2Nz4OGf/O5vAXcDRLcSmbTFDyUgpNIalKRGAS4hGEzl5v+n7s2fZcmO87Cvqqu77/aWmXmzAgPMDAfAYAACMCCKC0CCkiBSluyQafkHO/yD/cfZsiMYDoUUDlmyZcmUFKJFixEWTYjbYJ/tLXfvrXZH5jl5TlbWqe47ABmmGzF4997urjp1lsz8Mr/M5GpGjm5FIEIoXymBOacoIU5RrIHm4w2Od3OOElYXO25F0W1qzJqMm9bz3C9nKNFg1W9w2d/iJtti8do9vPmNd7AuWgaELUUIM4kQxrvuMyAGYzOep6nI0vB6Y8+4e38cdbIHQih5TrgMIzRTSmaf0RqEuf/yochY2iAaj+OQIksDQgfOg/BjQ9RRL1zkz9PHuEoa5e3Fz8u4uKULe4vdZ/ncckEaN8aRt9xXXeOyDRQJ8Qa6CPAoiM3sTpSDtt8TBTIAv5z8LBOuhKPKrdTFraa9bUMQrEc4ArBTeZEjoEqOKsmdmPShhVvtizAPxiP5ZDpC4ymImrKYUgAp4yNVxt0a2QM6pm0jYtMnBkVw7h6t/5kBIU/SVF/OOIPWSWY9yocA4RSQSQFCfXZ5dB4QUmXVGRkIGRk1QxBm10PC+KSPWOZ7PTW69h1xjhShGsk479A7BNT0+9aAj4ZbvLqMc2o/Tsnau/49NV5xGjdNzfpSG1V3o5yr8Zujq3MytbEfjClZB9FnliK658G0MTvlwJGvBzmtric59BZ8p+SHHYZdJ9KJUsBoGvyN5ZpdZzvefYDC9uzjKqP+AlOG/l32iUSqbAQyBVyn9LLYryPQqpykdiwOYAxp5KyvhfHhY8r2nnQviRCyrvX53SxDKJfMFxkJNQp87QT6LEXcxCYQ/TMVTZUcuNSZjgBtKFimAJY8O31PIpwCqCw4d3JieN1D9/NGyGi5bZROP4vYPClKbdyXY91P1yBgTfmZWmfqcTtmRjZg4igtE37kgFaeO4ZjbmsWjKtGD6vSjuntw/lPA0LOX/dRP2YZKGqoBAbkOuxAkAKGfu/Qe1yFVXI+Fc3a6TlP5SV99Cf/6h8krZtDNB9eOH8DZkB6g5M7irMj2eXuuMqYsQ9KsPf8AhT8ZXoI4szGFhMECClHid4jz4lsMKG66Z2kzRROQA9uOh8loQ8LDUYbYMoYTAEyLvbSZSjqJYrdCZabEzxHBWU2OfDsBrvLJ9jUV9hub7HZbrHarVAWDW66LX58/Qxf/MWv4d1f/Cq2xQ7lssbywRFW1KuQACrTRQkQOtro+P7eI0AJqVJpIDy02vTc2yfHabvEUVlgdg1U5zscN0dYbIDmfIPupgYqD97p4BYZmqzFBjtcVlfYLVtsTjq8zpHMEwcIZy5KSFFgfdStsJtSGDLfYrDcDRBKe4soYKYMmjQgdPkJQ8qplTlDo1aATgQmHjAJDfEuGkr3wVN5kLztcscFF0EUhbqs7x6K5SBnxX2eKAOi7Dk3yZ9BGX/rN7+OlPM4Ap3UFXqRPUeAkAWmKnEvThOmGlAbF6J8Uy6qrxqpQZXcfyw8YyRf9rYTuI66agGhXCcJCBMRRe11F6FmFVMQdsqDF1teyIjHQpgVsHJoWIWcMvT0NpEiJKmtY/etFuQyfpmffVS8sN6KXqPXWfabpfjbfTHqK7kXEPId7nIiklGI1BenAYuPnB3A3n8RgFAUJI1XRwhTgNCdcbefhc6k94eN2Fo5L7TnsBuFfv5TAsIwnxOAcLz/opEiz03F2YShoylRadnv18nnRbr1IDaOWzi6zmRRGN7wEiGNtDG9J9l2UBFCKWgi85UyTsNcpopXeEq8+0w3qMZrAeHABtL5spIj7XOr7RnT8n56f+vTMJRBkqIxlq3jEyTVlKcOpS4+4VIaXA0Gef7UWPUeTRv20vd3fwQ6BTaGOaRTjjtpFzZ8KrmeBoThHnvaTuynknobMeRX2Wrq0amrDWcZWawa7nLe2N71YxEdIrRLB0wMZdR/lns0kzPJV0xOnbU4n8P9wmfEgwTK23bnblwVPrUXg109waiS912xm2HBKj5B3t63+2/A8FJv2jFw0EPTJr2DMuQ4q0isjXCJ7J2KuokOdPMee1VrmSZAkEURMzwsYI6/kxyj+aX7zefOrnMO82EwR+wFJ95MhN4yhCb2rZ5PGpfOKbRzzjiJgm+eliw2DgPXYs5AWIAkr5m3EWXuB9Wxv/svfjuoXL1YU4BQcgRl4pivLGF09o46g5w8pgQKmEeryqwOHpT7DNLmJT7uqTI2GuRcBcUnb6qiEK1vORCvExsdywaIY5c8PPXpwcY3gth6OQiZNzMGhPPtCY43FCE8Rk4A6/wK25tr3Ja32JYb7MprbPodLqprnLfXqE8yfPu3/hbqkxnTRLM5ATuKVLqx0KK56GA0GfT8DwSxz5WS53NK1EU+qSIoXee4W2BZzXFSLbD+eMX9EqkNBT5cob8q0ZTUo8htblLSBPh27Rar6hbbRYvH/Q0+843P4f5bL3OeY9nveLPPqOIrVw/0CluA/5QGkr9P5ODZ9hW28a1+XyuUKeBJ47N7ig+iFHlQ59tdz3lKQyWqUYjZUBxkb4frWIN4aNDIWML6DaqGuj6M+mWVfngcTxF1ax73KZ0VbbCOBPFUEvqE4aWVDP8cKmq53Cg6u7GPH1EPiK4qRZ3IuxmjZo4SPlREooyJG08/C23bVslaLBb+XBhAbwSo3QeORkN5Bx5g58Sxd2NIKVBrQExF8rTS4DPjy2BLQYSUQyKVs5A603K99L4Vh8Rwn4RxjvbPVFEN75gzbS7G5y+dY5OsaHvozBvK32CfB4rk8H7Wqz8d8YkOhqn5GxgWo7Gmva/6Y+5cCSUsFg5IFWOwlxcHBxWNSXmwdd6dpgFLhCrkqamcYyfH0h59K2eG+93PsZIhwTj1X4z7fsg84OtQ3rjqjSlGE8/NiOroWCdidHHOH7V/Mo4q7vFGbJtR6fPUugyZFXRtLiuvAJ41GOX5A+Vzopoh752QluBBq3J5yh5gI1tN/aAQnm/tIdXQxZlmHUGyt6XYhRiOQ6N4/PzWJkgZ8m4ZXd/lwSsY1MMiRxzpYec83c/bbN6O4CtJpMAX7NP7SzvInGD1sokdoUP5k0ovGY1ffT9VpIjbKSpqbnTWRtkh15SS/FNzpNdzcNZpH6vnJ0Dm9r7byyP5HuzcWOVeCuTocyq0Tv03Wv/at0OTXH5+n4agU5xU/QwtyyRPURdRcdf3hVf82tF9dtsdnzHarzpa5M6Hk2n0r+27HJxdFICRitmi8/zEif0kn5VoqXZKy7jt/Nk1dHPsgz4ErLweJ9uCdK9ERvkcanquty+0TNIAbEqeS7oan3+Jukrlb1NUKFU9VctXfQ/JE4zrfQBTHKDO6HlL5aPKWY3P7/YtR3FbyhWkMzmk3OqcUgfqxw4heb7sD/7Z/xhOmebIy7hTCpo92CJU1WRK415B0Dn3n3KGmU7GDjenkDhHDQqgO8YsX/AmyfIWXV6h66TRIxU58UJIcqBUZUqJUIqhHDbQoD+TzzlKABUJA9vKdhQhzNsZFvURRwePN0c43SyQXWzQXVxiu17hhvIGqxW29S122OLp7hyPmwt86Vtfw0vvfBbd2Rzt3OVNck5HWAsHTrQA1UmfgaMtYd9BhNMBQqoySICQXkeU51jPcNYdo76q0aw63K+WOHq8Ay4brmra1WI096D+imW9RdXtsJk1eJZvcPTpB/jMN76A7myGumjQ9DVoeQUQsuGdaI481Ej+N1/VUCsWPjRm/kfJ9ApQHAKETHM0gE578YMQ8nNOnu/RwR6Mc0+0TtbN5lBNABZLkYwHPX0PEWqRUu0EuDZSWRgIqFdVPEUYWbAzWJfJRu5mPFrZezCo14FL2yvDmSLIIqTc3wlEDsGIE+oumqlzhvX4pGnqyOM4QemU74YqjgYQWs/nFPCzwNQaFiNHRKJ/nyhbUdL2PIyN4EQ+8J6cVxqDy6Wi+U03xo3nLObH6DxTAXj7AWHa2ZE83xN/nDLMdGEO/dVPBgjj+Eb51ARK/E0CcNhTqXTqmVLrz/vXe/DHuTJ5KCxD1xzlqZm2Ezbi+OcJCEeyLQHQR0VYNEsm5EfFPGbee57NowFhlAlCw3LGJs+P7wesjbAUmHNrYA0o1/PWFr0i2aG9/FavBJmkKH13ibCnIhkpHadzpuQ8O5ntDGwGMD5XawrEE3jS+im1B0cAKRHlHJwf3xuWZ9JElVP3ksuFcxeqt3tHiHFI2HkeMwTU+qm2MHovDs5UIgc5qFZ/M4piSj6Z6LbUXFl9l8oLS41D6zOdZxtz2Kaos1H+BP1CH1U6QQMYncoRACEXShoXIpFxksN1mOsWI4775DDtSbIfN5uNpz7SWRw3Ik/JTbmulZ9MgR/kCo8dNZalpNc6Ohk0kFfO7RkBP3d31uOdOx8CCKXWSHzuGOWz+zKVc+1wh8v75UJzqrtBeGZzvg454Kx+GOO7fYCQKoS7udib2iBF3VRV3bSsjPas2EFT+tftr8jWsM9JjjwG6b//T//+YPenqvq4Qzk0FkxE2j0kgwX32WJegHIrtBfGKRQBFb5ZL12oL/i/Wb70gJAu0qAhQAjXz4o3PN/FjUPnEvG0JARNrGoZjaQQ4jfAxEUE1GblXQrM2wJH1TEWu2McbRZYXPdont6iu7rC6uYKm77HbblG1a5xXV3icX2J6rjFb/zX/ymqowzdacFFXFIhcH4OKSEvoNkb2yHCFBSye4aQz8W9CX3PwB6YY45FPcOyXXK0sLppML9u8OBmDlyU2N3WKMuaN6Rbuw51s0ODEmXe4npe4RnWeOsX38HRy/fRLntsUaOYzZyi6WnDDPs8pgWURMyGHjidKzM44MHj7J5PAydW8l5BBQHs10h+t3257JhkRaMnZ0hHESpk+J7ZRxZU7hPKbn18ad+pCKmhlAbBxpUwc8x8w9URtc9/MOQA2hxNb5i4MaR4dulIJlFGBy8DCPX1xEOor5+rovnOKErfn+ZFqnRK+wleb/UcTE01bT302AJAVlGKtidKa6TOknNJ03KiY0VCVMN9Jo+f8kLLeRvKv3SkaZgrMHZ80Dni60kO554qtnaP2fXUkYgoJ9JgLoJCWX9rJEyv/3AvHY6wTe+9sbEqz2TnPVlTaLAJRP6bnJVQGTPt/ZzqoTml7/QttWEjYECvSQQeFNqIUUa+hnWAScqCBPEMgsVChkYAACAASURBVEzlQQ3PgGVEjKlh+z4/buQe1zUa2HFutSOFxuacr9ITeGgMy32d4eGMMDcFrjeYM/b2Ox04X4YKJ5nP2Z60QW4a7747Y9FJtW9PDvXN8NRNVUSeMipd9XIXebERC5pXB2anc4h4nibo0XqvDXe9qaqo3kxFUPXcWBkj86SdfanP7PubLhoz1hvum+lndHsiOo1cEQwrI2S9NKDToDel93S0ns+WSu+wBaP0Zyefc4QADABQRaNEtrmiHo1LfVItptxcR8ohA8E7UAgH51utuQa0Uoxm6jlSOZwp/T7lsJd5FyA3WhtVME/LWE1xpgI74mDTRSeJXUjYwQHCKC+cfeFsUHv+gx5U8laYiY6Z5MDmYF96eWbriuiClocA4lSlcT0+BlrS3sKLAHkGXQzHyl9xMgVHh3Fw6rQZcWLRnNG8pl5Durhuv6IcHb/3j/87nl0XZk4LM7m4DJgXyR8sPWEUde+pUAoBwmKBgkqkBpDlDRLv4Wa+NdEmuWmj8yq6TSVVlYiq1lLrPBdaJvqaUP7UhtBjomu5Z3DPEQWHOjUm52Y8cRF2Uu/BRTnDolzitLmHxaZA+2SN9uIa5dUFbq9vUGUzbGtqQr/BTXOJx80lXvvyZ/Glb38dm6IFFlmI4rHQM5XwstaNTffY0WNKKRfe1B4Qyoac9zMuHEMA9t78DP22B56VeO6qQH7TY0uAcFuhaxrXpL6vUDcVR2N3WY3dUYYfXL2P5z//Ch689TK6kwzNgii/1FTbRXF5fpV3a1o56EbmXmCmIlQBfGl+t2zOWDpZHyjZTz8NIGSBy8A2Gm0yf9Ggjzl/KcFrBcTgMxwJ8xx+A7Q00BXhqYVTeB6hL0l+ivdCRwEzPOxWaQbgrPLg3HcjIBwYs154hIimAoS6GqqMNVCHg2Gro4GOjuvkydCbyGdYCUat1N21h9RTPTfx3tEAkpxlYhFw1NHfdzagjA4jlXydQwrdUnx9fnQEriTcYw6krAtRXFKKSisG97M4doa5BdbhFmXuGIhNfXYgN7zlJXSjAIhGjrP/fwNCG+EJ63sgOpgyHnVES59z+qyNcGk5LnPM1zSA0G634KD4KQHhWOYOHRyaWeL2e9w/bBiZ1jhWfrnvRNqsnSddUVyfUf05ctDUZACTV94DJLIZtO7QDk+r7/iUeLqalm8ptpLIGf05O2ZblGU6Wjn03JO+sPI+Jf/pfgJ+9ZzTsws9LZ7nISi0YxXK65RuHeXM+vyhqc+PIhG27LX54kA3GFtl6h6D9VPpDVbG87oa0DtySHpdIMWZtM5gvTKw6ySdRfbrGFGPQV5k3YQzHMCL6MhpphCp0eGaDeWzBBzo3ItOJdvOtahxfSzpZY18cXxTEUNnn4wj5ynAquULX3/QXsoAIAOkhLU3TFsZ6rG7AEKdW2jtkaj/RO851l88D/FncgIsFnO24TUTg+eDU5Uoihh3m3aGCqXbymrrqLV61e7HqfHb8crnLCAUhpN1HAqwrT1LT+ftyRw7J1q0k8ROHdoVLu1GzoIG1DQf0s4vNb88N2zOD3vh6jOVCSCkkCG3ghBerSqhbQ82lV4dJoMTbYYSyWfIWgfI5gXRP4kK6qgUtHFdPprrLcSCcpbh5PQIu3qNzXaNuqpwdHTkqx860MORQV/cRC92oLF4A47LfnvAknOBGt+82FdWDAttZMaoCpwyJIp6hqPNEstqiZPmlFs51E9uUF1cYXv5BOV2h+ttAxRzrOsbfLj6CM3DHH/jv/zbuFrssM5rnJwchbnSHpy48VTPEB8JTUUArOLmHmZ83gVo59xvcNYVOCmOUTQZuvMSDy+WmN/OUK0q7DYlUPXIuwYZU6BKXoeyr7CbN/h4c47spSO8/OXPoHjpGKtug11fAwXYY0OeG1s2+S5KQjav/tc9vxe8e0rZjwwSdYJTlTFT49F0NethklLRVnBNPdchQHgoyX/6ujECrMdiDV6hak9H8r1Tx09t9JwNIxcBOJo2H/HeyqGivJbkGBD61sAQ8FXsOD+F19YWHDgcYZJIjBZmmvYYBKdutm0onDo4GuSWVFhVlNYgVBMRmlQUKMzXTHL8fD6u9/wFuanKaCfX2lb11EWuzBei3D08d/RVUZyuKpkYA7IOOkKoqU/W+BlTTsWzfpezvu98uO8P75eKmuy9j6o4y4qsU/TGQVTJzpnLNZV5GslT08A9dQ703+RnyWEN868LJCQexLa9mGICTM3B2KEx/OQh+SRF3sIZGxRcGs6P6Fstg0NxKsNCkAge3V/6XlVKn2sgQyCO9HXoZyY9UQ1YOZQzKJFHuy5WZ8RnjZHDEXUuyK8xnYt3rWpgrX+nn63couemz1NTaHrGwXPsaQUioGDf/rfUOCpjYvdy2JsC6PaAQB2JTVH9xSg9dK6jfbVfVun8SBqnjViHM3rHSJme+8l1HwCs4fjk+XR14H3PSq3RpPozjZ/sKP2S71pqNtlqPD5TT0OiqnrsugCIvrbbR+Io93vZpwyx/OGiJy4SRjn54oxwQMDrAbMXmq4D7Vd6ORvaOJzVOrBe9PaCxgRuDWJ+Il9L9efjefJAXuS9A3fuPwYyxRzzxTw4VuhvNkImEUK+nspFZgdtqLQ+LvLi7m8YjpJyMxGVH+mHUHTI6VUH3sgGHzrcXNEZR3vVMoOwDc1ZMXe1EmS99Dy6wkLu2nw2fKsd+kwIxmQd2+L0O/+nHNjMMPPtj/T1ZY+7cccno89qaj7neBMgJIBGVWymvF9yCXm/5SaJHRaLIywwx/p2h2J2hPtnj7BbN44CSiiCmq8TOKOqXFSilR6MNwv1BaTkTmrDcIM22/LP+azzVRRn6On7zFRsOVeO/iIbKzwSUSYtB1h7+H1fQ550iUB+AkA4r+Y4Xbvo4Lws0N/W2D65RnlxjvL6KVNKr7cd6h64bW7wrHqGkzdfwM9/5xv4OFthl5U4nlO/wbgIYw+E26i62ad+Tpv7JFcKkS0f/OR7UKcIKjBTLJFTM/qrHg/Oj3B0W3BRmfJ2h37bIKfy3dxgt3ECCg22WYWrdoXbowoPP/cyzt54HtUxUGYluhlhXheKtjk0Qw/ShHGpjGC7x4ZVHw8bvqmcQX149/0cKQfqEI/yLvZ4BxNFHuz9rIF7JxrKXR+A75+OYMZ5lYiBLpAxLG9Pt4uGRcxn0MOwAnR8/SEgit+NgIIFUDifh9fWToMUoEkp+ugddN+SAjhOYRrDNlRycwnVkqsrwHUQ7ZkAaAEQJnJW5bymIocj6paJUB9aert/7Fzo8+eoMU7BFoUwD6SYBykVKnni+uVp7+pwDH/5AaGst1cQY73AH0gBwnEkgefMFzQ4tBZT7+s1mTJKgw61+meyb9L4bm6tjQd/IgdGjAChd8q4rAGugZFlrwyosH44McKRjsqEcxJynMfy1BlMjkEgUcPU3OrIngAXcare5T4j2WyopFoOBr1q5nMUkfPvpyiZAlAlWkjPpnPhWM97psTkXjoAhO4SIZS1jhGwadn7lxUQ6tzuALJ0ifxELpY2rsN5MxHFVLGsQbTmQM4mWgdUGNCQ3PB1LvT9+GcvY8Vwp35KfB8DCHUOPheC8blcQqHUe9QBL5ejH8/zsJWCBgohQulTKhwldVgHgnIbq9oBwsWcgjjTDCTXp8+y79I5cVOUZTaa/UtAKgPC+TzkCGtHLn1U54ZKsCd1fgSY7rMX4jr51AMrj00uP4NzBq7ug+JolYqjTR8jnjq9idsQheJ21FjefU6YdjKOKUAofxdmBc0Pz0XXMJtw1MbLFMhxOaWpGhRx5hhAUvFPcSZLDiGBQSnqIB8PzeLF0xxQeY62IkBIwOMIi2aBfkP5gwXy7AR9u8T6tsL55S1ub0rcXO1cGWpveN+7dw9np2d48OABlg86PPx0j36xQj4r0bQlH5g8m6PrPZKe1ZxPyELB0+jo3i6Zm8riDw3fwWbgdhaur6EDhNTmwYTirQBWhsRRtcD97RlOq1Nk2xybpy46uDl/hn57jbqmzXKMy82GAeGq2ODtb76Lh198FR9lN9jlFRZdxs3d7QYIGzPViF0BRPkcNcF0K+c9RMKVVv2ROHLTA0vqkdL1KG4yPHd+gsVtwZHBerXD7mqDgqgFlPNAJYM9r54qjm5mO3xQPcPRZ57HS196HfkLR1g1W7RFz0CdKswIIAyGgR9WtGt8pIs2qKKERgNUEKyPWAzmn/5GJe7GCkz2jwaUMUd0LOZ5tYmvr+b+LwQQHigjPEVZiPshraynaYH7AasWlJqGqXM4hZbN22lUZnlMVXHnTSJjToBEapre3GZs6rymBHjqb/q5h8DOjkvG4wHwKIcsVmcdGOzs4dXGrKKhetqqfl6tQNx4TJ85T+mdKlozBnAxcieCeN/cWAeKVGrU0VK5jniWmf5fxCqDjnFwV0CoZZXqu3iguE+cJ+NhMQ93qMrwIUA1qtJ7yIALAxvSjVPn7+C977CJD13D5khqB5cwQ1J5hFHBD3NoLB0yVE/2eX4hAqJyffVjDORpiCil3eZc9t3kdMv3LbDTRrzeG+KR1jQ1PYbUeOQ80nt2fi0wDPdKFZBIAMKp6wW9O1HsaQSeBSjmlC7jnHYSKXXjd3MqOe9xfmyEKZ3/E/frfspp/JyqzpiIENocTacLxhF0bbTv2/7B0Z1o+D38nmUIDPeazfmTCKCVgyn6sF0TO15xAKb/PqzmPfWslBFC1wmgkJzq6iUMgFHxJgUI9Z6TCGPYx3sAId0mtgxw80ZtodzauTobg3ZMApp9JI4dFSFP30X0iCFFYIVeFFWcihCGSJSpgZAC4Xo+LJNJA0Iet49+aYAzVRyIPh/Zf37fhKro472rx2b3T5hvI+qsPKBiePQ37UjjOh6+3YZuGyT7wjm6CA85W4NTWnxOrC6YZfOzgxOPUxSo7oirxULRU5F9UrgzjtNEvA9UMU3Ju1gkK0f27//33+YI4ZQBKhOnWznQQ9H/+i3wXP8izhaPcHtR4kc/fIKnH12hqedoa6Dpcjx8+Ag9PLoFsNttfdXRDnV2jbNXKzz/2gyvvP4Ap2dUrrpyYdi+QEctFfIaPTVJ5zw7V2BGNhH/kQxBoY350DWhd9k4WTb3fQ59JGQUIaRY/jiyRYbyUb3Ai7sHWOyWwG2Nm4/OUV9eo765Ql+usdquMTt9Dk+urnFVX6M+bfDNv/fXsX0IXC9LVHmLouoCIOTiF16YyGFwFMZY4pwA18Aj5g/1zHv8pay/VF3ljUJ8dThlSQqHNhC95rfA6bMCy9UM2OXApkN1sUJeNQNASIV7yq5kAPtRcwE8OsbDt1/B2esv4LK65iqp1EiZ5pqAoaY9jQ+aV2i0Lp7eJSXMnaDwG5hyILkx87AIhJQOmhLI7F0W+g717PEf5NwYfykaH+nfYgIQ6mv/zJTRv0SAMBWNTAmOoWEV976lZKaMLV4vdrTEc6fnM0YwhaKYBgj62jp3a3CtQUGONN1vRJ1VDhZrWAvlRt9D2mGkKGGj/Bsy+kYU1WFvpuDZ9pR7d86j0NbtW/YpzlExHP9hcdRZRSzgX96nCCHlMEn5bndSYn6uPV8R8Kv9oPI6p4qyTF1n6vzurVI4WRBJXc3L6tiL7A6cHyV3bPTYyq/pcY/fGegh//Y+QMif9zn08WrxnEh0d/81XIRAG79ynlPjCbpEKGumwp01rKX5c4qZwo2vqd+ZilDcv3+fH0U7/KhFBPW+qut6EAHkfo3chzRDVdeDIiypZx4Yzp4iZVchAJHgsEpTulnzJHKXpgDhFNCcoijS52VeBBASTUzuSQwpTpeBc6oGu8oDijh/hwHh1P4YG7OukXrqJYDQRoh19ElsFFnfqTViQ9jPrTC57nr+nRGs5KPq4afltzBALECcGlPqXLvzYYo+3eHcDvQFt1QhdpWXO0b/6xzCgYEvss2A7lhjI+bu6uJro3k0tirV2ZBX3FOejqnmlQBM3dQgjojoJKIeEnAVuTObObtRz6k9X1Z/2ffT6STeCUq2O0Ernw9I97JA8LDss/J+aLu7OZBnjEUJtYyKE+ZatslL1ms4556ay/JT1TkIMtDTO7vWFdGku3vGJQXZGEy2VFSodm13fAVlAWE6BUuenfa4zomU8UgE1D3LkIkVz7GjqOu8Tt2uRLf+0XMdaKh/9K/+IU+JXYgihCDJ0HZggB89azBDgQJHOOmeR/nxEruLGR6/v8LFx2tsb3vMsxMOAZPX8OjkmD1msznloBV8n91uh5vVLdblBZ6ufwgcrfHZt1/EV77xFk6ea7BtLjE/A6p6haqlCKPruUf/OvDqG1wTX3ZGHrkcyyVVKOWunmhqp4yahvoX0WL0vCDkIKFFIvROjSUzLJC1c66MSMZT1xKap/Luc2RY4qQ8wmvdA+SrHjhfYff4HO3VLZrbW2zXN7hudqjOTvGkvMb3P/4+/tpvfQcvvPMqVkcV1ifUtqFBUfWYe3lHB6GmBGNq+O17ziB3c0IvoQzwk3YNV9qS6kgcoaPP2HYf0jDXh6fpfad4e25DkT+rcbQuMF8tMN9kaC5LgHIJKY/Q98ahcVVZiQ1KXPVrPG1vuEn9o597lWmkdUFtKjpkVPreC5kYac2Ztst8Zwpl+1xOyjMl8OqiUa7KmovwEkW1dRVSM2ovQt6UGE3MPVU4CDmfxM1eF2rToRQ//UwCre47VH2Hpm95fuhztLozWtdDHqARZVQU8jByJI5i8aAFhWMB4Si3Zr/BOkUpHVE2D7TriJFI2k/DSJY1rLRwtI3apViLFfTTCn7/O0FQyTwphSbKnfa97O94NZc/rF+pyEkU5u6QUZ9G7TQQQyIaFBag+u8lIgH7PM42z8Pmeg56RO2hgY09qOn5jADQNQhOvUShiULhPAbfMF07AfQ9bU6SKFNtOO1T0uGchvkbR7AtrVWPneTUcJH3R8CtQT6VFygRmX0FeOzekDWc2mf6fZ3bOjA+J9Y6KHuJUvkKnKLXQw7OBLtPP7fe37os/AAQmirE+06pZgzMQ5GpsSNHDFUtGwTgyfWjMevLvesCCL59ipY/BB6HBo8z2FNG6f5nGI5XA1T7PX39cK5MMSydfzWQQYpdQN8N1FfJFQyNujs0vkl4PCOepqbBrY28y/4xsk+qZEtV8n1zMQS+4nBI51Dp60R5F51v2lGk9cq+NdrnZBGHSAoIWseg/K7lsL3v1L3o78EZkiiOY2VatGuGM2upeaHQmi90oiNErH/8gZY8w6l5CmPzeyTmTsZK7vrMT623RAijveRAkJxDPT8k65tm6NCRvg9OpjgW3XBPmAiUqpRLzyZgkqmN+YwjWhRxlCKJsg7yWVvUT2QBv2+ATDybkdEjrRN0JVAtT7iFXWjb4PuQK5q36EE3vtaxyGz1URqHTQ2RIm0+xYDu6cbn7BTCH4Q5RCYIBZY+R3NUlmWIKkr11HTxHJ+jaMasnX40dtFr5NDm5/cUZWFgkD0encPOpnXjc+dCgKjMcaiB8Mf/+h/1QkfRG2Eu1STJVqe8hXzmoluosJwdY9E/xLJ6iKd/WuPZjyucf7xFvcrRbgrM8yUWcyodm2O2oP9mmFH1IAJdPol1vd1yMZl2tsXjix+hX2zxqbfP8NVf+jRefXOJq+33UWcrBhMsDD0gZAWkPN903XlRcAI3LcJyvmDQ4ACXKzrgULpbwNvbNTe5JQ9m12bI21OujOpCw3SjBbL+GHl/huOKAOEZsvMtuqc3qM9vkN9usLu+xWp9g9u+wTkVY6muUC0bfPPv/BqKl06wOaqxKSquknrUADPfWoLml6pNiZBg793MGbCDQ8gJq5XrzcJJwrGqoSRlh+8YxS/vE+BaNDmOSmB+k+Po9gjz9QzFTYtuXaEpd8jomYlCwP9ruIDMLbZ41t6iPMvwjb/2K2hOM5Qz196ipoqO5OVQ1cJofqu2YaBLPzvAHo08HqdvAEu2Bv3ao0Ld1dRQhFAwg3r2WFKuaWj6qwQjXdfPUUGNSxkYxwqoNTUnyVxYn6q2kjNjTtlSJOQOBBDGvZskR0+UoihUt0J/XoDwkPFpFcAhcKQBofuuK6Ihe83usfh72gDn7yWMW1vEwEbXraIdAWcFCJ2S8PubC03osYjnbUzR1HNjIxyOo++cRtpw5hlRSfnxGhMWeODV2+I4rokuJY874e8dMHfsC/lJAKAYTXotuEtPonHyAICq9908uKpiqZfdF1K06K4RwdE1DeCPitN9crQ/PiEg1IZkah7suuqIrR6rfe4BADmQx0V7lvSHvPS1RkXK1E01+Aj7QEWcnR4eN6OXeZOzTDpQqsmRc5H+zpFgVdn3AHNoMHY6Q2IQyHKkepi5feg95rT3E3mCNmdu3zyn9iPranKYqiik3TN32ccWEAadK028/fqFNVGUT8kFTIENOwdSmCG0lfF5O6HYmymDL4avPMPIIaLaFujnFDWWmQhROgd0LNOmHCOjCKHXGWKATgHCqbVLnfHBuVMR8jj3Xtd62qN8PkWLl3VMCjN2CPqAgS+4IQ5OGZdQlUe52ZIjZmwxW9pfR8fZHuDIb5St+udo52kmlBt5+JwvVhL3eKzUrfem3s+a7qspo3xdz6CzkdQ4XzmfL6oCzGeZ5YYa/wQlNKyJAoRSGEZ0rdDGac7JGaLPrcgpYhCFXEmTT6kBIa+Xal1Bv7PM5JSpuL8DMBI7mMfv9oCj9cYItBSfob/RHDCYJXaeen45DylAGOW3sm852DELKXcUxKFrUG6enCHBPEIzlQiiUEplbl07Lmf3CotAxjwEstqoHTKxTk8Jz7i+77LXhTFIuaIk9pwD3gVr7CsTQGjfiP36HCDsKHJDoLDusJzdR769h+pqgR9/9wJXH5Yo1zlQFWi3QJHNsSzopjmoBgZFlihC6Jork+esRVPXDCLWVYkuq3FbPcNt+UN88RsP8Ut/43XMHz5DjXOXI8iAkKJBcSMEREugs3A8W/JOLAsHPKXqqCRxZvncoRGu4kMRxAZtk6PdLVDXPVdaoshi2xToKC+yPcZxs8Sr3Sn6j9eoHl+jenqDomwZEG5uV1ihwvvtDX6yfYZX3/ksfuE7v4ybYscVO7c5VRVqsOhzjlSJ54UOER3oOP5YzIeVoTR+J8DUtip0THRTipLFPAo+iFwMyDW4lypFsnHnWY7TZob5qsDR7RJH6znmqw7dqkK1WXFhGabhMtBvUfUtLus1bvoN3t9c4Jd+81dx/MpzqOc9StTcJoTWsMgKMPCkA932qJoOlJzM4+O2H4pOwYfN5QW65uQl2paejVpeEIXACVWiwLpiQy4aTQBU8kND7zaaxbZHQZfrOTOVI4QcvZ5FsinnUFGUMJFHMj4B1rPsI4SmTUaIEB7wvFvjRZTaVI7ZQOmrHJ5DOWkWrB3KVYwCPdKT3d+GFMGp8QShZaraTRVdmFLY+wCk0CScxhzS4nTbDH1toVCHvwWacmwaHZ9dFMpYoAaFM0GZ0fdkQNA4QEBMA8kXcAZCpKylFMhPCwjl/nS2hjmg0UPIlD7Tx1S+Jwnu4ToT+1jGPAKKE7lUYV9IZNznOLNCD555TZkdemi088jux8k95N9wCi0q9CnwkXJsjAxC3YpmT16igHPOp0u9JsBkClzIPue5EqqcKepgbyFzKtUrpaqgMHKCt1tSzv2zCEC0+NsCpylAKAaJXlfe72ZfjAC/el9SJg4BPHmfjbZQSMQ4Gc3ETO3XgfGszocFgrZ3IUvGO+YPCsOBHVAB8HhDLVT7dWeTn0fROEfUzQOA0O4HYQwN5dfdAWGUjWlKvr6fm7MhRT7KJd3ma7hWe9fbnBcLqKwc0QAvdfwcmB87v+R7ERCmcxdtji8BQikgQ/ej86Zz3KhSvn4+3RdZqJH6fXm+0EfbO25JPrNM8fLT7mfZJ7H4oLsvV5vXEVDvSBmlVgWZ6WmMPthgAeEhB6+01Qpy3+cnahqoK8Liuwv4aqJRr/huAJ6JoAGbyNZw/vlZxrnfw/kcFsWLDnvqeuD1oaIhB2DVkO0bI4TRcegAPqdIsYDzZ0mlgGgdTkWiNCDUbSfIlg9jCBFl53xjiqa/5r6IvuxnGbfsYyubAgXVYx+6R8ABPoXMAUJq5Rfx0Uie/9nv/s99qpBDLoYiG2ZAS33u8iOgKTDv7mP7bMGRwY/eu+HIYFcVyJs56k2FIgeWCx8pIoBAA1g44CJGixOMGdZlh025wa6+wi57gqb4Ab7+ay/im7/xGrrFJbb1LYODGCVk0ccImhtZ+2T50OPIe5kIILoGlwueAKqIyt48Ak85UVjnwGwJ9PdAZUJrantBVFPqzLArUG4LzMsZ7m8zVI9v0D3bYPf4CifdHLurNTarFUcIf1JeYr1o8MbXv4jXvvgGVkWJqmhc70HiFVPOAMkeyX3x45U8g94bAGPPkqOGCZWOIobcZwYuyirKeDZf8s+xHHgUhhSZpPYTy+0My6sZVxtdrjPkmwb1ZoO2pkI+LsxNOXgUs3u2usauAK66LV7+/Gfx6js/h03WoewI9DkASBVk6dqUYE1zRpus9lQE3ogc7fHGwszx9sk54Iy3lums7FnjCrLksnARSHIeNJT4N8/RZB1BUI78OU+OB4NNh7xrAx2UnrZY+H5P/hDLAePD5Bu2Oxqdo7yGw09eJApgSk4iFeUhygEbA9HQ5t/FgP5zAoQD8OMNq0DJMqWeteFlQYaNNKYAyUCpjwzW/28B4ZTRpYvg8PP7YUZqjSj0cf5vylCIRrf7fNwj0TCgHAv2zvl9Qj8Pvb8698cpGwKDei1Tkdx91J9JoOAfYmRgK+qKfU4NCO17Aw+zihhGA8UlwItSDobeJ9jvDtQMq7xqIBHXII5uXDX4UA7V0Niko0ugPPWS80TAQoxxXvuJqqIWJAz3yZDKI/cbrU8CEDJQUM4p/j14mKy3W+f0RqeIRK3oOiQPif5DqRd0f9IlVBDCFYXw+TpeDQS68kFv1AAAIABJREFUnc6vTgCdsA/89NoI4dQ+tXM2AI6qsI0YHtbhYH8P+y6UqZc9qebpLo4+fyELeFPr5vZ8ZCSwQasiwPQdTc2115BKgAII3fvD6IQAKZEpWrbIGJlBVTeu1ZbZ0I4hNS6frwEhGbjjcx9pqrKfAz3ZtAqYAm7DNR7S8OR+Eu2wFPTUvhkY9CanVp8Tu7d4nQgg3KElxRQojHNgAaHbZ6M+iaqAiF13AWTEFgnzIH2EVeVGCwgHsthH3MK5mQKEqqCSnlPJIZR7iENC20B6T5B9o8dD9o/kvrl9vh/M2yrqdFakPYJEAfk6HnDxHAVwSDaYb5ng9YpUwtR7czTPfkwp+ezmIhZQk99FzovccWfHy0ZftIXGRalN9C/pcaqlIc5dDjRoOrcCb3r+yKyl64YqoFy0J55DZkyYyLcAQqGO6vUZ44BhzRQGq57eKyBQnk3LFFlTDo54ticFvUK+KOGy8ExKtr73f/2TXg6xCD1Ne+GKOlyZL2OwdFw8ADZnuP1oiduPMjz9aIfNZYu+nqGvenTlDnleI6OKM1S56PjMRRiDQPMedAor03WbBaqW6H5rVPkFbrs/xaNPr/ELv/4KPv35Jcr8Es3M9fAgoZhst+AX2yneoUhk8Deb8YKR4iQ73/VJLBgsFsUpCgKGBCaoR0hGvRbmaDc5uk3LFNGb959i/ZMLtBdbFFugXVfYrnd4fHuJj3crNPeWePfX/gpH08pF68BNRqV0iN5YICMFIx5bCelTX0amN8REVL2wdNA5tO6Rft9S3iGVuMoxXziQS89LgEwbdQMOeEt5dDmW1Rzz8wzLqwzLW2C2qtFst6hLKvBDd3L9cRpkeHZ7jWqW47LZolzO8dZXv4pND5R9gbqh+/XoG4p65uCePHV8tnCQVbEXB9gpkkeKhPhQDRaLAscnSyxOgNmDFsUZkB/l6I8zbPOSK5uWWYUSBKxdhTaKdi6R4wQFFmSoNx1XS+WqtL73jmG/u3nx1b1ob1NUmqjF8mJhROF+f2AoIhtyWkxuh44QikFnjY0BtVf6xHhQatt1jM6cGEC8PyJonYr82etpxRyez+ROiGDSCtX2hXICNAoIG9EShRBAtGoHI4JSf2cE+Pb0nBwIxgkOfybtaBJ5dO7+RLnRlA6ijWslZ8tqR+EtzhcytoUSqhUJ/UxgUZS3/tcaRinjwRpr+tpTBrf9zohi5j+gQec+g0k8qAHEmj5KFhDyGCc87nZsbt9oB8MQUAeFbhSkVdapedJ/kxwZ+hs9R8xtG+bOhjVRAF8Dw5SxMLhPourmFPU23EvIEZ6yxMYC6R0aJzVqJ/1DStpTja1eFMOaximGljynY5YUvJ/JeUHyzDlHnceXAOFABuvz79eQewjva58zRZ3zMnK85vFs2Sib0Ou0ASUFcSzddAq4yRrp86E/O7i2Ktgm4xzLaBdZ0cBV7wOZd0sN7DqSCSbq5x0gbFf4/osUIZLI9TC/1ecqs6p1c0b3clRfJ6Moz0hy8CMA9I4I5bh0doNfR0+hc2BpOooaQKeKzNAYJNI9BQatrLNVlu33UusoRqwbo08F8b1hKcKi598CQgGB9vwfkhH2fZljfuZEz1GZPwsIQwEZxRjSwEL3itMGeTiHlm0wArNUTdI549yZsDl8cU05FUqK0kiU2Ru8UpVSuxLG4IIKMvh94/tuslxSebw59w+PwMnOo40Q6vMpZ4f2scthixE6eT5dxVRksT4ncf8kctEndf5wlMIo4+tTlE59T+zmIAOpGn9B9UMo+KKcmQZIuD6SY2ozU04T1Es3LzFfU6jMQgGVdg/2vHC9FWLh+Xor+xhmcvbkjOoorc59JVuRwPp2uw1OQ2u7hN//9N/+495uAHoQfTDIWdaQ7V3nOOpOMSufw+1HR3j2kx43T3OsrjpQ//KeKumUK2QZNWbduF6FR/e5p6AkRctEMd2wybkiaU2LlpVo8nPg+AIb/AhvvnOEr33rNcwf3aCd34QVl4bsYrJynpiiYGpUryeMEDMjcp9E6pI+HSjkyOGM8tSomeexyyHMzjgaxyVCz6+By5r/u/7hM1x89Awff/QE15sNPr5d4VNf/jy+/O1fxm3eYpvVDEIItHBFMc/JbmlzGAoV0yWzocdEFoaek4BKyA0iSiaH0KnHmNs09FkXsXMvF9nQfHZH71zUCyzPMywugdmzCvltjW67RbPbMlWUXrTGtA7bpsW6a3FVlbjpM5y8/BrKbI4mX6LLl1xsZ4YFFt181NZBKzHnYXFeCKYlUKSPos1Ehe1KNHWJdXaN/oUa1ekW+VmBxQsnyB/OsclLbPsddhQjnDVMbZ21Pc/pg9kSp7MFjgjUNy0WfYY5BRkpHZE8PmE6HJ0099EDbSQTv50qwBFtmAChGFJkYJHAdedhSMWwEStN3XDCxVS7MpEVGxEUCp8YmOPrpYWyU66R92+BxDgnZJgLqBUj75kEQPvLAAiFMhoAim9hwRWO+bxL/5yYJyk5BgPjwShkUUjR2yh9nIaC3fH59+R+TFgkdh9MFYDRX5ecx7sYObIPU1TdWFF035ViBTYni93zayP1LsZX6rmcQZTuY3WXZ+PxHMrfMxRCPQ63puOcT7m3VNAcf0dXyXRnawqgO9ZBpAXrs0/f03pT9tiC2gDlOacl9JwG4Ck7dB8FtLThLFFAKVQgoCMadA5EuLxsN57B2TcRpaAW9jQp9xshLJUYySlDVxvucm+7h+IZU6DRn0c7v/uM0GC8qU0kcyXPTPdOAdCpdZRLTQEhu1/bjqqiDkGXY+q4ZtD0Iv3BDCSvP7S+J/VAYHim9ITsQ6ELkiFNVHQes3XCBH3i6gmIE5MMK4nA2DFbe8Odd898MVHiQzmGkXky/P6h+ZWIRJxvQ+dU0RS7X8ZsEM3sSOdEWwemppCKbDkECDWAiPsjTZWVnpNkcGvm1uT+MvKN5O/QODfy2dCLbdVY21dUALbIpWBPctNzskEVtTfVZsTn3+u9MnS62DYpwxQJ50x1KRXibBBKpZMZvm2azx/UlFG6pxQ74fOtaJpT+oNCSaPXHqfz6LwHqv6wrZ2cv2Av+JuM9hex3jwGEZtczoSmzer3XCGusQ0nhXmcPh73EJQ1EZtInAD280Fu+2quAi5pbTg66QtUarkaxvT//Mt/wIAwZVi6v5HHnSJ5LXqiH/anOOlexurDE3z0XouLZwusrggMNuibEl11gyzbIM9X3CVlsXyBAaHLB3P9O4LwbgjBF67ZYr9FO9tgdrLDs+sf4OQF4D/61U/hs1+r0S6exAgbgQqOFLoVcgmqwkt2lSzdKwIw/hy1IqCF895RopSyTUkpa9R4nd7oqULRArP8DIviIRfEyeYl8rrGfJUB9EjNEs2HV3j84WM8u7jBH/7RD/DmV76Cz3z9S1jPepTecD1qZ47mqAQ7tcOQxZKDTNFT2fxugYSz48YbKI/ckLJzNTSZkumeecz5HgLCLC+4V+TyWYYlAcKnFUcI+40DhFQJleaQ7ELKEdzWDbZtj4vdFs+2Dbp7z6PKj1BhjqYv0LYFsmaOWSPFXcizJWMmA4Uowj4vMpujp3zDbIaeqaMZ5kvqrZJzlHB3VuHP8B6aRxmKh3Pgfo7shSXWFCXMdmgIXGdUyGaHfluj2JU46XLcnx/hbD7H2WyB+/kCx32Oo6bDou24oisBQz48RNul3FEyvLyRR/NPB2MKEMohIUGj10sXCeB9lDAM9xkZo/MlRZu8YtaAMJUjJteWqpHO4zRMsBYloAWkNdyt4reA0H7+UIRw4ATwxgbt0ykq6LjFy4So9zmEGhD6RR1VzhwoeFO0Rucg8J4wfQhJIQ89+c7A1pFAPcJ9AJzn3xhyhwym4bUTSd6W3mdyW8O+UBHpSeXpafqD+TJtNFKU19T1Ujl4bv9FQBgVVyxAMjW2KUBqPx+NxnHOkwBCu2eH58FQxVR+iVaQ+xw4tKZTDiG9ghwRzLLASiCDn/qAOQekd2go5owFhJqCFXW0ozjJGKTfpJU9IWdQ6PCkMz2jYq+TQhmsPysg1POp96leD71W+n58VkOE1uXd7zuHU8BOnz99PblWqh9fmEtljEsfYDdGTy/liGE0sNjgkqqFJL+8rcOpH5Tj7p3EQcf4SCXtJWKncCVCX2QrtX5OfplUBl+wLrXnrVzT1L1UDlLqbI6dH+7+U30np853mG+bI6uKqsjc6jzBqRz1Q/mdehwCCvcBQudMcKkp2gGiAeE+OSLUSes8sfvSFp2yFMx9EcLU3I7Wvaee3fGsCCCkZyMa5z5ASGPljgL+JXTO4Rkd9l2Ucypnl36X3DmaE6FHukbtZK/EhulT+21Q5GZEbx+SqUXmh31K+peLE6aL5dkeh7Ie/H223f33WI8rtovodW9fSFSXCjPSc1FQQZxkQwDtzot1oBHwpVeq5yKvQwKsy/kXsGjlq3WoCG1XKp5KvrlNX9DnOfuD3/mfBjmE2lvhvPGOotK1NbI6w73iBdyffQrrD4/x4z8p8fj9DLfXJPx26No1mvoCyNfES+SFOZm/yCDLCbgc280mVP/kJrdc5KVGR4Z/VqIk1LXoUPcrLB9d4T/+b95Eu/iQjXuOMGW+EadXpFI0hioUihEnxnv0HviIZ0Y5eN6Y5w0K9DPnoaGqqrN8ToREjoJlOEFOuW2FK75CBWbov6xZEH8SaHKsbja4ud6hPzrC9qhAezxHzTmDOeato1WC+iB60CeHh4AG5ew54TFz0VOh6og95RtJZ9nC952iqqOVNwRcgR76H1Udc6WovfeFJ1oSrgq03RJFOUNx3mB5XWO5alCsK2S7jcsjJJBJE9FlHAXeVTU/w/W2xEerLT7adNjlJ6izBdrMRwj7uXs+MozIOKGcB45oFlhQ9JISpKnpaZYzkKSfnaLs0c8b4ChDdtJjc79E9s4Rsk8vMHuw4GI21WmGVb7BhjIaM+qb06CvSuwIwK7XyHcNjgGmjt4r5vjcy6/gtOpwVoFB4ZJBIVVCdQq5Yhahq/qk6VhirBJ4DXmanjrhzgAlHft8CVbS4hkdRxA0/VPyuLRBE+kgUQSGqn4TVCxryMjvEgUKBqWnmEaFOxSEU1TV8HnjTTsEYCxlVANCEWL7DPJQxfKA5eDlZfyUBy6uN3bk1Y8MwUFRk3FCuihEt/5U4MrlDWpDzxXocE6NkUI3FeUi9S3tsY7rsv99Ox2jiLPJOZtapwCgE/MrlM7hM3kqm5nwqdxUe1mRWwK8SZ5pIKjPgVVgQ2PCKeMpsDJl8FsjTc6pzfmideI1nai2Op7/4Xrp6OtUNMVpuPFLNyoHgzkXReJzYpgEsuec8e6cmpI/yO/5vrUMLjgPxBdBUDl3bGh4nRIogb7Q1sGI9U9BGbVUUW0UT1FDZZY0SJNzPQKGiYbyel/JNQQk6/xHK0cJtOnXMP93uHq63yO1tuJ5pUiLLv6VOXoXvQjAhwixL/YRinv4N1zKirNB5Dpku0ivMndGfJsvBYiDA1nRHem5bRsKuaaWSzrqLhEZbTxqmXEwwmYcUvuA+NCW9FHsfD5wwOW+yqPQwKfkrayjXusDKiRJodU2gP7+zwoIZc9qAK1BUrjXKELo7FmRKcJuvIu8o+/pCCHrX5NHqgGh9MGzZ0/OEslMIpyF85eI4o0BrGurwJHBpsXp2amnizq94uxyHxX0VUJTemDKkSqyMq7VkAIqAaBQpEc5Rq0cceNxgRS5n7NLI40+MA6C+Pdj99FK7iPo78FsMh/hPT4+5rS0m5vIZtTPmXRMKeq40D3FhpLnPWSPyfsScdSfF4ci55jPF1z51co/rYO50M0f/B8UIYw8dvcBX46WPeU+CbXZAXWBF45fwyvPvYvL9xr86E9W+PEfr9G2GW63j3G9+jGKkw2Wpx26vEK57vDc4jOYtUcMNoiSWJUdgykGiRR17FyjelZgIKxF1NEdunyH/vQJPv+tHJ99Z4m+KNHnO8yWjnpIYLOlBF6K6hFtQ5resoEdo4QUQnd98FpfYlZH4KjlAdEvKSpIZXQcxZL6LBLYKjjCtONDNu/nyLoCWV1wpNRtNgJRHRc+2eUd5+AR5Oy7GQOmrFug70+4r6FsDn5WMWgxQ89GUM+ROlpA6mciVTkz0PfOeD2abAVkFXb1BkWxwHx5imPKqlt3mLcU2aRI6wyz7BhV1WG7qbk4zs15hm7dI9/u8BA9vvSpV4Hba5TX56jWK/ZYu01ESgnYlhX39FuXWzzdNPjgtsVlWaDKjyneSyRgR0OlHEiq/0INHki5UWsR6uzIZW1nwLJAM19iNzviCrUFRYPzCicvLfBh/RjdS8BL33gVm0cVmodAnQO7eYftrMUGFaqcInQN8pIizy3KvkLdttiu18iqGrOywWJX41EBfO211/GZ4gTz1RZF1aDoOhxJdT0GqzQmaboqBXkc9YZ+I6ElXsmhonSAgpS19L8U4THlDWIvo6JdUC6a/r4VxpKXklJuKaVgjQltWGgjST4nkdG7Uhm1cNRjOiSY5N4pEDV4tokIV6rIzvD+Dizwemjam4kI2nnUc2g95ilPNM0XrYmmou0zPLSnWlNcpoBHNBjSHkx7r7vMu8gWMWqmxqvnQq6rS2Hb/ZO6zhS9leWap9mmKFmp53LKz3nm6cXFPEyVVJlfAnOD/bCnjQZ9h/Ks9fPw9X0LH9Fxbj5ioSD7eZlX/cyj9ZAIq7QtGAYgg9y319YGri5sJVUGpz5v/y5zlzrfEqGi+XBlzJ1jbggKxxUp+blDH2Ix5Ie5oTIOByb8+iWqs94FENL3bY9DK09sOwu9FwSAMiCk6Ktqv2HXi6JwdwGs0ofTAhArT8hq0LJiKnKu75k6ZwLKbFEwnS+r5Zdcz+qIuwIm+X5kbLky9Wws760oPKRkawOWmV+qkis9Zyj2xzQ5urbzeEsUieyzUJlRO9tGTIt07uu+sUZAMNTJev41xVv3GIw25FgKDvfAfgqtBYVT+0nLgxjJHJ/NqfUenscYRZ66Vsq2kAIoljLLctkXS7HfkyI2QsencWgntOxrmUUb/Qvywe87q6PIWa/ZWKL/A3VW5FSg+cc9LNfiNg9E5/eFKEOaDtUWKZZhvGwP+L7XMl4BarKOtH+1jSNpJbo4TkrPhuuZPF8By9KzVHLLp+ZL1pnPrdefWmbIPnLRYHdWOUCjq7Uq2riMla5FsjEAQlGS4YaMEQgQEhDq0dc7BkOvPngDj57/Iq5+UOHHf3KFm6fA99/7Y/THT/C5n38Rz714jPkpuJF5vQLe/+4Fbp40QHeKtlvg9rJGR3TKdgYqlNK1Gzb8+3zOlEWqdNlkFbrZBs3RY3zqKy3e/NIJZkcV0zer9pavTVRL13iAW5A7Xj1FNH3jegFVBVVRWmRMUWRvakc0RF+1lEO5DhDm1LaCIoS+kTrn/80ojFy6HDZuZECN7Gd8aeeppSIp5FVxPfAo+sAh995V4STQ2zfUF2QeSgpzhIK+23nhSLTKvkfZEPe65mIrA0DYnXA0scvW5IPEZrdmoZrPjrHsj3G/OUVRL1FXlBycY7tuUZU5NhsqHFNgcz1Ds62R7Va4l1f4hXffwrJZo759hmq1Ql+6CAldkwDXrm5QNTWqtsJF2eEH5ztcVAV27ZKjfT0oNF5gnmX0E4reAcLaA8JTilgiQ1tkaIol2sUxkC9Bgr8uKlwtbzF7Y4nll+9h9sYx1idb7OYVF4/ZoUPJHRGpr2CLlhpprkt2HGyp6mjvaDV93TpAWJaYry/x6aMjfPXFT+HdF19DsVpzpJD6P9I8VrxXWEzx/1sPKlVEFcPPHfphVEkbqEI9cUoznfRsBT4dXCoA4e4RjU/5XIquaIWHLZIyMIaMx3FM8RwqrCkKjh33XSlFQXCFvKqhgW3VaYgwGoWfAoQ0phRAGERcbYTTRFwGytuWOPdKJHhnPaXdNvsemwQqwXyiRcGUobIvupS6z10BYTQI0gZ+eN8Xc0gpKG0o2bHYcUTP5DCSloowJJ8rrH+smJy6/xSA1kowdX39N210yD2kx6sDhNPgXHv8WYqMytoPqavU19WeifEZiKjRFpWRgghT6zO+lr5fbGekDdGBkT+qsLofEE49S5Bfe8CgzJcec0o+6QIuOiqnZZCVA3YeNPBkZ1iCYhpl7rDYkZb/sj8CI8Tv0ykH0YgCGJqCD3POpgChXWd7zlgGKuqp/vwnkQ37zggb2WxA9lyxV+dn2zNpI0QWHPE6GbrbEEQ4B3jo5er71dlnmXIQBmaMdyJNMil8NDdEaCdy0mRdpb1ElKMTbWXMRFqAlFo//ZUUENPvW2BoKYV/HoDQrpncX+e82TELKLTjCVVNvTNPn/lUzrawQILj2Z+v1HrTXIR2Ov48s/OIW3/4fN6gw0UPRX2SAoRy1uO/kV7q5n6oC/hevo0Gzwm1tUql2PkK9zpS6eyX6T7KruOBDwgxFhrqQh6jspNYrqk2KExTJjyjXuF9aT9i7JNUjr5UO+Xn+v1/9tvjojIEAJmK6z2LXACmQl4VeOOVd/D8C5/H1Q+3+OGfPcFHH5yjap/gzS91+Mo33wbmM+CEqnV2nHP3k9//CH/wr3+IyydzoHnEAKVvZg5kcisFBwgJ2FHEr+5rdAW1IVihXjwDHr6Pt77yHI7OWhTHDap2HQChE/zz0OiSBNmDs3theqgPIOn6WUGVhKhfIRWOIWXceFDo6JJceIQTtRfcf4SbUnKVEtcPL+sb8gNSbAxL+v/eVQ5l+oc3Mjl0z8apa7Du/iW67RxdS3kf1IPRRQ/lP0dNXfLvFeXJ0X1mNOf0bVdRlOaFN3bWYc6V6ahVBvdnQFYt0V4U6NYzrFcNmmqG2+sW5S7Ddk29FRuU5RZNeYtsd4OzvMWvff0dvPxgiWZ1jmp1jW5boqfwbT5jUFvWFUpqXNo2uGmBP3t8hYvdDFdVhjo7RkdRT8pLzAiAFy5CmBfcB5BANJWc4YNFPSjpQNMmK3JUixyrkx7tG0dYfvl5lG/keFJcI39+hjZv+N4cTZPGwTVFOEt0Oyr04kAiGU9Uar0jak7VYlbtUFRr4OoCn3vhRXzr7Xfx2WyBe5XLJ6R5qylyy4kBw2TtILhNO4mBIPTGs1XmWujto0fKtei5pG+dGJQ6n0ErXa1QtAFzyDCLhkI08NgoNADAGiB3AaZOeO6PaKUM56QRMpUDl6AsOmUeDSuOcBAFRXuwfwpAOMyJSIR0ElUYDwFp+6wpYy21nqk5OuT1nvrOUNGnvct2P+wzMPYZkXa9yRGXMmym9k14Rr8fphwCdM0U5drePxpyJoLsB+WUqYt+sEHqS6HbCOG+Z9bGRDhHti9nejspnTT8gKxSUPxmPx8yIHVEyjqctOEiAJH01vA17UA4NBeyNvs+p8/NVBSQ105Fh1PnREf9Uvez5/NQ24yUg2MIGE2unuRi2iJViSJIItuHjqVh0aqpSGLq2TQo1HL+kEy+y/q5c+OMbBo39XKW/KbU+pKNsu91aL+yE5+Nevqv4aCA/s4hkKsB06HnE8ZCCoxbh5YY0qIzyd465EAQmaPHcVeAaA1zAVqa+hf191CnT91PzvjgfbU/pQiJjoTq8aaKE5G+pc9I0Ry7VmQqk3yW1j5WRqbmY9966/XnnteUGuWjhHRtJ7dVITlVfdfKNQ0Iubah0VH8+VEBGkMb9zZUvLZ7f1RUy19bxi9nSD+PY8C4aKvsSZlfcsjQ37i4ixqnPQ8SGSSbmJ04hJ2k+qmSTXJ/rpJ7oPqwZlVkv/dP/ocRIGRBECKEM0czIbpNneOtT7+L5154C5c/2eB7772Py8sn+OpffRUvfWGDDh8zrXB+fMKT1qw7FLdn+OP/82P8u3/9BLePT5DVLyKr5sh6qtrlASF5wFCgoX6HlCs4o/5zt6iKc8yeP8cXvvYSTh9mWJx2yJdER3VgiUAMtRGgqJ4uJ8u5ib0DGRx95Ibo1HJghqMFLSh1NifB5hqmUyFQBoW0a+YztPTszIfM3Xj6lgEQNZi/f3zC0T9X1TICQqoWykJe5TBFUEi9A2cM5NpmxmCOgGKGI2Q45mghReWYIumrxjkyoyt0Q9TUjNpHzE651yP1fKx3QL9b4PZxj3qVYbNuUO567DZEywW2G4qmbVH2G5TlFQPCe7MWv/Tlt/CFz76KotmgWl2i25To6tJHN8HjoEgh/XfTtPjes3M82fa4qnLsugIlA0Ki1jLBlkEyAULOaWTaLYF04mjOuCroGVFqix63pzme3c9w8ldeR//OGcrXZ1gdl9xeguiytL+44EIHjgw22xJV5dpA6ERnBoS0X5oGWV3iuN+iPn+KZdPh3ece4W//3FfwcNfgiL0tdG8H6rXnXRuTtEe0chBqlSjKlNA/pIj0+8EA1UJA5Y9Y4ycNCIdRgKFC2G/QhesrcEt/Ey65vr+AL6tAnQCMVT1Tc0LjJtBLa085srqY0lBJCKXDC1YP8Kzg070A9fetZ5HcEHY8UwIwPutYwcYcXokYDxPzB4pKAVIbcZa1sTl4LFP3NNm+q1F02OBK7867GlL7cszk3vH8DGlcstcPnQ/9DGJg6nUV8KY9zHbdwzwn6G2pubTRJulFyLJVRfynDFLJxZNoTXhGD2hDpEH1IeNzs5d+R+rCz6EpWiDXd0becL9OjVEMyNA+iimU7vqOoteh0BW5eXxpBKtpvyl5sG/+9XkUoD+VHxieM0Ebdc/jc5HIKPwE/QctVVUDzqE8ciOwnxcqs81rtedd+jWPGBUTfeOGstsxIOJax2izPWv0u0QQDp2vT/o+Uz0pN9I4C1L7LObSD6tg02eFcpraL/FaMZ+Mn8cX5UjpFLv3+TMHGDH62SXyLGkcLIM9pfUugDAU9rhDtemhnqWUA3Ou1cA0jdNGJp3sixUohbIo82P3hZ63FCDUc6YBodUjvL+Ck8wNVldbTlFGeaw+51CcPXK2xPkmTilNQU/wEx78AAAgAElEQVTpMAF58jzamUXftbol0NQVQWVoS0VAz+MkG18XzAky1QcKQrXRYZXs8XfGgFHLartH9Zh0/q5QTcXOcQVgXCN7/dJnkEAeOWzcPqb6Bw7X2PtTegW10pDPaYeqpZfK9SUCnP3uP/7vQx/C4UB6jhC6xn4u9wDtHG9+6vN44YU3cPVkjSePnyBbbPBzXzpFfu97WFcf4PjsEagde9nWaFcdjtcnePxnLX7w3Rm+/+8rrJ4cI6+PkfdEBdxxqwreTNyawgOwWYuqu8ZudoHliyv8xt/9RQcIj1u0WekAoapW5bBrTNIOUbtAAeT4E0cIa7pn32KW0cQLMHQAsKZCL1SNjSqCzVyuIoEJV4WUCs9kmPd0YKmlBHcYxMIXBSEgFBdGL6qLFNJ/FD9bLu4xICRKJwE36u3I5Etfgen+6QM0NYG5Gk1D1z9C3i2Qt0eci3n10Qb1usVuXaNe5dhdzVFtslChjNaK2imQ942epyKOfl8hL29RVCu8+fI9/Ppf/SqKvsLtk/dRUOuFklrAO9or5UQyKOxqXNcVPtrs8IPzC3x4tcFtnSM/PeNcSefZc30OKVIolU8vr69wfHKCB6f3cH+xwHK9wvzBGf6oucbia2/g/q9+HvkXnscHxVNsl3QN10sQdYu87VGutq7pPPemzJhCSlRi/r0lOqwr79xQMm9TYVneoF9do7q6xmuzJf6zn/8FvHV0D8e7mrL80c7bQfN5qyx1URSOQHmjQ0c8rGLUCi8loIfnSOfexPzFlBEgwlR/X4y8KSVvDRT9u/ycAn0WINiIpVU0Nj9saNRTUrkv9qSaubMgNpQO289RP5fOFdD3p+eIEaR0LokVivK7Xbspqu8+6pEAlHBNReOwBopWonbtQg8pyTfzeTV0XVGoWhGm1vyugNAaPKwc9gDSqfmye9EqKx3xlhxKve+0Ik8DcicrBZTJ/Gl5rueRClnpcyKUSztXFgCG/cFUf2cAS66orkA8NQ8yBg2U3ECGNB/JSRrvuyG1NlAQQ0GDcYSVz9wdKD/62Yc9GV1kP+Teth4QDhxSaWqcjtgODYqxEyC1T/eBVj3HYsSSoe6AyZCCK2udanMhe9rKkMHvM1fkSKhfU+cnOjn8/sojANsn7wlga4eCk1uGxmsoZrz/ElRz7ZCbkvcpytfUZ/f93c6DRBJkPeQ+42IfDsCmAGtqbsfUXbcecg3q46bnV+SF/GtBziiyugcgjr8bG9sHwziUlIjnz9H87NkTgOEAbeolLShS70d5HMEez4Efv1ALLSCkz+jrylzpQkZD/Z4e21RE0n5Xy9qkLjNtMKJcHa6jROg1XZ/PoaqQrOswyHthXyiHim61QeBQ/67lf3QA0BwM5XIEpt6RMdHsXrdt0+3sAq3dB3zkDIueEvuIZRI7tySC56KCqaI3Sbk50fNX7m8jiGRfEfijrgl0H2n5MayLMQwahDoY5DAs3HkUwJ/92//l74cIoVa0ouiIwudeLifu9Vd+Dq+98gZur3e4uHyCR6/OcXz/Gjj6EerZNfL5KRdWqSjKtG6QXQOrD+d48r0H+MN/c4PrDwrMqlNkbYWMmuuSImip6mbBUSoCYM2sQdleYZefY/Fog//kv/g2Hr64wPE9YF1eOkonG5oUvXQCmQBa2JxSpEDoh/QvwdTC5f11fc3VgShKSFWuOKeQNro0+cwAqrXpmv5m6HMCrS7SeHQ654qTTEX1IJAL19AY2Nvqo456tQUQZnMsZseY5UfIM4oQzrG+WYMKnxE4ZAppM0fbLtByquMR6s0MzW6O6iZHv5mhvOq4ymmzbdCWGXa31FSTCmE4gEvRzJaouF2DCh02lLvX1cjKWyyaDV65X+Dv/s1vc8QQuxWq62u0lcsjFEBIdFH6DvUifFZt8cOLC/zw2SXOy5Kb1neLAsslVVdzlU6LbM5N44l2S/WC6JBS+wfK5esvb9GfHuPD55d4+Gs/j5f+5tfww+IS27MSVda6BvcU8CXPXdkhqxoGfwTqCRBSlVBezrpHu6u41xP9zdFASxTbG/TbWzS31zgpW/z6W1/AL7z2WTxsgLymQkSObjv1su+IgJSGwaLspwwSua6E+YW2lTKEB+fLf9EqjxT43K/Y91NERwblJ+gDZg34mMtiaG9E6WX6wtjDpcfu5nL4NFbBj4CZyQkUisehHMdo4I0NbQF4qT5Hh4rBpBXWcD5sdDAFzGUv6AjKXQy7KWPEfjcFCDVYmALAU4Z8lK3DnNSw/ycodQMxqAzB+HevuM06W0Ao4wrtg/z9bB8uOw+iuCUiyJQ1711lraZAuQbMYkDovGENCsNz207Wuq+VGkxoU2GKtZCzy+otvca2QqTsv6m9YuUOFyTzZ5N+Fj1JP7t9Oe53pZ0S7vljXvAU0I1nKp1jkxqvXIvXSHKDvMEpY9D9uyJYiTJvX86qbimxryiNlVH8O1EGjdGYegZWL8rppUGIRAF4bijdwwNxGwUQWWDBGP/dGIh/UYDQRirFAB3Lg2ldqsGFzJX+Pr9PaTCa2qYi1FbfuHmxEZnh/fdFDH8aQBj3pCvKEV5hPwwBoX5m2WM20qr1fpQrsZCjpvxZQKgjhCyvfPRQcs+I6aOdKCkH5WB/KQCqZUnYe4oimdSFCoCnbBWrd+z6W0AoAM+BKLO2qsrulLzT8n+4/4aOpWgPDCPbds/qIXCOn2dYxD6Tw4hias8TGIxFX9Ijn5Sjpq6BWyNHM+X15wI5MYqpq0xrHS26isYyrSuoZU6MJNJnBzmEbsPF5Ew+uNwPzPe76xd47uHLeOOzb6MuO6zXF3j4iAq0XADLKxTLGg3R8zJqcN6g2bRYP71Ff3MP1+8/h9/7336M2w8WmJXHmDVk9BPNjNApAcIF2fyoQPmENbbdFcrZOV55e47f/Lu/4iKEJy0DQq4y6psIUuVPerGhMBDgTvDQn9y/PahnU48qFIMh7xSXjSUETxgTwIN79xkgUfGStq4wo88UHfp5h566nh8BXdFyBJGe04ENBxwzNBw9dIskRiJFByXKSq0a5pgXC+5bQqie6pLW2xbldoa6mqPcLLHbFNjcAvX2CDdPCzSrJeqbGfptjvamxaLOgNb1tGp7ykmMm5w2bs3tEzps2gqXXYm6o4JAa8yrFV48Bv7O3/gWXn5wxEBqd3GNriR6LdF2XYSQy9O2BAi32OQtnuw22FHVvvvHOH35OXTHwGLZIZ/nuHfyAItsxoCQQtXN0YyvgZIqgfbAbYvvX13hD7MNmnc/jfzLr+K99Uc4eoFyRjvkWwKEPbq655xBLuZDzT5pPfoC5bZ3FN2qRb3ZMdWRIpQleXDzCt32Elm9RXNzi/bmGq8/vIf//Fd/HY+2PVchneU+Ejx5LIZv6IbkGlSM+sgYznhoNC+5Sl6RT3tah4IppUBTCnEfYAweZi20JwyKqTLPKWP0UM6dM+iGzWinplu385AcwaFBZgDcAUBoi4toQJ404HxxgbFAji0P9oGuQ5SlfQB/ymDaB1CtwXsIEO7fH+KZj/lMU4ppev32J8mNDAK1fuH5tVffOGusAWGfX5xwMr5DgDBSQ/2zk87haqPDSKMY62IYpQChNqCi8jUKdwIQTgFt1q3+dSiCmzKY7TppI5jbG3knjXxXM1nc80xHCMlYk9w9Dd6G59VXIZX5DBGzw21WUoDQzv/PAggHwEO197HNvQfPE2ipqvqtajNhQYbejymaeJDrqg8uz3uChih/H45nOI+fGBBOOENlP0iEJXXdffRxGaNWL+OUmbEUsTJQzKQBkDYR1qGTYwwIxbEnFaKtYax/d3s+yr+piP7YiewjhAxoEykHPvjgnKZDuqKeBS2/U2dqHyC09EUpdmKjjPZ8agqq7DGbd6YBYVr2+2ceyTef+uGdHSnqtJ7/v0hAaCy52D7D5NDpPchrpXCDjhAO5JOvsmqLzqT0MV1PoroS0XO2ji+E4yPsIx3kW+fpqCp9RiKO9H1xLNGzikOPfqbvSK9H+jwxtsTxNKV7yFaiIlJsv/nny/7vf059CKPQCYOkFnpKaVJzcW4fMD/DW29+niNuTX2F4/s7VM1TINthcZwxnbNFi7Jq0JQNzj88R3O5RHf1Cv7w3zzBT/5og3l1n3PhKJTUNjR5FLlzrSm2LTUkL7HDJcrsKb78zVfw7d/8Olcd7bqtAwF8BwdSs75gMEc5ZWHjkbD1/bDEA0uGg9MJ5IlwRWW4Bw5NZA8UrasM+tkXP4V+V2F3fYtmt8b6+gKnpwucPH+K+XMLrLBGWTSo5hUXLGmpeToBGGptkVFjdt/mQkA8g8Ei9AsiypPrhUgT3OH+vYIjbHl2gnI7R18/wNPHJT7+YIXrpzme/hiYV89j1pxhXp9ge77FsqPYIs0AJZRmsRdNn2NT7hjQ0QZcN1uct9dosAWqDbJ6hRdPZ/jW17+Mr3/ja6je/wDN9coVbvGeYgJzFCGk/mw35RbPNlfYLjK8+u7bePPr72K7qLArSrTZliORBEaLngAhNaTPsSt8hJBqv3Y58nqJq3yG792b4bv1NZ7ey9A8KFBWawZ92JEXgCiv1MfGtd3gFM66w6Khgjk95mWBYtOi2ew4kbaeAbui46qlt9tnaOs12u0K9foaC5T4r77zG3hp2+OF2dLPk/U83T0nTw788IyMPeaBAiZ0QBMK0xHEKWM7ZWhNGdh6r9PPFhhpgCoCIwqRSPmxykp7r2kPSdLzlLEiypqFoIoQhpwvT5eS+aF9RVVXOTfUN66dKo6gK7DG+bcRvyGFTUd2p+Z5VOlM5wQmaHp6rkeUQf9mmAdPU9fPb9c1Kt9IIabkeU25tPvJGjX79hBdP45nSOWR7+0b36FrO6NqHCmU+/J+9I4RycnV49Hft+XdtYJlR573jIbqv7aPl7KXteE49QxdF3Od6DMxcjc0vKeU6HgdDMVxDyCMBpxE58Bth/Q1CcTpeZRc3ClAxmfa5+zahtDuPVfAQyhEQst2/5IThAqvxahe6I9qIoO6l5geX9xP45yyQ3JOP5MzSoa0UdlHh9ZC38dShWU/CcXOybHY6F7A4bgIzdB4c3s2rlvw2Bv/yCeN6O1zIGm5buW9ndvUeeTPKECYMl6FAXaIqWHvJ8/JDCt/3sWYTtFhxeEyonL76qYiE6xDyALIKZAqAFu3cbLg3f3uAMAUZTTcX0WIZR4ZRKkiJBKZ03LHjt/Om+TpTUVu5PvSrsPp1ei0kVwvsvHoZ/mczJ92qNDfxKFj8xKjrongNdAikwf3ZweEdFmyEYIMIrnjKaBTEcIpmb4vh9ANPzIfrJOJfmeK9AikUfX/YTEpHjPnX/sc21ERmuFkyb0kSnh6djZIZ9tQ2zTvHBKALzKXnpWqqlqgaK+p9YVrqeeihj8NIFwsXDu2kEP4h//iH/SaWmEH4+iRGbd5YEC4OMOLL72Eew/mmC3WqJsP0Ge3TL+kwVH/JwJcu12J2+sVVk/XwOoIt+8v8cf/7gI//u4WJ8VrqCrqZ7dAVxF4oR56J6jbDPOTAj958h665SVOXtjiV/7W5/H65x46TjdazI/mXISEKmgSfZAACW0wKnLiBJNXsDrPhwykQO1xi8tVHwkU0mRSrczuBIv6CF94+U3M1h3qJxe4+PBH6LsNyvYGq/IWN/0Kr33p03j+7ZdRnwFX9Q03TycQHAQBRQdzMD2VI5Ce1iqeBSG3MhjKGszyNaiv7fHyDPPiFLPsAZrdCTbXwLOPevz+P/8+mtv7qG4KzPsHKLpjnHJeYe2onh1VB3VFaSiqR4CQwB0Vhdk0t9hlV9i1N9jtVujrNarLZ/jNb/0yvvMrv4yzNsfuySX6LUVNCVi60HTdtajrEqtyjW1f4cObZ3j4uVfxuV/+CsqTFrtFRZCf54/z/TyvuqHAJRdxkSNJFSGP8LTv8afzGt9rS3QvPc/tKLKKG1My+KSWG1RAhvJI50fH3MPxQZPjeJ3hdD3H7v1r9Oc1jrM5PvzwI+yoT+EZkD9aYrNosOluUNbnqLbPcNTt8Fvf/ja+ePwIp3VDNVp554rA5M2vOd17Ah7iSUwpoUMgZpKS5/eh9aSNFK6JYMj1ptpU2KIcBDD061DVPTHIKHpCLzKUqbqXCGSpIka/W3Csx2Q9oGI8iqdLDHILPJM6SLUJkfen5i0YKJ5Osc+AdnshHSWzeVuWsmcVrp4Lp1D3lJmmRuJCdWxjziV7/T5BwQw9V3q+o/E0pt5EuZ7OwTw0X3LPfcZ5pC6RXHX7T4DhFI1WDFYZuxQp4DXy/B1bnXLwzDbnwlad9cBUxq+N1eCJDT2shhQ1e9YG8y7A1Bvccl1hqaQMQzZETJ82Sq/QCn4KIGjDyH6G9mxVEXWsZZYG0YDknNJnSdfRv/rvcT3dT7Q+0st3X/VKGq0GVKl9kQKMU/LN7mUBhSnwkjK8x9RxNZ+mFL6lBIucc89/KDc55roO9p+spwYZSkaKvLCGZnCQGAdAmM+JPpthr9yBzuoWdigLuN+zr97sdKFTgIf0UciVxbAfqOT0xk3s538UmZRxxHnmeaQottc59tkF3JFcmZJPQ/nn9XyisnYEhwIU3GeFQj2VKqApmyLfRFZLFEjbzCn5aPcy61pfwCVVIVKuIQVnRGZY2RF0oqQ6qfYIcv7l34FDREW83R6I9lFso2JtpilDaeig1dEtkf9avunzrnMINSDcp4vse60aezhrqeeT4l+cmib9pR0ojCkd9MyuDRE7liUNwucE6l6DYc0T9QRkfelZT05cgU2RsdqeEFDuisM41go3h0/047TgVa5JKWI0587x6trtyDzoc5NaA/os3497L/s+pN/9nX+YziGUhwjUR6JbFkBxgocvPMCjV88wm9+gan/CgFCoEwwIGwKEO2yut9icb1FdF7h4r8Uf/O5jPP3xDCfLT2O3o6jYMecRUpSvaY5QNsC6uUE336ArnqE/eoa/999+G/dfpKbpFBXsMZu7vn2C2EloBCVMNEO/QCJ+NBCUSZE2AHQdLhiDI+TtPRxVJ/jiy2+juKpRffAE26dP0PcrVM0Kq/KaAeF7lz/A7l6Pz/yVz+Nz33gHZbPhtgmOekG0SxchZbA56zGn6psc83LtKKhCJwGonPoUEojONpjlLso4p7YXWGI+u4fj4jnMuke4+GGHD7+/xk++d4mPf3SNo+wB94PsqWfh/BSbmx5VS4VgKtRdg/Vuza07tvUWNTb4+OI9LO/nuH//DPePl3jjlRfxlc+9jU+dPYdHxQl2H16gp3xEbsjZMd2T5poAIV2LGsJ/tH6G+Wtn+OKvfh3Nw5z7BtY85oZzBenFcN0X5CFASH9u2QNEgLDFn81a/KAt0T96Cf3sGEU5Q1NW2HUVqqZETXmD+QKYLXDSLPDcGnhwleP4SYv8WYvlTY5lX+Dm5gaXmxucz26wPmvRvHaM29k1Nt1TNNUznGUVvvPVr+JX3vgi2vMr7pzIwNwo2OCdGRQDGgo9mg8xbKeEmhZw9LMYkZNFSvZQ5Nz3TT6aiTSOlEui7LkIHz02EXBOQcTE9pThSn9zxqHnl5MDRQFFDV5Syi4KK1U8wD+H6985rJyYem47rxrQaFCaMhz1d8fj8wZBglYbqTe68l86Z862WeAz4CvJalBpFYBVaGE9zDrvA15TzyfzGkG4ivwkKtvq6/y0gHAfIA0AdWQs636cztDWEcBovDkP9941VueaFfugyrNzbOjiCLZKqAaFo7Mc8m3G+yHKA1MVTiWhHKKA8nObHCmK9u17peZC1l2igfT92I9XFexRVUeDLqTceHMWBMTb4kB8XS8vo9G6nxqaihbRdVJATkBSMMR8xDC13+35iOs4BISslU3uqgasd32OWDxoaADTfLh1lkbRkVnFcljknqeLafCgz6k+A4dkGn/WAMK7ADseJwFCFenktRhtuQjABnuRdJd3uOggwuAz4pCZAITCtgwRMN/uIrXn5ZmESSL7hv6uKd5i+Dqj2ud4KSrgQM5N5PxOnTmJmkmkjh0r3oiWSt37ZPU+gBgMd08zjTJlKG9cBUqfo6/7nHJBEeqj7Sttq2iiBpW6aFYqJ3Hw7CK//PrxGL3TIj1H4xx92fdynu1zyf7WZ0PaSeiKorryaGpuWOf6LtPu/EhagPt3CLadoUqPJ/RIm+vJ35eaJDSvvgUEz5kHhSwDvWOXdbfJ+dOOc56HPX2RnZ3lbayETZSa77GzzukfTSfW97XXsLJe1ipQRg8BQlcoxRn4BAibdoGj+8d4+51Po8vOUXfvA/kqCJX5gqJ9HbabHXY3JXZXJW4+bvHjf7/G7//OT9DevICT5evYlNREfu4KsfQ5qrrArq6wbVdoixWa4hxf/5Wfwze/8w7a/IYXnoGgVyZCwaNGwMlyzFMCyfdUcd4Wl/tHgHDW3OcI4buvfB7VB1eoP3iCfr1Bt92iqTa4La+x6lf4ye5j/Gj9EUfL3vrq2xwhbGcECBvOLZR8wyxvkXGF0i5EL7naaD53FUc7R3XlfDlUyLMd6DvUnP5oscTx0QMs8weYdy+hvMpR3hQ4f7zD7/zT38P5RzdYZkvMszOUm2O0TYaSQFW3w7peMUglEmhx3OHV187w6JWH+Mybn8FrLz7C/fkCxwCqZ9d4YXYf7eNbtBui8NH8UsjclbOtmxIboszWW5yXV9idZfjyr38D+cvH2M0bVLPS5U7Sf9QuhNbGA0Ku1Er/kbeFACFafC9v8X3Ke3zhJTTzY+TVDFVVYVevsaOqOnRwqNBOt8DJbo4XroDnn81w9MMKj7anOG2WyKscq9tbPLl9hqf1BS5Pdrh+HageNbjpn6JrnuGs3+Gvf80BwurCAULZ9PyvPyGpPjFeikzphuTfU4CDD2ho02AAxScEhDa3Y1RlbVC2XAShU5j6Na725j21CU80Rwdn1ErEfYaFhY9oOU58jD7uy2nR0TI2Mul7ph9kFPTTxQr0cxwsMjBRAS7cR7Xf0EpE3rcK3Cov+zlN7YweSvFAThfskGIllto7NY6pTWkBmcy5BpopA//Q8x46BEH5mh5Iev50ESJteGuAprcpR41NxETGPmWA6l3jzsYQQMo88D72NKEpkDJSnokiOOPzl84hlL0le0IDAScfvOEamC3pnGI7Jrs/JWdWgO96vQkOU/qsa+w8btkQC5y4XBPt8LHOATHAWX56W9X2jeT5TQAvDe6H5zhN0ZVq1fSvi6JEmqY+r1OAMLVvf5b1jteL1Eh9D1dl1PVGFaM9BbD1eDUgjecwVoP9JIBQDOIpOeWuLyCJnKPe+aKcAEOTnldyEKXgS0wVZjMR+Vj10chzBTDiWcj5slM6xO4nPe/7HJGpPRDnf7iO2R2q+EpESUcI6f4CCK0xfkh2TuXviR1r+wRqQMhLodhDdL51pG1KhgV5lHCE6uvZCCHT9jmNwlddPUCZJEac3esyJqYlqjw6LWckSuxAlqskGvVptGscQFV7aw+zJlUUSAPClENGIoTEsNL2j4xFcgLlzDv94oAhvbg3oNpT1g4b5cQLXV/VnLjL+Q/rPNHXeZ+TQut++Zw4PrL/8C//EUcIU4voKmhFbwVRRte7DsenJ/ji1z+HpnuCpn0fmEVAuFjOR4Dw8oMW7/3eDX73f/1/uXvzZ0mu60zsy6ysvd7WO7qBxtIgAAIECIA7JZJDkRqRM9QaDsmjmfESY4fDPzn8o/8H/2w7HPZYYVsOaeSQ7PHY8sgz1jaSR5QokhpS4Aag0fvrfkutmZW745x7T+bJW1mvAWnCE+GHQHR3vaqszLuce75zvvOdtzEormM8uIYoIajdRb9rIutJliNMIwSjEtP1fexeDPB3//2fxmB/jaxYmnYQVhyGJooEWbi+yQGE1WCKAXIiHqYhqom4sKmkur9ygCDb5Qzh85efx/rWQ84Q9tYZsmXMmayVzRDeWx9i2ovw4o+/gXRQoj8KWBU176xRklxmDwj6ATo9cqqBHlFHWdjE/FBLi6ow1dZABlTHQZnCIGUAye9LyVL20CvHGPXPYzS4BKxJXMbHH/6zr+Obf/IXuPXuCXaHTyFPfcR5jBQJ1lmI0d4QH3rpObz82ot48toBg1XKWvpFiV5aIogz7AcDZA9XnHnDijKCtAE3AWEYh5hmSzz0Vnj9y5/G4Kk9REHM9XskqkPZNzE2LBJDdSmyuOkgIkBYZHjXz3GT1E8vXsK6NwQyAwgjUgjNU5TcyL6DIvKxE/Zx6VEP5+4DvXciPOmdx05nl+sNHzy4j5NwyuB8sZfgB4NDdF8YYBGcIk0fYpys8Atf+AKe2T2HUU5CP7rGgea6aTI3Ns5jIvRnGVwzDub73i8g1NfTETVN62k7CGWdawNDr1U1UVv6s7mHrPv8FOEiY8cKshYUciDGUgrkQNKHOr/WSp0wtEyjjGUpqLZvoDxT9Rwqutt2oGrBnG11fO413XvVv3cBTW0km9SxJuBq0mjaom3Vd1jgKTRS2SMCUOTA2UbPez8GvW0takDYXFvtkdxt12ibAzOem+I7UpMjf25zCHgM7P6qm+/WdZT0e91Wos1xdu+LKXD2ADZOxWZGUcbcbZ3Svs5q4Z229UT0SwapVeS3rjWjdSkOlc5stoEB2aelbyh4Lghz780FlPJ7oQtR7TXZnDBcVU2/eTw7lEGo+3hpG2P+bvpfaUDh1q/qyDs1tm8ARKkBEhqcAoVVnY/jBAoYNfdHomh2DSjaZuVoKfl52UN6vLaNk95veg9v21c641TbBn1YiF13KHJVyxRhPhiKrp6fau62tKtxbbmAewIIde25vb7KDGrJfT1/9evOnucGy3WG0D0L9b+132ee5f0F7GQ/mlIjUvSV9g3Nz1cUf2JKbfnRZ1Uj2NYKajavU1G+FUOB1rvYA97HLb0Nt9+PpZnagCgBwsfZKHft6bVVM1Lqc8UFQSQSyP6qZehQRlCvYaOS3D6GbXTUbYGDao06VPtlUJ8AACAASURBVHjRBjCAkM5z22+7hc1kFlcdfHD3qwbRsof182ocIq/zyrP+h7bH1Ti6onP2Tbq/ozGwlJ6wPfxsewZ6WervzPfQPBg1YAHZdH6LJge/31H51GCc/aSWTJ+AR3ddSasXem6himrNhup5z/BJRWXUvTatE1kz8jtja+ke63Usol1870TN/lf//DfKZiPDOtLHAyAtHOjgRYDlKsWFqxfx3CvPoigeIsluo/QX7GjTg/UGPTYC6yjmDGF0usbxrRx//n89wO/85l/g+oVPYNC9hJJSst0ukjxCp1NgnUWYRSfo7ZRAL8RXfuYLeOHVJ5FkM5R+3KACiJNpFpVL82v+W6eFOdpIuUaKQtOfZYke1Vx4Q+ThAE/sPIV9bxfLd+8jvfcQg9hDPEstIKQawjl+dHIT4TjHK1/8GMpJF16vi5KEbvw1/8l0UerbGPTRI1GTbgdBDxhPqNZvjZTUNjsJvMDUEPkFNacv0PGpJi/hQ71DTgI1pOdzpUDf72LY28W4s4cypoN/Bye3p/gXv/dN/NHv/wWKoovBeIDhzhDPPv8snnzuKVy8cp5pn0Ueck0jCb4E1DcwBTrrFKPExzjqonvSQbkgVSJDSaAxIgchSdeI4pBpo7N8hXv5FE+98QLOv/gE0mGBsp9zS4eSm77TmBNP1CopiRAEfGSFh/VggJteju/MT5BduIhkPEHRGRi1vzxBmkVIigRFRoB1gN2THi6818HwvQxXojEuePuY9PZRxiWOT45xPD/CfD3FYrzCO4P7ONmdof90H8vVXZwvU/w7P/vTuDIco1/4yKnRo/rZqiom7zmTHrH17GoV2Wh99xktMLQBcDM9tTGsnTcxQNrwau67fl3fS1vEXBwiDSjlsBPjLJ8TOikd6m6jX/lOcTIl21jXLzVrG+naFBigdU/v0Zx+3h+qnYExWmbfbqvJcR0+rTqqD2d9uGyf1WZPMWNvDCBynT65hguMtbNdvcdScpuZsu2O0Vn35/5um+jCWXVhZs5qh61tnM4cI+VwuRnP9jGvv4umV+o5uY6N1KIVza4RJGltW2Fq2oygEdn3zXGkawjF17RgaFLL9Fowa6ymOrcFBCRgYu5TiTLQ/VEJA38frWfjgLjUMq2cSf10NcDals1qoyib9agF4RRdTon+aBBfr0EZJ1P32vYeFxixIIRtRO0Ks8j4b7M5eu3TPYt4gsjmVxkCFfFnZ9dShoUh5D7zJt2xuVJl/YgN006nvFOykvRv3Z6ibe3K56vIv6PSyuuHKYC1HyLvrVhN9oxpBvPalSllrREDxwUfAr7qebKUTg6+GTtLzB+2o7bPcUnKfdax5bF0MvKy//g57eBy/9/EqLNLhkRT3cR+iF9lxqhWVTT316ytroQ0LIBoq2HcnnGu67/1umqMg/1Fs0bM3AfZGXHA6fkbmSRHAVIDKBl/ARtnrinqqW2TDvoasl8rKqrq21vdv2oNIWBPspTunmyzy9pm6t+716ffuc9e7ScS1VFr2R0Hph0r+mptQylTbvxInemj9cMiOJaKKfd4FtVZAr8SMGrbj24fWhlfV5G1EtWx601aXGzzl+T+RCivza8wQW7ZZ8YvqT9n/q1VQXk/2pYUUjdIr1FyK+h2WfHTDby02Ss9p3SW0F4ie6p/aM+6wQMJYJgzrg5w0V6QteB9/X/778ugG1S8aK2ixAZDBDksBTBcF7h09UoFCOP0FtcQct7L89Af9jcA4clt4I//8S388T99D89c/iR87CJKE3ADAQJG3QxpucJs/RC7FwL8+BffxMtv3EDZieETgjkzOtWMPLkH6uYisu+3jjmJ0QQYG0C4+xT2siEWNw+ZMtqLgfXCAEISlVmUS7y7uM20yec//SrySRd+r8/Kp/BDeGXC7ROYEppP4GOIOKQ2EBF2z/VwcKUPDEJkvRXyTojcS0zTenJj6PMwINHziUo7MNHuIuEsXK/Twbg3QboqMOmdQy84AOIuvv3NH2C+iNHpdbF/7gDrNEOn30NWFojjCJN+D53A9EFCXsJfe+jEBQZrAoR9DI4DYFGwwXcB4TqJsIhXWJUR7qan2Hn2Eq6+9gySQY6yXwK0BkmilalEvsm+keJddRb6yHIPUb+PW16Gt+ZTzPZ2EY8nSHoUOAD8OEKWk6ostcYAJuUe9g97uPDDDnbvAheKEfb8HUwGB8gTAwhPZ0dYRFOEoxV+WN7E+kqBzjMBHh7/EDdGA/zHv/yLrBS7M+gjWtG81FtFAheuIa2M6AcEhNp51c6KNqCN73IAoV6f+loCtNigWOqmOXhrMLRN9EIbr/fr3LcZPPf6ci2hjbrPLs9J904GTwwkZcPoIGCjkzfrLMk5l6b2LIHsCAJsHUf7ZdtqwNzaT/f56gPscTVbGrzUmRZWSbW1LBoEumMvz7NZM9Vse9B2sL+f17ZRaLfVsLpOU5uT8H6+t3LEVISWA3W2r99ZEvzNyL+JPMuPYaVYYGMPrTbHsHH4URTdZrk0IKQsnjie0ouvuu+Wms3HiQLRZ2ld0RzTtY3NsEwTS6XmmjKW/TZKunRf5DhQbT0d0HQ//Pmqj2KtbHfWuGsbYOzMJvjT9mfTvjUz35W9a/Tbazrtsjb0+LcBQrZLDh1s2ziLA6Mj66aZMvX5NYp5bj0glzFQVN+uBxpP2XvEENrmAMt4GMfWULkEjIstNXNK4gqk8mu0Clyn2wViepxFsMwde1OTUysq6uCPu+dcZztJiT4FDAYDjEZjLpOgchoKmFV13VRhYbOnZENj7kcHA7Q7BEbIYTezQMwbE8Qz+gtZVrAgH9toOq+1GiULXJl5qMeByl9ozQNEkRUgZHQPTMaqcsTtPGWkJF2QaJ61CR3aF7WyY7U+SsMeaftpo4yedZ5t2DZVA9x4FhUgMhTazTNAr6mzvlOee/P8NBldvc7oPQSkpYH4WWebe125Hxl7957cbGPbeLata3pNN76v9jf367ZUTaVyKoEjWd/6e4xvYhQrZc/Ic5h+49ZWUrDMZlmFRsr7UNW563GrmAZi4+25y+9xMoRnAUJ6f84dCGS/N5vU15RWlbG1/qCItki2j+24DSzQdd1WJCJAw3ujpfWX8Y/obOiA8BeBQr5OQWdGbuoUVX9Tt+SnrWZQGDru3ItN4/WnsoT8vFawie0yaUv88f/yD0tCiHRT5pBxiqatN82+vke1fh4uPHGZAWFZHiNOb6LA3LQK8H3OEJJliqh1w3yN9WmM0/dK/Pav/QBvfX2BQUaU0cvwhh6CEVXPrZEhxHR5B91Jhs9/+U189JMvwevGTH/s9QwC5zo14RU3KANnZwjdTcdUBhX9ogO8R4BwZQDhIO5i+e4DpowGCRAtM6RJgkUyZVGZB8kRZ8kuv/YsilGAgvrzsf7qCl2vg17RRRkGiGY9pKsh7r63xDIMsc6OEUwiXP/wPiaXfexe7qHoRvC6Cbdw8DoRfCSm7yP19PP7rNBJtNEyz/h33aBk0NTFAJPuPgaDfTbsQX+I1SLC3fuPcDyLWJwlGIzR71JtZMLzQb37OnkAP/XRi3301h2Mwh7GJx0UsxzpOjZRA3YQChaliZIIBAqXXoz76ynygw5e+LFXEQ9KlAQKqfWDZw7Qbtlh4EWdFf1qDRlAGPf7uIMEfzmf4rDfw2o8RkygtQB6CR0cCdckUpuK/XwPe3e7uPydAJdnQ+xkPibBGMPRAdK0xMnxMaazI0SrKaJBhHfyO1hcSoCnO5iGd/ATLz2Dr33+c1icHnNPyTiMbN2EWSc6Aqo3jig+mYhhs6i78b4WKmbrabbtxQ8ACM1hXjdH1UZSLt9WY6jBQFsT5LZbez+AsDrEpR7QvqCzdZWToiimGkB+EEBYH35NRdA2cOdmUNqep20eHweYNViRbCM7mNa5cY39NuBZzddjRIM+0Fr6AG/WFGYN9F0ALgfztktvi+i6bVXOGgftuFW1KZYaVNewaJEAS6PfliFUlEQNCBsBFptZNs5rLWqj17TrvPFYqENZ7yvJEtMBTmugGwTsjFOAkfrAkqgaB9nynFvpDEcj7j2rI+fsoChRK/7+LfQgPb7aAdd7pA241M/XBIT1s9bKuLyuW2yfvifXdZd7cQMh7vppc5hlrUkmQJwT1xlmEGNFQkSNT95LgJDsi3Zq9Zw27FELIJT5EGEOcWbNXDTXXduecAGhOHi0rlkMhVtMOfWSlRPL1B0DpjxiHWSc0aNsAf17HUXoDYZM+6W1tFguMByPq9vgFpZWRIkcUgbN1NO3EhUyAHI0HGN3dxf90RijIV3P9EGmZ9ZtCzK7R0i5UH5IxC1N11iHEQeYKThOgJX+pFIP2q90/wFp5tE+tPPRY/BqwAbtET7LlJqvZJc4kWDZZdpXq8RCHJGobfZav95gOzg14812BAXfr3suiIS/C6DOOje3re+2++V9poRkzqpB3KZ+us0+n1XTv41CaurebDDIBjKoHY0+s2Qf0Z907zrDpe+FRON04KYOBG8GiWXMJCBk1ogWHBORGLsP/4qAUNaeob9uB4Ta/svfXQroZDxpDL0GvhUDwM6vC4qNkrMNCFjlZw5GqUChUEDdLPTW8/gMtVq9fuVehCJL90r2xgWF3jd++1dLoWsZI1hHNnggJUOoAOGla1fwzCvPocyOEWe3DCAktEs1c1QUWJbcVy6ahywqQ4Dwt37lz/HeWzmG5XV0O3tIvIhr76arU/QnPq7fOI9XPvoMPvbpl9CfAA+P76Ls5Oh4tsbCyY5Ui5UpmuanLVqjN6T5vYkocv8Oik6hgwCGMnpt5xqGKx/zm4eI7j9ENyuxXCQMilbpHLNigaNyjmc+9gJ2X3iCAWHZ6bFBo0RZP+2hs+5jeZjg0e0QJw8yLOcd9PpDTNd3cfvRX2Kwn+GJ5w5w5dnz2LncwbmnhujtZCj8JTwSavESFATKGBR2EZQjy3MPiYCJyYhaUkTwix4mwx2UZYruoA94fSRxwdnCo2mIKM4x7I3RJcFTMqokpVt24ScBgjhAP+ljvAgwmXZRnsaIozULh1BMgKR8GQym9H+MCAkO0ymK/R4+/LmPIuqnyPolyl7JwJF+6HsIbAVM+RK3wQDCtNfHgzLD95aneLdIsJ5MEI+GiPMCAWUtkSHtZAwIJ/EOdt/zce37Q1xf7aKflhj3RugPdpDmBY6PTzGfnmAdzRB1l7jXPcb93hHiqzk63SX+wU99EZcmPWRZguFwCLJrpk7A8qatM1hFkpzo5F8XELr1NxtFxWq9tm1yE2WrVThdQLjNMIgBawOIjwM9eu/Ue2l7o3YauzZhGTcKriOCNTWjdinpOpS5EcEacnyq55CeUXY8tmX+64jgptphG23LdUweR6V0x7tyMM8AhG2O+daaUvUF7c7D+6vdOWtdmPmtx90FhPT7bUDvg4x7RfF5jLBP8141VZXCy23935qR9rPaHrhtHHRzXqmno++v56NZw6jPEsnIaABmDlDTtoic9CSJOPtHgJDpUDAS3nTYUrAujmMGhNSPigAjvc7fX1GhPa6Pf9yP3K9EiqsMYyW+0Mzute1psS16vt22H9p+aCqprB+qITR7qAaYxskwPcV4/zpKq2c9m7aPbfRqyVQJINygt1KGiwVdmgJOeg/qLIiumRGpdU0Z1X0JzXipnpHSfFw9H6l915Qr09rDrDMDkAgQik3T4yB73beZAQmMBEHPOGnU0slmQqmFFJ9iRNG3NbKsqWD5csSsGA5H6PeHGE0I9E0w3p1gOJzAH+40GVZGZtRQNeiHmRttC5DmmdNn/F7uZWmTA3maIQpDLiuZT2dYLmdYzpcMAMmPoDGR56FgtoALWh0B0eMCKtMxJSa5rcNz12tFBfxrAkKzHk2PXPNjqZBWtdMFhMY21OrMj92XIgqlwK48y7Zz93HN62W9mMDjJmDVY9UGRF26pDyD7Ik6iGTAPNfJSa0itTLjwFDdfsrsd8Nk4L1EFH2b0Te+dL1+BD9wNl61rhINApkHspfiQ9DvEm4hZ2imkj0k0EnXoHuj9zZAvwRr7FfrYIKxr079bBXYM2UpMgbVfNvfi4KoHjMCy66yKO15yuQRmKYxEHEfAloMsFWrFA2m2yimMoYmw9dMRtB1zqKxu/MvzyXfWYFCW9bBvpsDuvVnvG/9s39U0kNUqmNWOr2qtbIjIxnCNAMuPXkVT798A0hPsU7uMCCEn7AgCtXM0RdSn8B4sUYnKnHzu4/w27/1Hfzouwvk8S7WIbih+7mL53DtmSdx9foVPHfjSezsEwWTsmRUk0d1doaCaLaxpZKoDAvTRpyUP9MjJSJXGmoJ1/R5NvpZfb6AXwRA3oWX9zHpHeBq/wKChylOf3AL8XzB4GY6WzA4MoBwhUflDC/++Edx/sNP4uFyhovnLzF104smWJ8EmN1eIzrKsT5eI4tJVHSMR6eHWCYP4Q1jRMUURYfUSD2k/RUufHiMp1+5jMvXJtilvnrxQ/QoCNiJkcQRhmUXPToMKHNY5gxg6T+imooAQ0kHMcvldtDvDbkGhrKSq1mMZEbOYJfrNfkzaQd+PEAvGmCyGmD3tIuCAOFyxfV2dF85MqzzjIFwtF4jKmIcF0vMuxFe//KnEI89JEGGokcVmaQMWDAgDHR2mYxESTWEJZJOFydejpvREt89PcKxV2LwxBWEfOCYZyNBnk4RYBBPMHi3xDPvTnBtvoO9YohJfwA/8DBdLJEmPmYnBhAuvBnuD4/xsP8Ii705PvWJD+Fvvvg8BnmEiNYjFWAzldWoVtFPx9LaxKjKZhQDIvTSbRG/xx0Q8vu2moi2z9IIauMjB5g5FEhUoO7n9n6/u2k4N2kf7uFr/t1O23Fry4xzrN9rgGMbRVEbaTZETqSc9qZ74Oln1MBFelK5h6w7T3r85fBxAZrbisB9fv08cg9tgEoObhkTN5uon8V15F0pcFfYQ64t6+CDzr2Mi3tQtl3HHdOaflSDM3eNyr/1+Ff1nY8BhLq1gjiZbOMrBsgmCJZ6FPlTByTkkNPrq2p4bO+lrrFornP9TdphkvE3EVyTadFjKlRnEVsgMMjfr2qyBEhqCmRpBUfo/tnZse1+XOAtNVruONd1YzUtS+7VDQYZml/dOoYdIanvVrVLzT13NoVaHPVq3klYTGpitwjA6GeTthXuc2lRFwOIVA9LC/jIka6YHJJlyymAbdoDGcdmE8CJA8j3aWt+hNZL8ye1ngLWdcReO44CLBlIsjAdiapZsEQ1+gGVehiHi/wN/mnpU8nXsX4Jq2tzsN0qz0pP39Kov3qkgk5CffCxzgt0eyN0u6RCPkS318e1q09hMhpjOBmbs5TOCxYNEE+5bvOjGWANpUadmeHPCZWupvl1KAWofkdgMc/iuq6RBPVQ4OHhfZyeHOHk6BEyEpGjHsNRxOfY3miMOApR0B7Ic3StL9Nmo8qOCYzWla6VZee/VI5uI6PdHjzTgFB/juv0bU2ltm+SMGjaSrm2AzT4XGtv4+ReU+9TWseS1dZ1gtV7JPjQkklkgGKpf7Ifqv3UIlwkmUF9n7LW5XNZmrF4iiiayv4WirdQ41ns0Npqeg9lctvOYHPe1+wmGXcK1PO2YFaFoUkK8KXxkCya2HQBVjJW5Ma1Ae36HrbX4muwR89qfA+xX5aiSSE9ynjbEpfKhtuyHf2s5ryggJR5TgHXtP/Fvsj767PN9HWXH9ceCjCvFGwtvdaA9Dow6ooHaoq3a8/b9pf7HHL2MSDkCVLGnH55FiC8cPkSnn3lBlAusE4eWEAYwu8QkgdHzEixMl2liI4XmB9m+Je/9w7+9F/exP7esyjzLi5fvYBrTz6B8xcvYm9/B52eh9PpA+yfp47jJktG/3v2BCo9K0bh1DzQferItIjM8KATGLCfEx+WolVmYA0gHPXOo0y72Onv42LvAvK3DrF87z7icMVGnQAhKW2G2Qqn+QLzTozXv/RZjJ+7hGWaYj84wOx+iuO7GRaHwOrYQxn6QJwj8DrckoLaQZAKqTcocf/oNjLPHCZxsMLN+fcR7Od49qUreOOTz+HiUwPsnPcw2KOVHyNfruDnSj3S9kkx8rhmYVUOB3GjNfpPe4hOPQZRCbV8KAP4WR/euocgHGJ3NcTOtI/yJEY8XyJL1kAn58OJdEmpboEoI9ScflqGmPkRXvr86/DOdZF2C2SBSY1Sdpj6EVqBVNMbxkYzi9JD4nlYBcDDJMH3p8d4kCeIJwOEnQ4yKr7myDKBygDd+QA7dzt4+s4EV0538ET/Aka9PrJyjflygdUSCBdLxNEM0/IRjiZT3Exv4tyHJ/jSF97AjZ6PXhFxa4ycDDV7UBIYMFnMhqiDUokzohbGoOhaKGOcbK8fV6ba1j+5gGiT820PftdZVgEOHc0xhrIGhK4D1Tysmv/SBrOxr1Xm0f38vy5AqAGUCONoR1UbtTp7U9dD6cNe7FLbs8r96nGmfVDz7tsznK7T7GbGxFjLuLk1gPr3cq96fbh78qx5qg5j25j2g8zxtuu6xt9dU4+jILkiDC7leBvApPkQQEiAT1Q49X3S6+Jgyzph0WX7cxZFz8xtHbnXYIucTXEgdCF9m9NIO1yvMVJG1v/W60MAlbYF8vs62FD3UWS74eApfc/ye7l3uj/yR7mnrrUL2pa3zbEAso36Xhs4detZBSjRd1BQpY3y6ToQjX87FNY2QChnUGvNl3NfMj66hlCPh6wP/T3k/PBYUTRe1QzRaxQcJaAoQE/vIVMTXwc1eI1Yx44c3zQzmSyhTVJpCIM8W2sj9+WOj9QjskgGOYScIbX+iVJpNPZP1WLZYLvMnWnLZG0fnzmm1Q+NY5ylSIuU8llUi4P9cxdw+YmrGAx3MBzuYmeyh95wDFDGWVoB+IHJNlufJytNJpteIxoq8aFkjrrWIUq5f6KsYasHoGjVVaJAVNmpxrAK7FGpjGxgAwjJL0nKBZI0RLRaIlqtEC4XODp8iOmjY24D1Qu6fKbTWRxHCf+pg3bs99n63L8uIJSaNx4HJbRUrRNnfddnpwMuBdg7LwvIalsr7lmm/90GorSt1iIyGwE7JV5i7HUN0kQ4pP3MNCCNfkTwprK9ohJsr1cFyKvMp83Ac3uy2sjpPoByXktvRPcZzd624oWWvu0KLRkwXt9nozbPihfqtbJ5Zm4HhAzcRKTKirtQRo6ChUShZiDHGgf182kwLc+n/6RtL+CXXl+ulhUVk16XQKTUSOtAH11bJ7SMfTL7S4R52sAv21snUeAy02SttfVydNdGw1/80//zV0s+bFXUn29MAlxyWFvKKGV8Jnu7eOnlF4kjiSS9j6yYsqiKAEK6HvHUSRVyfbLEoztLnDzsYjUj3vp57O9d4kbppPQZxktE0YpbM+zuUXP6kBu2k1EwoiqmTYMLCCUyoumABhga43YWIDSPRNG9AMPgHLyki0l/Hxf6FxB9+zbie0cMjihjtlhGCOM1t8SYZSGySQ9vfOnHsB53Ecc+CnquwxKP7i8RLoAiI8NrIx9IUdK4dE395TqPcbI45drIMFtwz8UwX+LB/DbQnWH/EvD3/6O/hfH5DMPdDPDW2JmMTF0JHVzkELHoQk19lcO42hgqY9opRxjiHOLIQ5TFWK9jlGkPwXqAbjTEcDHAznQAnCQGEMZr/h6KSlJzeTqUpqdzLLMIcy/CCRa48emXMb56gGJckmaqHUcgoKiVNZY0ZSklMW1z+oQiol4HSxS4tw5xc7XAzWSJsN9B1Okho4hqCQzSHrpHXZw/HOK5hwe4stzFE5OLGHX7iPMVHh0fIVyCaSnxeoZZ9gi3sncxeDbAx37qVTxxeYALWYRuGSHuFHwPRWl638lByDWEyuCI0ZI/KcKrX5N6I3lt2wZ1jd+2mrZN4HU2JVBnnYwh2m7wWg8BRWXRB05bVq/t89u+v35dqGPtlERp1q7HjaP4LVSYtve68yM1Xa6apTHK/98DwopKp3pDbXOQzYG4Se1rq/twgWfb3LQ5HBvG3nXo3wed0wVSbpZYH4j1gXw2INSBiW0ZwrbryvU367AMOJQ6KHHINFB0aYTm+nUTZz4FHLacG0wx37G55yRj7VIuz2prw9dSFEKmA1GrHyWqo8ezAg5KRKEGSu12YJujWdW82gDYxngqkRq5B12zL+ftBwGEsq61rdFtRdrtTd1v2Dg+hhlEzyUiLQLaBBByJsmZozZ7rV8jQEhZAg5EWoU+rcLHe9VS2LTTSWBQ1zlR4kyDWwlQN2vVKCPYDDyYtdecQ0re8jlFNrvXhR90sLu/hytPPIGD8xdY7aA72KHCU1AkgYLu1AaA2ncRaCQ8Rp+nXxdE8TOxUD6HZZnT35kFav07MQcCxHnMfR99cnQNaZT/Zz+La15ZSJd/grLEsFoQBFwNqyjok1Bfj4Eht6WimrN1hNnpFId37mI1nWMxn6JIM4wGAw6ci33gP31LS27ZFzIXZ9kovYeMjSTaXbuKq7tfq/2/tY+1Uw/qtGxz13Q7KNpkXvB9KnXROnDW/t5qHOxndON6aWfQdj4ImBJgJOew2M02/0bAOf+50Xa1Bk8mgGZAl65N1WPCbW6UcJPZ32YfMEByqZ7OuSp9DjcYFJJ1O6NPot7/0kpCAGFVQ8yEt3qvCjCXz1ZA2fYdpb7hMqYmaCWZRytWZTONTdEs9bwbDMfA+Pl2XbXNB70mAck21pXeI48DhO71vT/53/8H04fQDqiAQzm49PKnBH5KZmnQx4svv4DeBEiyBwwI83KBbs9wYOl6AdXWZR0cPzhGsvAwO/EQLvqYjK4gTSQiRKpfZMxpEmKkOfXyM2lcAYRsiqgFg2eQc1V0aVPmcsDUi043VTU0SvPQUmMgqnYGEJbJgLNmO/09XOtdRvTWPSSHp0jjCMk6RpikWEUR1usEyzRG/+I5fOTHP4N3FydYzoH4nQJ+NESSlkjzEjEl9liRlaywUU/tdn2sohQPT6bogeq/vAAAIABJREFU7wyYfrqIHiJMpgizGXJ/hSefOcBnvvAKrj0/Qn83RtldIEzm2NkZYzDqM1BjegsxN4ycZ/WnXhTcl1HqPPIBdoPLKIsug9EoipHHAYJ1H731AP3lGMOTPvxpjnS2RBquUWSJSX13fKR5htnpHIs0xKwMcYIVnnrzeZx7/jK83Q5TSZOcVFCBrpUkFycrpVpE+7+x6z5nCue+j/eWp/ize+9h3vcR9wZIGRD6GMcDDI8GuHi8g6uH+7iaX8Sl4T4/c1pGOJmeYjHPkcUp1tEUa/8Ut5Mf4uUvPI8v/sJncXLyDvYRISgTZIEPvgei4KjeZDRWukdN7bQYw6sBoRhUndmoHE4HaLmG37yvzuK6vxfwUgUwNgxfM8PV5ugZB3fTMXSpi7q2r+2QcA+XpgF3axgMPaYGMe2UUblGWzNwQ58wNC9tpDlTwjVam4cgt6RQEd6zasD0NTUQkbkTB1/e546hCFfocZBIs4zf5nzX81U9u/WchMHQ5gDXB0278MT7cTDariuvVcDFvqAdv8dd+ywKaD12opbaDghl/I2TYGpE2RpU7AbjUGhapVnXzfGQrIyODuvPyNzqZzIZIkMhrBwUx2FwVepkfrXyYVtWtXLenJpgLYrTNr4SEZb6E9gx0ZlBoT264NQOlPlDMlL2S7atI6Flyz4kBom2G9vsigQv3Lo+N3xFdWPVem8R/dGOPt+3m0F15pmdRUsZrTK/jnPUqA3mcgBDw6prg+q7bKN6M2iy7Uf8jhEEoh+9TqS+0J1Dd06oLVfDLqnnkb1m6KHGL5Af7rlLgE1anFg7TnoAk91dXLh0ETv7Bxju7cHQjH14nQFAZS50IQpsyHcxowdISvsn4UUb7Lhz7z7XsS5WK6zXEU5OZix4tFwu+c/FYtF4RMruUM0rKZzSnwcHBxgOB9jd2WVhpAsXzrPy6bDfARGEqEsYsYPMojIUOgruezCtvYoyRZKkGPdJfM8D4gTTR0eYnpwiiULcu3ubemOYuibxQQUIWjYYVU7qddoMLgqNroVmrs5GccjFtlT7zZ3gejU7vxG6crNndxvdU9svF+AQwNDCRfIlJgDRzExpUKhvRgMQXlc2qycCIW3AUuwafVaDttVqVVEkt4FXY2/MHXC5ktbrsK2iHsc8qdd9TXvU8yhg0D1XJNgirC7KotN7/iqAkO5BwLKogFJAj/1dFsrJqtJaPS+N51V+GgPA3FBg2wAwXVfuXwfA9Tjr80L8BPN8m+I6ci3TR922iLPqyfX50WzbVI97e6H6mYBQZwo1IOSoF/chJE0tn5uIv/Gpj3NWkJrTJ/kJsmKOolxjPOxb+o7JlEXzNaYna4RzYDGlRu378AoyDuaHnVfueWIAj1GkMjUEJi5lAKEsBKJxCs1CL1TZPDxoNMkgB9JkF6tNwxQMI33MjSqLAN1yB0E+wOX9axhEAdZvHTIgzNYrNqRxUWAZJghXEaaLBHvXnsLw0mXcpY1UTpDfL4AVgZ8M3rCDkmoDWSnUqH3Nl0vu8RcnBRIUSBFjtjpCmB5zVvDytQ4+8/lX8ZHXnkfZTVB2QmRBaHobehkSAjek5uXn6PV8jAYB/KBAQNaYxsnEA20U1UehIhTIuuhmI/h+Dz6ptZYBknWJYu6jGw4wDEcIHgXorjpIZisk0xU8e/hQD1tqVk8HBgPCYsV1hJdeeQof+dzrmGOJyMsQp2se34Cn0Wx2ohEQnZSuIYcgie7kCLAoc8y7Ht5ZnOC7D+5h6fuIyUkrqCPHAMEt4Mn4Gp5LnsbVziXs9ofcC3O5PsV0McdqbgrXCRAm3jHurv8Sn/3aG/jcz34GD49/hGFJaq0ZMspyEo2N+sbRYaocETFeUlNDEtnScJqAhzEANY2RfkfvEWMqBcSaJsfPrepzqpoxpVKoNx85x2bNWpEJob05wFAMeRvglN9pgyXrXfd3433itK4QI1htxPfxFxPppxY1HVaa0yIw+uPinOsorks9pM/yPahMoQZvlW2wNQY6wtvqKFf2ZHsNlBhadzzc+ZZaJfeZqudpbYzcFI/Q46vpgG6t2GbmSxfo145uleG2tQq1/dz+vG7dZdOROjszLWuLPiMAvS1TJtm+ulG7OZA0pVf2S1u9qFZp1K0L3PUuB+622qc2QKjnr23N8BxRlkUFODZq1GwphaxNF2BLhlDGy61pd5+jLnEwdbfEuJEfTfsRumNNgbbrgu3J2YEmuZ6mcArA2wRkAhA3HQb5jA5obKw2p6bftUl6fUvNvzm3a92CKjjQ6VTgjERkNP2NgDs7wra5ujyj3LXMj+tYuw4PZ4tsraq5Rg022D5YKpYWk9F7Tc8nv5dUZiXDwXwz3a7BinDYOivyaYJOF71uj9VlCZBlRYFer4ugN2Al0CvXrrIwTDDetV9LLSRoD3occKakZrc/4jiCZO2WAA5nKX50+z189+0f4XAxxe2HD3AyO8XJo2MsZnNWKKVxJm2HtmyZa4fkmcnOk2AN3RuJtI3H5u8XL17EwWQXn3n1o7h6cA5XLpzH3rCHg34HQzsppFy+KmP0hgP2DeIVtcEaMJOIz+Myw8nD2zg6vIdHhw/ZF1wsltiZDNkhTmwPYc4yVqPRDg63ZdnlHNFUeG0XKiac0xpgox8ciRDSPFPJTgvrhr9H0TfbRE0kM6aDcrJuteroNrulz1O9JuV73bXOq5vbj9CaV22gAtPeaRVSsqJbZaPcM8W1ma4to9IwomrTXpaaRGZsSN2ybQAvWTNzDtTlaS6wFxuu92EV6KqyZqY9wjZGgG6bJ8Cbn13VdsvrAkKrfpFbWo41AJzbQsJNmdpB1MC2kQGtMvNNS1qPRbOvrdhguiwFscR3kbrYnJkCtnOCEvsTqrewK7RP1rZOKnv69f/jfyx1IWd1cFgRF4ZUFSC0MtkdHx957RV0dzrI8kMGhGk+Q4mYI0cmAtGDhwH3jptP11hOEyzmKfycWin0LdAzQKDafIzWrSNujYrH9Es5tAjkmUJnUiCinyAwbxSOuI40mcVRZ1AIbNYy5yZD2Csn6GQDXD54ktswRN+7j/jwpAKE1FZwsUwQzlPMVhkw2EPv4BLm6CLLu9gtdrA4mXON4M75EdIgwypeYxXFCOOEgSnXvq1XKIIUYX4K6mfxxLVdPPvCRbz+8asYTnL0Bl0W2smRcN0hK43SePT6SJI14nSBokgwGfvo9el/cvKpxqwePzbqfHjUfO9OSr2HiAJKGZk+euUAiLrwFl30VkN4jzrohQHyaYT1SQhqC0lCLHTuJkmOMFxhlYQ4yZd4lM+xe+MiPvmTn8HCXyNEDPTM+JOojAgqECBMO3T/FEiwYi4F0X6BtddBOuzhtMzxztEhfnjnLk6WEZbLNXphH+OHEzyH5/BEfh272Q6uHBzw8y+iE8woqhl6SKmlSTRFVD7Aon8LX/z5T+KVzzyPk/ld9DxSPS1QdDocvDCA0NJfWuoFTEa1ri/QVMTKWNteebQ3CDB2u0R9Nk6ZBou6oXVtyCSDYhwaqa8SMFUURLu1/c1a+tXIgeYa62oDO42pKXBC90YO+jZaqFt/pA8g7cw3DyYxPOS0EV06NvLoqsBf35N7eMgh+DjHve0wFINHv5M50eCxPiibIEcaRLsHj1xH/9nGwed5EYCuQAM7tluk5N15cSmlbQ6q+8xaBGFbjy75jAswt42ffn3b36uaz6r/lM3eUW2t6jemx0SvFxfQm3VtKX8sotBUguTfqx6z7wcQbo6vANBN0aL388xC25N5cdetXt96XqprO9SyszKE9BlXRIBtlK0h1OvcdcZkzFlAbIuitmTeaweh7gtJn+G1wnOwPZuin38bINRrzhAUzY+miNbzVAfW6HqGst9UcZRAjWQE6X2mEbuibok/kDdVDbuUMWgR0qjuaUvNt4wH+QQEPF3qXBtAkgwi+xiy/ymrUGVGpczF7BtWRrXPwkwlz8e5c+cwX4ZsP71OgJ3JDs5fuohLl66gt7tjuJzsdNHBbtTBqVKvtKTPlfWWDqcJ3rt7D9/+7vfw7p3b+Iu3vovD01NMkwgx1f8TNc+yduhejU9Ge7CukXqcLeZ7F1VcG7AUe0TPTEHgvgfsDca48eRVvHj9abz89FP46IdexEvPPY3hsIfCllbSHzwqRO8lTQTSHAD1TKbI8xrJ9BTvvPs27t2+gzAK0fE97O1OkFA5kbIRNBqtismtNbSKZaN6Emq7sFnzKyEGd4/Iv2U9tzv0rv3Y3E/NmlaxmW4Gs239akDY5tRrQKqfsQJANmBNYIo+L9/p3qNrY806oPVky7EqdkfdmL0tAyZ2yAhzmR6sQmxwa7XlO7WaZ7v9fhxVXpWuNGrW61pL17byOSRqsZaN0AY4q/HXStjW/rWVfbCdtrZJ5obOB/GFtB2vn9XaDKtmLWeOPhuaZ1JzlMS2CiA0z1Yri+rvbhtfj2oI26RWSTmSNp6mZNIWoIgmRbqee+EGzj15gDx9gDg7rgBh4BdMNSBlS9+j7E4fqyVlCanGjmq/KG3UA6gFQkGRiuYEy8TUXHdKpauoOTvVdfPGDvHnOTtjqCZEATGGzlqiCkwKUBLnvwkIn9i/jkHYw/p795EwIFxw3524DCwgzDFfFpitfHiT8wj2L2KZ0L11sH+wy9nSk9lDBAMf6zjlz5zOCSSnyL0l5skDTJe38eLrT+HVN57Hy69+CLv7PayiY2RlAr/rc80AgUDKJDL/n2iyfs/w+EtqCxHC89ZMzaV6TQKG/HcSF6NIDT235SSzYhNRSJYWINmMa6ccYlCO0VkN0Jn1gSMfvbCLbJogOQ7RzSmbZsBbnGWIV2tuTn+ah3iUL4CLPXz+576MuJdini0RTKjlRYGgqLNwAgRZGMgcA3wvFI0neij6PeTdDmZRjFWc4ObdB3j3ziEWdyPsHO3hmv8sLvrPYpBNcHF3F1E4w+nqCKezGYqkz4dpsp4jLO+ge3WGr/7dL2DvWh+L5AQd39Q1wg+4Ua/olFWl76lpgFwZPdsDaZtRlM2nxVLEyZVr0OEoGcQ2h9K8r1k7VgNCaWxtVK5MJKt2hBhEtvQGc412bVDJ8HY4ULLtXuT528BEM6LUpK0ao0TXtoAwIMpne4Zh+zi0m/m2V/UBqCNu+r36Pc3XLfhQfSWpvUXbYaCzWS4w+CCAUKLQ2ngLNVjufwMQOkGKuu7N1tFsaRex6Xh8wNrSlsbs7liKw2gCDDVVqAp2qJrNtjlpzmmdmdGHp77rswChJ0X0NjpfZZVa+ry1rSW3VlDeY1gkZ//UFKya7lQbkGZjdBfwPe7a+nA3tFhbC2uzgAIW/yqAkO2u2p+8Li2FdiOgIYFYDa6cmtf2euBmv7LG8zhCOXIO6LWrBb4EGPJ5bs+NysZKgtRSfmt70LQ/bgmJzJ2WczfjYi5Ijqwo+7n1gW1zJ8yPKjDFWUErylJ4ICEXY+0JuhBcNlRADjyUPtZJCvJZ9g4OcO7cBTxz4wYQ9Awnj+qRyGlnKj35AlQq4yMpPKwKIPJKfPOt7+NbP3obf/xnf4bv/OBtPHh4hA4JYlDLE8rOdPt8difEemGxqpSVR+uAl6yvbetedqTp76hFLmh86mCD+XwcRRgO+yjTFMnsFIOixKX9XXzso6/izdc/ildeehEfeuFDuELtsnJg0DHicwTEekWBIUWgoxXQ7xNCxOrBId69+S7u3LnDCqWjTsHAsfoRyrcNxFSZv4puat5psnibNH7XcW+URFnqsbnCJiA0zrRVbd3SL1Tu8/1QKMW+anCm16beS/rvbU79NkDCT6JEZ+Sz8t2uqqjcv85qca1zCyCUe+KAg1VadcX09vb2OGNYiz6pII/TUkHvt23npdsnvRrv6jyr7QE/q5P1c893YXjU+9o2aLc1gnKNej7bmTWtAF1R6LcDwvpMEZsibT3alMfr+bH2ywl4bcv0iwqqPI8eaz0m3jf+6f9UagpK9Ua74LlpKDmq9hckNEIG59r1p3DthesokkPE+RFnCYsyRMczjXg9DOF7PQR+FyllCedLzGfUCoGMHv1+xMDQo0IzK/rBN8aF3hRds4aVJ7XetmLYDeqlFLQt0LRZMe04SgGqGSRTSyIZQl7EpY+gGDKt8uruMxiGPYTfv4/4/jHydM7qolT3Nl3ECOclFisPD08pLHYO+1dvMKDxgg6CYQdZsEKYLnA0e4TUK7FaZ1iEcwS9EseL27j81BBvfOZ5fPQTN9Drp6wgmsam1QONV5eaz2ZpldEiigypb3p+nwE4tXcoywQeKbkihk/AkPo+dgt0A5/bfXRIopprDGkYM/hFjvVyYY8lAs0+9y8cYIxhucugsHzgYxgOUZ5mSI7XrI7qFaT8WXCD5SxMMIuXOM3XDAjDUYav/NLXUExynCZzeIPA9EwqTDt6Gle6V4/U0lSLD84FkAGgIEPXHGDrNEPH7yGMMixzIDrycOtPHgKPxrgQPIO9zj4/Q7icYhpOcXo6Y5EYiuiuohOE3j2cfynHz/+7X0LWD7EuF3za0HiZ1hwmQywqZrSuKPqojSc5EATOhCqq1ci0wRND7W58YwyN4IFkGtuiglRboTceydRr8CeqUS4gdA2eGylynRZxcGmda+PsqlJtGrr6SvJM7nNwZgwd7rtGdCfqfyWHrluH9zhA6Br8tve7AEUynpp+elZkTjvyEjFrM9x6jDcODPtLHXHbNgf6oG4T49FiOpuArqac6nt0lTnpdxqcSabadSRckTD3+zTQpc8aNcrN9iHuAU/f545r4yBv1Jeq33DbHBsd1TRJ9RYNCN05IXtCz6RFRviZWYODqJ/NWkTjCJnv44O2Ub9V99rVZ4u7l+Qa8npb8KFuJGy+QPrObTuY24I7cl2y2QIIKftO962VL/k5JVPm9FN1HT25ZwqeVWOgaqR15pmzPUJhdwChsYF1cMUNWEgNNH2HZM7dQJOuh3EzMvq9WiDIxenSbsO3AWRNh9VrX+CMFnoxv9+sVd2w01vAsrsupKVJSeUtil3CY2CzetTkncAgZTqpgIV9HD77+rhy5SquXL2K8WjCWcKSs5xUx+gjpqbvpLxt1ben8yW+96N38S/+9E/x3bffxbff/hFu3r+HHjna/SGr1JIwkbS7IJVs/VwMrHnv0f+69ls/1bZgkqmbox9aHwIiRFKfM0acNSrQ6QbYGfTR9zxEiznSdcR5zatXLuOpK0/g42++iY+99jo++dqHuQqNvrFXAJM8Qx8ZB/OJCUQKpHlu1M3v3XoPJ/dvo8jWlSiOWT8SXDVBJl6jEjCw75RA3FlAideFCg407brj+IsvYwGpe47I/tt4fQtwFAddfAy3DUSbLdLf4Z5T2yin+jryeZo/2h+TyQSnp6cNhVe3Fi4Mw4ZwV/NsMnRUZhgS3duqdco6kX0pgJGBqa0L1fZK2/rq7yqzpl8juSJXSbkxVk7AaNs81des22bwe52+l+65WbXfcFgW+nvc7xT6Pz1/YAOrknk3JXJ1H+BKqZtpvroWuhnAqc5vJ7C7zb9plAy1BKHpHthO//nv/Foj9y0girn1Krpe99Mp2ICREtbHPv1xYJgiC+8iSu4jJTqkl7GgTLe7i44foBeQLHSJMIwxn60xP06QRj2gmDAwpAybiboQ4FEGVi0c3jR2ICU7o/tQGYtQi10Y9TAYfnRVO1VLQFMrCs50eF30ywDjYoIrvaeBowJH372JgMRVEhJ+meIkWSAtfcyWJR48jHG06ODyky8B/X0MRwcokhSn4SkexA8xwxKH2RFCP0Fcprh47QJGe32cuzTG9ZeewKUrE3T8CIGXYOhl6JFyKC2SrEQfpmVEFEYwYBAsilJ0qW0DkJFqK0UBuURyDazn6JYJimiF8aiLvZ0RxhPKylJqP0SeRtzvh+6vUmotOohWBPh6CGzPv+FsB+PlBJ2Zj+w0Rb4k2SCqiUxMg+Uoxjxa4SRf4yhf4BHm+NzP/gQuPX8Jx9Epip6plST5abPJrYG2O05rnrBDzAeWyUBSJjLIyMkbwBuMEK+G+Nbv3sP07RzXR8+ilw7YgFCbidlsZtRe4xDByMP947ex6jzAi588wNf+zt/AIj9C5scoOiaDLf0aCcCQE1GBZEuXoIPCqGIZR9jw7Jv0UV5WqqGnpiDqLIkYFxFwYENoPR8N8MT4G4NZF9FrgyhAzVWjrA1TUxTCBR4MuulZbDasovpxDUSdNRRQMZtNeZ+QiIAZC9tQWfcvUz3Lqsi40EZU5qjtEHOBR9t75ODQv3NFXNy5kLF8HFWjec0m00B+ty0DZMRlms6SS6s8C8hW60IbYK6X3uzdpEENfU7PFa9LS/UzyoJm3RI4k/l1x1VAvVmLm9liXSNrxr9J45P7cYGN0I1a6ZONwd6MpLZRCjVAaDj5Dn2aBYic7CDf95YSSnEQNSiUcW2ut7rG3B1DXTu3bd3axOWGMvG297dl/+UQl+bNfJ9MSzQZDtrTOtAp60evTR2MkrGi6yRJUq0d48jX9HjzPR3e+xLc2XSA6gHWwFDmypRhKCEzZz5cO3mWqivdC7decJwcGUvdV7Tau45jVmVE7cKS76/6dtkAgtYhkPVgbK8jokUy9QooVm0i8rQCg1XDdlp0vilVYAE+AosBZQUz+N0AFy9dwbkLVzAaTTAc7/B7qa5+HkVc3z8Z9TDPgRDAW+/dwR998xv4gz/5E9w/fMT/0/lP1yXfQBrUm0YiqgWVHf+qDyf3oa/bdWiBtWqNblNmVHRoCWjKfpN6YtOH2IJtCijZi1LdPzvCeY6g9NEPAvT8AK9+6EX8+Kc/g6999St4bhfIwhIXRx5/jpOtRcpq5/2e8TFXR4/w4N4dvP3DH2A1m+JgbwfU7J7E74hNRYww9iVaau/ljND7XeinYt8oWKz7UAp4oc9IZk072Xp/uFk0HRCU80quo4Xs3L5126iexl7V509V66bE1eQ7NeVUP68OBsl4CCA0vkJN+Zaeg3zP9nfcFN6nhINJvkifcRmzbeJL9f60DLFqfmohOblPt95ym+3U59i2gKr72Q2AZAGfjJu0jZBnpj/pmagNhb4/AaGUjCCbSoG2qjSrIHEZgzkI75AtlZ/KhttyCbK/jfWo3AvxQ/W63TYW9fW3M1zcoEFTDND4BeL30vVIG8L79j//DZ6xCnWrlDw7w6qvDg+WzRVSlufDH3kRwcEISB8hjG5hnT7kOkJqORH4Y3T9Hro9s1lJaSpckMJUimgZIImGKLI+Z60YsFh1UWNcTSTBDIylYzAFtKX3nsgf2f580jCY3hv0qbcIPRxdy9AXeYMQSPB76CGgcj6c75zDhf4zwN0I0x/eQ0mgLJthFhEnf4mw9DBbFnhwHGO2HuD85RtIizE3iZ3Oj7EoQzwoZzj05+hcHeHih67gieeu4MITF4BuhnW54mb0eRnCK1boezn2uz72PGCXhG3iBJ3M1FeQcaMMY9IB4g64AXzS8RH7AxREHyXngJQ910sMyxTUw36IDAM/Rz/IQP1pvU4Mj6iTtAjTElymxmpsHUQh/YOUygIMkhGGxzvYWe6hN6UG9Smypc3QBhHyIkMRppivQ5xmaxxnSwaEb/7kJ3H9tadxEp9wjYBRhqVTys6ZpRWzQbPUi8oRUIcP0Uz75RDIu5ivExzeTfHOdyJ4sz08PbmOiTdhIEjZ5Wi5xjpdY5XOUPRj3J/dRDE4wSe+/Cw++5OvYlVOkVENpmEQo1Patrc2okwHB60NoWpqKh+tCQJRUoOjN6F2vsSZc2vTBAjT67KXuJEvH3LGAaP/yYmSyJC7WY2RqOttuBjc1qo1s2mUad3s8yZATcCgZDqlCbtQYDai4lZ1jDISpt+XqYvUdZU64idj47Z90KIievzaAFPz99sppzJG2qgbtcpNBa7NA2ITyLXVnsi9yBrgeVJqp24/PV0nqg132wGla7rqZ9bOvX121VuN5sBQfmspdjOXAgyk555pbE6Z5m1jXI9fCzgTOosjkCPKr801Z+6eXpMMoQRPth9YjxetYfuwDdBJrVwLCOR9JRnBLUX6LvBwx6iOsDZV8yQgI8/lZh7lnKyvV4Mhd79uGxu9njXoJFshdsClj+u11hYFNkEDY2va1g/3IWRlurrnm1xHHD4SN5G+hW333l57rGpe8pzn0wVb+lruqpCsdAX2rYqhnuMKMNtsXFtAZXP/2TVr95YGhLKWt69dtVulHl/spI0AEJ2RqKIEfKo6IVb+7CLJCqxzw/bp9YfcpuvchUvYO38e/SH1WaZufESE9EAqA/RDp/KyBN67P8N/9+u/jj/4xp/ivUeHKMmBosCP37U1XHWG3tylaz/Nv+mxm4BGMmlONvAMmX4ep2qDmp64wraRukvtULvjybaMewEXKOIMSDMOHHtZgSsXL+HLn/sx/OJXfwofef6KEZpJgT1yB9KcmUFMv+51kUxPcHL0EEf37+P00QN4JQWtTUaRRPUcwd3GbWw4xdYf0YBQtx3RtXCV/WwREZM1JOeuCLe4Y6D3qt5vGlC17We5jnteazsgf3dtluwlyRpuANUtJSgm0GjWBytZ0n5WVFD2A3zqiU3BSBOg43tQVFtdi6f3mRvQ1s+nzxq51zb/qG2/nuVfVNeSgAWXPlhF4UqNv7ZI0mJChHiMDap/T9fL0syokarAET2/BoSVrbEJB76OFbaRli31+WODKSpR0W572w/Kxz3/WbZOAKHcO7MAdIaQFbhswEColfViFYBG8qw5huMRrly7gidfuEGmDHH0HsL4AXKqKwvIWaGoYw9dMmZBF2WRMxhZnmY4fpRgfgqkSRcBBqbU3tI6ScZaFp5Z8JY6SmvPSedqgCgPTlEmbjjrUYawZzKEBFg8oiVItIKyg0MQJCSF0GvjqzjXewrpO8dY3TlBGa6Q5zMswhlOkjUiCwjvH8VIvF2M95/EdJUzndQblXh3eR/HoxTeU2N84uc/j+6lWIR0AAAgAElEQVTFIXo7PSzTJeDnyPwUSwKW0Sni1RT9MsWoLLCf5ng+2MWB10WRmobwRddHGnhYB8CSOPWdErHfQeoFXFxOmR8+jJIVxnmOvczDAQrsI8XQW8MvphiMC3R3SvS7PRRhCSRS7O4hZEBoaLqDZILBo13sr/bRn/VQnOTISTiH1FCDNWmFcoZwGa4xZUC4wqNyhmc++QJe/uyHcZqcghvbqghdmyHbdvBSltKPexj3DxBGPt57Z4bvf+MYB8E1nPPPYeQN8ejkFLPpgimKcRIh8yMs02Mcre9gcD7F3/q3P40nX9xDTF0OO7nNEBIVmA4i05ieYwwds67E4d0GCN0NVAPCZnZJQGBllG02nanMDFisEbBA0CjoGrWrJjdcal1rARPONFqxm80DphkRaovo6wxhDeY2a9LMgW8zTlVNDQkPGINH9yrUFjdTplVUzzQ6jgy7jFebOqV+1jZAIt+j57Bab05Gqc1Q6gPepbVVoN028D7rkNaHchs1VMa8VeSjUxd5m+epQSEDLgfkMVDNqGbaZhYp961q+s7ab1XbiDPqXTTgkYy53H99ONdrh+a9As1yurWe1E6mxUnlVRRme964IILqqRtz5NQItc0f3Yb4rxv98rasD3ZxnTpN7WC5tUDuujL17JvUnm1ZLneoTCmAopMXdfsO6bdHkVsC/nWWuA4waTvB86KCSLo1S72em5RC7XiRWJS04WjbV2wPlHiMsR86g6ga3G0x+m0ZQj2mxOgwjlgtviCZSa2OWdkcJ/vtVcJdzcwEBQT1+jjLQZVbNzawpjrL3uT9TxkBUv+2AMOMjA+/P0K4ThB0qX3EPvbPH3BT+cHeAdfy0XsI6hDVM/M9LArynoBvfu8t/P7/83X82m/9Y5wul5iM99AdDrAilo6ipWoVRXOfjwGElmklz9Sk4rZQRZ0aPfHL6PMUIKbxpddordDZILapbbo1IMwT8lsyDIMe9nZ2MT05RpnEuPH0NXzxxz6Dn/jMp/Dxl19GvywxodKXvEQWx+gPyT8kMYAC8eIUd997G7PjY2RJiNVqwerr5sfaKOdGNjK+lC21ZxKtfeqBKPVtnE3Xjv6WoJn7rAIItDBR44xQ/QXpdaFG8103FG83R7Et0CjX1naqPqdFvE4F54XyrWra2q6rx0Uyh1LjW9soCgxQgKLZMkrODOkrqGttjT8v4LEujZA93AYIt5iPjZe3ASINBgXo0T0LdVKUT/V88xq3QFgyrm2AvukbGAVXUQAlyrNLxxefsNqDWwIMPK+PqU3dHID3F3itvtthewn9m37PjMo//K3/li2nOeQJEIohbh5UsuHo4Qkl7+zvYWdnB29+4g14Yw95ch/h+hBxfMLqlxQBoeJpogkEVGvkl0jjEtEix4N7K5w8irFaAqPePmerZGKpDk4WCjvRtIjJqNkncvsqc2NWhwfOz0ASz90Ot+sxbzC0K0ppUfaIgGgPQ6SLEs8ePI39wRWsv3cP64dTZOESWTrHfD3HKaWHSx/TVQYChEXvAP3JRTw8CTEvEqyHCX64uotLn/oQPv/3vobT0RrLIGKhGFINJYXR/mSAFAkWyxnG/QBFOEc+m2IwDfGsN8L10S5nM2Oi34z7BgwGHlaBB2qikICcI1vEHce8ALNkjUFWoD+PcCXwca3v40q/RDy/i8EgQjnOMBoP0c96FhCS8fEQRZFtxwEM17sYPdrFXngew+kA2WmOckl9VQwgzL0EWZRiGYZYJBkDwsP8FNdefwqvffFVHMWnhiJjAaGAp3r+NqMaejN18h76xQR97OPwXoS/+LOb8Nf7uDy6jmJRoEg9zBZLrFZr00spPIHfS5keerK+i/NPdfF3/sOvoLdP4HwFdKkPJN0/uRUd+BmBQSsDLhQilY0Rmpw4uLIhm8pQhmppDG59gJ4FWGS9CV3UPHNTTlg2KNGX3fUrzi7VD4n0unwfrfca5Jl923CobD2VgDr5HqmhMZ+tpbM1VZFrmKx9Map0NVjVlLTmPJ/dh7A2RPXzm/FuCnTIM+hMo6wVqaMzgL5WlWybj/p56zoxbQyNravvZaONgD2kteHVgkKuQWZqrqIVuxk2N8M4noxaz7rq+VsaHQtl1FBY6zlxQasILNDrkhneEFFQ61/fSJs4kAaUsiZ1htDd73S9imrqpP6q9Vd9v3VkHUBYrW2izdugBI+/jVxrKm3bQFaiLm4tnNO4vKIp2fXeNpa8Lx2J+Y2AjqIm6vFoA4QC1vR9CyCsJOlzU/9N9dv0J1GXqGaX6sxpTlkoxGYCaXykxrA5l6auWWinzd/V60fsjnZYpDeeC4SF8sYqeUqxUfoQVvapJZDdqL9V8SwBsI0zwZ7nQr+nuRe2g64drmw3sTSV6ieVSfA8qHkxa8YCRDsY1fw4GbKKEmqBoLEXxjeiZ2RalU/tnQwVl9pgmR/b3qhHPYlzHJy/iGvPPMOg0BsSj8fnQHVWdlB0A5ZJof//+Dtv4X/9vd/Fb//B7+Pe4SOQfPh4coAkStDvDRFTWUhD+cQFce8TEArjSqmuy3039tEGIBQOqgVcan41lbltL/JaoTEilUmiGwZdrMOI/06+nQFGJcL5DK+9cANvvvACfuZvfAmf/uir2O8SU8W0WiSXkMiyHMeOlpg+eoDbt27i8P5tDHokZlczyug73bO5sbcZXNfCJgQIBUyJU6/Pf3ouyRJV2S9HOVJEV2h+9Vkj54JQQnXwRYCWrv1zbVC9P+tyKE37003TG8CNg86bAkCNwFNDnbzuzVwBKRuQoVYjQh8VP0bGh6mvwtCzPrjQUWUcCAfoAKPgC31O09/d2sVtQM9dZ/p92v7KXErfR9nH8udZVFe6DlNCae1aNlLtf9nAEqn/sh9heidXWTYKMKgxkXsSIOoKHQmrTN7nrj153fXzqnGw+/pxwLgqxyioJ29TeId8TPatyLb97j/6r8tG7ZN1SHKiPBDwsAbWZAyVUlxZcpbwI6+9juuvvoTo6PsY7paYTW8hK1fcJ4/oeV2/b8BhQHxVatsTcPuJu7dnuH9rjp3xZaM6an8oq2MmTfcntDTSDbltv+6Y2QCFZEWIrmDApGHcd+DlHZRZAC/ro4MRusUQZeTh+sGT2O3sIL33CPN7D7kuL05WWKxXOE1DrAsP0yjH4UmI01WB3vg8lomH27MjPMApzr92HT/2730Ngxcv4e3lbYRexDV8ZAyZ729rAnnxJDHyMIQXrjBYxXjaH6GXZNyrp787hrc/xtRL+X+iqpY5UR+JB2l0y8IoYqVXaglBss8jchAePcLlMsUL5yfY8xYYdNfwh2RNMwzLAH3bzJO+n6JgTAUtcozWexgc7uP8+hKG8xGy43QDEHIvIVIaTTKcpivcjg5x5bVreP0rr+Mkm7FAjI5athk1/VoTEA7QWU/Qiffwra/fxPIhcNC/jB4mKMIc8TrHbLVGFK+592Ccz6mLI1blCW4fv4Vf+OUv4bXPPouyZ/s2dnKkXs7KbFxDSGvJOi9mk5poLx/fkhFzKNgUJaH3ZKnpOyhOnGRGXEMmAE0fBGzI/WajWf63kievHXDl4LMilrkS3Z6u15LrEzjS9NZWQSj7ZmPc6wJ8OWA2jWpdq5RlNgJsBWOEgk0GwxglF8BaSrcbqWnxENz6Oz5snYiYBlBaUMUd9+qwlAynAq9u/aU7N3Rdc8gZerQcWG4WVD4n79MOtlBX5T0CBAWIuZTaGvA2Aby7X0iUhF8Tp4MyhBoYOQ4dz7Eaw1UYcl8zAhJSH7v1MGmZI01blmtvUzurDjFylG3/Tjlw6wBEM2AgB2PlHFWsDQ30DXVeAwbaFixeQJSzlhozuRdpa8B966xiL1OAnDoj+X4SFuN7bjSFrr1eF9jpOmPj8DXnsy3YIuNI65KAXtt9Sc0KMUV0AEIolbQGq6CpbaROtlx+DN27vm8TPLF7VWdHbWmFZkjowBhlo/SPdv74daFQCiPCrdWrqsjMVSR7yvdDNoTv04yDptPLd5L9Eb+DXtNgledYUUrFzrLYUNVWwWbSnfuqKFq2RrrNnmiH3XU0xVGuRezMGUqAot8fsrBLnOWcGXzq2edx6cpVFoch76M/3mUa6SrL4Q96DAT/1du38Su//mv4o299E8fhCqfJGsFozKJpFCAPyHFgUhSVukjZi2FJNX+a/97YGw1ht1p1u75GS5aw8QU2YmIbeEucR7LXZ9kWAme0H+kMlUASZ37tmWtaa5GwS4Z+XmCQZ7h+/hx+4pOfxs/91Fdw4+nr2Bt0EYcJg0Lqc0hPUKYhwvkpjg/v4f7tm0whJV+PgiN03m8DhDy/OttqS1rMnJr946rIij2rhsQZf2II6AyUvE+AiFBrZW21ib/UfkEdJHUBiJy/eo3qe5MzTDKOunxlYzxUxpKAmK6h1MFNuj6BeAKX1fmvKKPGHDQzVDR+pnF6s/dfZaeEcm1BudvuQTRM5Ps2xt9Z/e4+1cwmth8WnJGtfJxvKpfWc8XP2NKmx9gm2t/Gnsu4By09EuUZ+H22/KN6DClCt6Iucj5KbZ8+f3iOH9cvs6rVrH06KSfQARxdZy5zzr7L7/3P/00paJm+0Dg01Aw15UygFLJKhtBE28SI+Ljxwou48dpLyMIHKDBHWhwjTilztGZlql5nwPx3AoR0/TzzkMQ+Hh2ucOfWFEG5BxRECyAHgMx9xzZCrh1ZEm8WB2PDkNvNXE+mjf5YAEBNygkXEqgiRVE/H6GTTYB4CGR9xIsYLzz5DCbDEZJbd7E4fIg0oj5BK8yTFWZphFVR4HSxxt3jGQPBzB9ilZR4EC/Qe/4Cvvaf/D0kT+/ineQhHmGKtAzhx2vSfkbuBXwwZNTDloxhnMJbr+GtIgRxikGUoJPn3Oz1wrUnkI17OCliPMxDrHOgl/e5FUSHBHfKlJ3YNPMQpeY5e6TyND3BhTzB9UEH13cC7HVJ5TOCX6TwiwS9bgdBhyIApBZLQD9FmiXoh2Ps3L+Ac9FlFpZJj5INQEiRknC1RrjOME1WuBU+wKXXruDVr75Oremp38VWQOgaOndzU//Hve6TePfbx/jBnz/C2L+M/f4B/KyDOE6xWlLNZoLQ0kXTYolV/hDT6C7S3hT/6X/2H6C7s0YeLIFOiswnAG7osYEXsIpsXQTfTrUkFbhqTZHDKaq1ShFRsgTi2OlINSnd6p/amWtaLhcQVt9J9Zz2xxQVW8c3MNQu7fCTsegG1MPT0FEFGLZ/v+MoKICqaY50fZE5No6VuR9xgMzfa5VBl6YtWXz9fsdmN55P3tfm1GtZe/f39O+2mjwjRFHXFfLznEFllDVJ+4iCXfRjKJjNjCi9LuNPLUXoh9ptsI20Yi4Egui1SmChpc+e+xy1KmPzIJX7kgyXzgrIHJm1ud2Bkwwh3Q81v6Z1m6bGceV5bOnFVTnKQsm0IkvVGlDCYi6IkHVhxqQWA6lYHYpy5dbeyfduU+WkWnXj5Njnlcyis7i0UA07p9bh59Y3iiLFQc+SMjpGqbSaF9voXDtabY5DvUcNYKmDMrUkPu8fplOZtSTR/Kp+rywRrlYNtWFuF8BCBGZt6cSq3CNlBSlbKL13uxYQ0r9pHHnsSdVZ0cz1gd80UM06fFdwyPT/2xQ9kvkjFUsdcJH1XDmMMv72OroZN98HCRlYSrwWo5F7lD55cg8CJKv1owAhz5MAFWsH6oCS2V+aWswOvwMIG7bTOrfSD1GcbHPboiStFC5zK9QV9EBMD6KBvvL6m9jZ3YdPWcFggFUUwe8NkPoeMg94tErxq7/1W/jNf/JP8IM7t9AZjVB0OyhYjMaUhTC7xQIPo9RdZ8D+TQJCtolban7bbD6NdUM0itXSDSA0IJcG1syTX2Tsy/hxhCDN8Py1J/FzX/0qfvGrP4MLB2OMPWC2jLA3HlDhDPs1JbXDenAbD+/fw2o+QxguMaD2FfZH6KLVfuYAEaXga5Ardt4NdLYBEnMW0/rVdWVNkRD5brIzkqXT9oT2qNSgyd6Qe9BjqAVr5PVKxKRlf2r7ZFgMLsOv7j+pg1+0r+isoB8utWLwbkCiBpI1QJWSrnYxE2ESCCB1r8NA2Y5/m39Yi1qq+z0j2NzmJzT2tLJDYvvd4L6cddU4kx3dAgI31rlqf8Jj18LwMXNuSoZk/7gJCTo7+Nyw2TtJxNWYzOCnzbPJLc1ozgu9nzOYxDhRAkLi74geA9tZOrP+4Df/YSlceWlqyIaUQENaR9DF8BLI4wVMBzTVoY128MbHP4ruuSGyxR2gM8cquoesXHAvtK43YuoonWF08BFtlFpSzKcJA8JoTjwAAoRGXIazYdQY3RpnwxFXIjMtKmA8oWIE7ESyI+FR2XbG9WRB0Wcg2M8vIFuOEM+6SCNKDUd445UXMN6dIHrnR6xqRYAwSmLMkzlW5RrTJMTh6Ry3D48xi4FpmGLn4AIufOQFvPCzX0D/jev4YXGE00GM+4u7KLIIg3AFPymQegMGhal1tMqkhL9O4Udr+EmKdTTnegRSejt3+SK6exMsvAxTL+OeRb20h25BEs0JgtI0wU0LD0s6XSjvmYTwVytMkhgHWYIPX9jH9d0RgiRCJ1+hRASvkzKNt9slUEhF8GQscnSXI4zunsfB6hL21ztIHsYoSVTGy5AGCXKkWCeUIYywjjLM4xXuJkfYfWEfr3zlNSSjHElMI09ORl2fKQbu8YBwhH52AX/2f7+Dxa0+ru48h77fQxYnXDN4NJsjyX0s1hHSLEaUniAqjjBd38Ybn30Ov/D3fwqL+CGKTlgBQhK4YXlvqy4qG0+oyLKhxZBoQGgMg5He15EYcUokU/OvExC6PTZFLZdEaVxAaO7dRn7YaJnIaxu4cimADUDqNPE1ES4BR+ZwMIbERPnYHlRG2TQalx/JNovQzobBVC+4NXVmnVgRBEUJFPuiv1uApNAYXdDnOrE0Lvo9m8CMgKPJuogIh4DL+lA3TqALCHkWJMP8mMyoHisNlFwqp4D0jh0PMvPirEv2xzzD2RF9AVGydgS8yJzqA6U+5M18urWJmlqlryv7Qeq8BCRrB2I7RbouCeB5tobbzcTp9gp877LkRLhKgT1ZnyyBLjVfNsMotoiAFzlJEtE2atXUZzdoHLIuMGzLNkuNLmcebY27rBktCiT3pYM6en8wHZLtDVERbSCGHQep2azXplyLxokopPSj6aKSdazWrm0kvuFAOLLseq3zd2wXrTNA0QKqKsignp+zRtJ4WdXeyd7lwIY+n+2XNwNU9Q1UmT8VGdcZQs7yU12bzVBLlp4vq2rnGuv4DEAoY2FsghHnEVBYnQcZ2KHPLIWU2Chksy88cRXPPHcDg/2LBulQoNDvYJkXiCkr6gF/+K238J//l/8FvvHWX8Ifj9AdjlB0bLP4rADFfL0yIFU4wyziofj/ByBkfQQGgkYF3PSokhGnUh76O/UkjLA7JKHCBKOyg7/5iU/jl/72T+PTn/gI86TofzIZZbpCDymCNEZ4dIhbt25iNj91elZTr2kD4CmXw2wfmn/LDGm2omkyXz4oINRrR++5tuCSZLFoHWl7o21D05aa38jnzgIr9TlpNADqhM4mwJIzk7KA9JOkSaUbwIqjFS1S1wk7DIKWtgfmPLCBWu6Pbc4szqTabJqcR/pPDtipAHmbyqseI7Ht+jWtWEqfFxCkqa1tc/I4YOl+b/VvpcRLz+b2QeXntoCQ7JBQlKvPq4yfnLEmMVCrkeuExOZ9tAeWZWxqP8CAQplzFoiyVHthEvFnKEOoC2+rfmilSfvSjzmsjaMskUjjOAfICg8f/siHcfXF60A2RRY/YLXROD1mYEGUUcpqEHuFoqDUk7AbjBGvSxzeW+Dw7tJmCMmwBuiUFOGxyqNV0TqBGNOQvubCmoGg7CMvqo6hlcrEUssLKvimzFo366Gb7yNI95GejpBMu1gdgzNfBCY+9alXMd6fYPWD72A9PUHCgDDFPF5i4YWYxgvcPTrCOw8OcbQM8cyHX8HHPvUpHLzyIfhv3sAP/QWOJgXeWd3D8eoEXhpiEK7RSSm3aQAh4TcSZSZKEPX6I1BI4jB5EXNki+ilvfEQwe4I5aCLpOdzxLGXBdzslaoQyWXgfj2lD9KG4Sh6QhnHEN31ikHoi3u7eOPqE9hZx8B6RiRT+H5WAUG/W8In5ddOgWE8Qf/WHvbn53EQ71pASLpnVEOYIPVTBsYECJPQAMIH6TF614d49affRD7JEUWmZs9kjoUvXiskNqMaJootTi0B9DvfXuDeWxEuDV5CP99FmeZI4wjLcIGHp6dI/S5CotkWIVbxMWL/IWLvCL/8D/42Lj25g7K3RuEnKH2qtShYVEZqCOmg/qCAcLFc8EbhXppb5M+1QZGM2qahar5StaGoet3UdQzNdxqAR9lcFxDKnhOD4dJfeUNvUAqoUJrqOJoiCzUYqEVNDEgx309jQMqj9Kym2F7UphxAYmtzNe1cP484Yxowuga5DazJazorpQ8P/rsV6CHARhE1cd7YLljVLrkX+V2biiLXuNDBZSl2zQOdpPpNYExoka64RR34sJlUJQuugZSZn/YQu4AGOlD47y21fryWbc9WeS4XcEomozkHLRkfaRsiFBNFvXXBddsBWn0/AytTYys/5vMm00RrSL8uNEE5sKqaLxtZrRwhyiYo8MdOII0LZcWUOIAIrcjaEIApzh47g3TwdailSoloHdkzjdY3lTTUARB3D+vMuM40Cd2YqMcU9GwTpanm3ZlHF3Cm1jkVkQamVaogA42XHN70HLpGR2iXmuZrxrWuEXa/77F9thS1VtaBOJncK40p67Z3FtNHTZ0/rzsFyN11KTVCi9Wy6lkmc92sRWvWxGnqtTljmjW0GbV/EMl0Ks2w6oG0lc37tSaBEb3R47vN9tD6ZYqyBoW2dzFF+7OUVMM9rhF84qlncPnaNfj9IZIsR6c3QuZ1EIM16/DuoyP8yq/+Gn7n938fJ9R3eG8PszBEfzLGksbDC9BHF8OgjyiMuThkAxDyxJK4yr85yijfwgfIENL73Qxhxn0RXUDIV7ZlMQTaqF+bh37hoTsPcf3cBXz6Y2/il3/p38KNJ6+hT/2XvRJ+GmKYrflL4ukJ7tx+D4cPDs3+Znth2GHck5cNiFGFNXZFHGnbAssphWizn7xu3PGv1PANdV/oo/rccQGiplk2qer1+aHXrSh9bmTbrU107/Vx9+HuawF/1KOZWIF8flqVa31tE9Ct6aDmPFNie3ZvuYBQX4Nq+/SeExGaGrjUugj1ubp90elriZ3S540opXZJQVnROeW8dedLziU5T2SstvmC0g1B1robiJdgrgRPu5R95Z6vZv1J1wb+Pjt+EiiQteEy1PR4uqJerm0TIEyvC8NE7GJNj1baGL/7G/9VNdqctrRhm0qtzDnQ6DH0l6Z5geFogP+XvTcNtizLysO+Ow/vvjnz5VyVlZU1d3VVz10904NadINoywoCmm6EwsFgFLYcChvZwrIcskJGiPAPgSSjAUs4QLYky2ohwCGBQAZ1A2oaQTfVdM2ZWZXDm+58z7lnuva39l7n7LPfvVlVDYRl6BuRkZnv3XvuOXtYe31rfetb73zqrahsryGbvCBgMIj3kS3YUNTQYUwaumkyNxXWnTUxDyrYv9VH/2iKOCZiMj9fZJS/VuqaXUBaC+isjUqlITV2MglVtlog355ZQUu9WABrLGaOu6jNziIbbqB/LUXYXyDssyZtgtYp4J3vfBTteoLJKy8hHB0hCgIE8wyjaIZJJcbhdIBbwwMcTPu4+PAVvOm9T6G9u46DxgJ4/CoOejXcSKe4MT3EwehYms035jFqCW0VHew6yExKKpkALEkHRzGovJXOQySRyYgFcYSN06fRWO+i1jKUr0ZqCqo7dGokcrAA6yw47klWxXw2R01knYeoT4Y4gzmeunAJj631UBuP5BChEZQIWSVBWkuQNjKkrSrW0h56L69hc7iB7XkP8/0Q7BDvAsJpRMAaIJ4mGBMQRgeonGvg6oceRPtsF0EUSEZOVg4LtKsGSEljeDkQCgBIwL+oNBAEcypQI7wDXPuVKdaic+g1TqOasUl9gNlkhPF0LE16p1S8rKXoT24hrQ5xPHsBb3jrvfj0d34C0/gYCQgEE4BtPWCUWs2m1u8XDduiH6UT0ZEN6WV41MAtAzDGaC2vYXI3qe+I+LVpwnRyWkyoE+dGyk/Ws1kKlFMsXjIMueOj+6aIPvpGTuYl7x9YREbVoCp4UkctB6Yrs2E8KMqRKtegKod95SFrf6F2xXW++Sulwrm1bLnRp4qspXH6UUB1yv1x8gGPHIBOm4Pi2qaG1M3YyP0oBdNRhzQ/Lx9cywRwTI2bc4g6GRZzSGnmt2ZazGiBuqUEus/irvNivDW7VPQVVFBdWqOeVrt74ElAwhUd8A79E/fgNRHWs0NqcZNY2A/MeNPGkfrI6ytFUimC7hzo/POzBOMEIMbRT9HpdCVYw15PHC/+3s3i6fu1dUq3u5b3lOJ3H/f7UmPZbnfkbzcI4Nfu6ZjqYe0HPfIgg81g8QDnoetex32PP27mepaFo4Cc1soZTwXFfm2qZn5NltsF48X8u/veXR/uPtfnd9vM6H2aemVjR1YFCTQDk+8ZoYMakOg6aO6/DV1JtQKKNhjL7Jn+TJxiDRrYsaJzKfQ7j4JmqPVGBVNfBHiS0bW0Kaq2uvai+B49QMw4zgJCOnuGVCro9Taktj2LF+j2NvHIE29FZ/e0iMFw+7PWvtOpg2HSEMA/+r9/DX/zx/8+nnvhJWzunsIgDMQXsCWCliZs/S5R9GEDe3M3RQbrpG3111Lxf33m1/OZkmWw//lqP28+vizRLCF7/9lKb2RAX21oZphRaYYu+3GGIR65fB++81OfxIff/U7sMn+wABrxHBXWLxPxzSa4/sIzeOXGNfHB1jptCWYuqAZLup701jZ/63pcWGVW9JIAACAASURBVD+hGOuy4IYPOOjZlJxuB/H6GTy/h2ApsCIBxjIt0wUpHEMFgu55rGBv2fy7AMq9x2V2oKiFNUkU/TMZT9DpdmT/cG+xZMi9rqvC6e5N/lsFJ/nvBlG7sBhY5sQ+mAwasbTDUOPVxkmrAyegqJkxw74wFP/cHtHHcDoN8HNN0uVtpkuzgW6pgGFsMJFlkhRur1fZY6w192qvS7bMMgEUNJfuxdagFjamatrueHaqtLus6J8/fzr3ZIzwnNJ7Whaw8udT/u+cGe5n3Zp9rRWUteX0j+b7c/9HVUbzh3LqPsoG1excn1KSkucA4IEH7se5+y8CGCCaHyCMDhGnYzHCpOvRAahTdbTWEbDHnniEOv2DCQb9MSZjZswaSBMDCJnhy6PhBDWM2FWMWlU+SAQYmeGMkxrJjKQsBkZxFk3U0yY2G5tIhi2Mb3UwvV3F7A6VqjJkAQ1zgLVzDTz1rkfQqM0xu/kiwtEx5kEAJtgG8xBBPcUrozuIqjE2Luzg0Xe8EUEtxjCbonHveQT3XMJBr4Gb8RSvTI5xe9RHGpHKkElvHVWR5LjxIBjPJ4gZYUxi6c1TCSKkc1snF0eob6yjt7WJdqcN1opU0gQNsCaIdQUQMMnoZJLQQQKmwVyMXDIfojEbYScc4alz5/C2rV10ZrEASKmhFJGeBGk1QVTPEDYSdOIOtvubWO+vYSfaMIBwGgvwNBnCFMsA4eJMBQ99+FHU9uqIs7msiapQfbm5TVG8pM4lQyfLL5+TJGIT2hZGwxAv/84QlRub2MJFVNFCElcwGo0wmY4QU8wnjRBVF+hPD9HohjgYX0NSP8I3f9tH8cib7sGiNkeUssWIAbvMxxLgmfojM16qOlaISnhqlw61zGyUIqvoGpbcSBCA3MVBVsqpiXwtORZPqNot52gVEULrCGmjeyf75Bsa2Z85Inae0+kTVBgv870uZVX+b+sTlhmk4mAonIUVSdSSvctpnh7d2zds+fWVppql4vCztsEooBbPpF/AA0Zsi63vy0HlCtDmP7/+3xVgcQ8IH+S5h4WOlz6HHGyeyI0PlFmD5b4YxdaXu950/vM1VCdALNe7mgksOzD5uNh6hGUtOuR+l2SStQZR9oE9tBVU6/34a8CdM3+/FEC9hpR7OYpkf1NAhSBRsod0gL3G6+IM2LkPglmpee7m5qZtpN7IxUekrtoCx8lkalQNbcaXKnla46kgkWNCQKk9SfkMroquqwTnrgU3M+yCZrcOz6390HF0x9uN+pq5Kuih5v/lTKvOiWZ+dX9qtlprRH3H4WQQyvYLdOpcdX4U+KlDq2tIAzA5jT7XGHBonY5io7s3XFDo/ly+0zpoy+xPaXM4wWfXyTKfM4BTa6UUFKokvhsZN3NYgFTz3AWLRQMvrmMsjCSOlbQF0dofrtUqmvUWdnfO4Oyly9g8fxloteQsZu45YA14EzicAD/6Ez+Bn/y5n0WfJQ/pQhRKGTwtUxU9+y/72bURrxeY/YcJCJfleEp10orDHYBFP4T/3VlbQzgcIpvOsNNq4ZPf9I34Tz71KZzttdBeAHVDbKFioTQzPL72El587lns376Fza11sLe1gkLRVWB2UanPnI+SX3uXGu2c3eMwLhyVR7EjTv16ObBjavq4xyg0wxftoA84FRj4Ndd8nwvM/H2ie0Isyl3q3+4GFDXwaQTJqnnPPfe79P4ZjHFrsstnGgOBUS4u49q5qlURLs48A/p07+V72guu5uJW7GSZn7HEAwZ4SiDV8w9cBpUAulpNzh8N2Mt32n6K7t537ZWOl4JOv7ZT+2zn567XBsY9N01AoGhjI+eC15ZLmTDueOrc+zZ+2Tnul6L457zrV+r3lwChZgj1ANEMoV9snkfTNJLOB6mwLWiKkLzvjQ286c2Po7ZVQxYcIIgOEUYDpGko0WHTS6mJVq1lowR0cGpCRQyCBP3jEY6PAkMfXbBI2zoL1nouBYRCLbUUkgU3GSNA9PDrcp1asoH67BSmBzUMbiUY3QlRC6vS9LSeBciqITqnWnjqqcctIHwewZCAkMqWC4zmAaJ2Fbcm+5hkMzz29jcCmw2plwxZl3d2D8HF8zjutHAzmeLG5Bg3B4eiJNSIjdFJ6hVD/7ARv2k4E0AoRmGeoEHaqgWEAeXGFxlOnz+LztqaRMJJkeKib1ohAToABhAmUn/CjBrFZhbhEK3pCN3+Id536TLecfocuvMU8zhDlTWUiwQU2DF9ETMBhY24gc3xNjrHLZxKtjDfn0kNoQ8IJ8wQzhJMwinuRAcQQPiRh9E4XcfcAkID+hTom3/z+c16Yj9AZn/bIuoTzoD92yNc++JtXGo8jFa0hTSpmzrF0QhRHCJJpwiSOcJqgv50H/XeHEejF3HlsV38iU/+EaS1GarNVMZSWopo8X3u6NraNHsSuYBQDIgFVm7K3t+Ey43uakC4rObqZObs7jVg+p2q/KeZAVe1UdzGEzL6NmDzewAIV43DVwsIc+PvKRiucv78DKEcEk4vvmKM2A+rlUf6FUi4KqzGCNs6SK/VhYIO/t5VyZTxdaSjjeF0sw0FDU0BoBrXZfRB9xBWEZXi0Flek6FAUDOEfl++Qtp6OSA80f7iVZC7n9Exe+QkrdkHNO4Bs+z9vM54PMZ4PJIgGA9mnhXdtTWsdVlfXlA2FdjRNsZxJMEvv5fi+sZG7khpBtHNEBpnvy7zqcDOFQ/SeXJbquhBfbcgiOtw5etvRQsP3+kqOUte/e5rBYTi6FmgrM/In3EM3FpZ/7vd/6+aH9lfeaPmk05KsbZN5rhUX71kjajSoGbj3B6TCsbUBi9ro1K6Z2e81GkzDt1yO8pnzIGsU69EQGjspqlt8huDK8BXHQWlPJNmSD0FcmxMa4k6trf2cOnSvdg4fxFo9EQ1NMwgFFGCwqefu45/+E//T/zsL/0iJp0GkkYdcchAq2EM+fZVXBbFha/SKH7ZmVT+2X9YgHAZELxLmaqn/k0xjtgAunmM87u7mBwfI5tO8PEPfxh/6lu+FW++chnrdbaETEREryVIL8PxK6/g5svXcdw/FPppjerjvBb9oMxQR2VPWYBewG4/YOfWz5lkgwZl5AIeIFRAJ7/y2lMoIBTqtZchLM6D8oidDPSsHr1XA4xuo3r3DHXXj2TxGHy0pSKlZ7Vv1DNVn6MIXpqSMv6egLAM0ExAitu5RJO1QM4FsVq7uGyta41hDgqFBe4ouDtBZ1NjTMBpaxqlLrI8fif6rq5QsNaxdWsrxZ5oH1IN1HsL3rdlOnYr53VZoNbtHbiiBCFfPyuAtD/fPrU1//2v/vT/mj+CHAxxLAbTX1yrAGGtUZW0MulAjz72MM5d3hOFUWYJg/AY82gsmSlSNOi8EdiI6qhE6PinhZiA8GiEV14+MBk/grlaG1lKwFdeFsookENGMoGGIkewQ2PL3nYEH9W0h1q8gzvPAeGggWCYIJrEaEhPG3b2myGrhehstPHUO59AozpDcOslBIND6QFEQDiIAgwxwSCdYBCN8dg7n0Dv3BbiVoZhMkP1zCnUrj6E464BhNfHR3jl+EAWYSsyksrzRlVAoR6AM1JGPEC4CPl9IUJSJOcRds/sSZ/HTrst1+LiaVslKAagNFuSLGKhVi4y1gtO0ZpO0Dk6wnsv34c3bp5CixnIalMylU1mahcJ6ox8suF8NUM9bmA92ED1sI5T6RbSg1BURjnGzBAmlRSTmI3pC0B4lB0j3k7w0IcfRvNcA2EWWtqlPTAzAn0zN6TKCmWWDeizroDB9eZZPPP0DVx//gDtbAO72EMl6EhNKQEh1xEFZKJ4giCdYZyFSJoh+tMXJDv4Hd/1CWyeqSNky4tm0RyV6DOXgJcIkhU/sqtb5K2dflS58+cAK9ewLDNGxtiXwYH7vqUOtE+zVPW4VxEjcZ1T44SVaVvcT+qo5eDBER3JHRon6+cahcIgnOyDqNf1x0CNWZnaencXRbMLr+7ILAcgmrlT435SjMVcme9T8KAAwH0Ovfe7idLoPZb7nRXOpw/4zfVPOqbLInl6bTIc1BaYny1XCXMdVHk+29YhP3wdyq8e2iXgaW24cULKoFPHZRlwUVrJqoyTH+DwgRWvTfukr6PjY9y5cxvH/SP5+YULF3DPPfdgrddDb60nNFtmDqOIIJAKyIZ+bMCP2bxub0pmggn2eO88d3TumfGjWp46JJrNY/sY0jj5PAYkkjZks3LVojXDMrq2CzT99btqfPR97mcVsOk+dSm1bg2KPItS7XPHqpi74kw246PXdQGtChjk682JgC/dz7YOV6+tir2v9ry5ffIAoWYA75btdsXr8gw31Ucle1lE0N2siO4HXz21UJkt1A/lfHRorhx3iv/wb2alTY9kuxa8rEJ5XilKQkVZBh4piFPD3rmLOHXmPDa3doH2GqJqQ6ih8xSYLYCf/+yv4Sf+yT/Br33hNxA166jtboFZbvD8DudoNDoWGNoR5nNbwRUBhX/AAaEPZ/ySaldlmcwfJhw63S5m45FhHc3pw1Wkqf07n3gSf+bTn8I7HnsUTaq4B1OcWl+T1ihIIgSDIzz/3DM4PtzPQaFkCKV3rKGuM6AsdV5eILnYx68NELrv94Nmbk2foS1b/QunVY9+3rcrrh/g7sm7nTHL7LqeOfkZ7gRaCvE2Y1fIuCHYm06mYO2d+3Lr8ExrBJP5dM80Y0PMTBeZekPvFpVWb89plwMXLLliOKUbsIyS/L0205uflxbQua0W+Hn6S0xKcf+XGscvwddFkLPozyiCLBSNEeaJExx2Sz7IxHLUvN0xd+dL/FAP+OW/d/r0ujXsbsZYkwXLzvbXmyF0yxvEL/jC//WTJUBITq/pVWdoO3qjxqFmqss6MHZMWm2zeOZxgu2dLdx/9RLaZ7aRTW4gXcwwGN1Gls3FYWPrCUPvslFcAoZmWwj101GAw4MR7rwyQKu5iSrVORP2kiIF0XG6SrQzE7Fj8/EGwSCBYGzURJNpA+P9OvZfgiiZRhKhS9GspWg3+WwTzGYDNHsNfOSD70KvFeH4xWdQSSigMkdAymg0wWAxxmF0jHEa4B0fejcqG02hW0b1BMNmE9tveTsOWw1cD4e4NjrEnVFfHJtOajKDs1YVESnuzJXJ4RuDvf1YN1iJUtTmCcLxFP3+ANPpRAwTs4NCjep2ZAEyhc/idlOYXziUNJb9yQBZHKASzNAh1fXaNbz76kN4bO8ctmsNEbFpVytYr9TQIYUynktxNY1ta9FEZ9pDcifF6Wwb2eHcUEYZea5F0tNvGscYO4BwWBlg3JnggQ9dxdo9XYSLmQBCYVNkBuTrnFUqTdTRxCJpohK10Eh2MDms4Pa1McbHKdZqm2hHTWQhxcUyqc0g55wZQgLCEDMMkhmO45tIqrfx4Y+/CW98+70iBCQUUdaMamNrFRTSDaXNN3V1W6qxrGceNNZprUgtSWEVtPedOs38nfatW4bhWK/qvlzHUo2W/l4cQbZVWXKhPAIlbVeoPmgkoDUq7gMHc39GcZRRb2mY7EXOl2UsXeVKcw0FhEWmadVho5SS1woI3fcph993NMtjtzAqhbZv3CqDqnNjfm/mzs2SKGBQ0Rl1mHXMTjrG5pDWmjc3w+hy7RWslMC6BWYKNP3MnH6XrjFmCN0oJVUSSweuXa8Vu35zCfy8Qa4RDOGhJk5vVtRg+Y6AC0qUeuir0hZrzMw/15GMkyvQUa1aG2S+0xVFcJVoNTOj1+B1gjDE9evXxSne3t7B+fPnZKx5MBOskQ7s1mj6a88FnDpO+ZlknX6liBY9cwtKlwBArQORdkplAK5S38uArVlfJ2nK7vor7kntcnF9XVP+85Xnf3ntLc8Qzo3SXfU7jRNQ1Ofx/lgPKWNNUQj2uvOi3LrnFWC5QMsEuYyACl+GGrVcuVjuIc+y2wyLdYh0Hal4jDpNWivKz6rKnb7XjF2ZIuuCwtK+sLZNnSl9Bm3HkY8X6cAiIGECOdpiRGsKXWfQXL8Yf7N+Tf9Kjfyv9To4Hoykt+3e+Xtw8fL9qG/sIBxPsOh0MWTf1nZLsoM//o8+g7/x9/4e4ipVxavyJ+C4ipdonpTBWZMptE/HQJYCQt8w/QH8/2sHhCagbpg/xSuNM6kbI0gMDvZxugb85T//5/Cx978HaxzmxPQ0rBPIVCoY3bqOF59/FuPRAGutOqJwIgqmFPRLohCVhlH4Fb/Fnst3U6Q8UWJhM8/unnLv1wVbstocMLSshtW1fz7QWm53ihFdBQT9ZeReN/+3BxAVkGnNoOxUR31d71P3tH5HPoYi6mR6Esp924C2nlfF+w2gzIGlzcC6Z4z73PT1xQZaNWaj/G7WCAM9KrxFe6BteZTuyffk5531B4tEgVkHFBrLg672eTmH2pLDrX+W+/JUplWF2V8DJVaFV6Nv7K45d5mxVrvkBvp0DHztCX/cXy2g5J6dy8xL5Vf++T8oJTlzVGo3h/aXyvneNJY8ZKtajGoOXzZeJTjc2zuFSw/cA9QDRNMDTGaHiOOJETehI9NYoCF98Qxab9SMqmgaLzCdJDi4OcBsSopYDRmb90nTepsNPKFyRWGBlkg1swl5I2mjErSRTVoYH0D+DA+BeMb+eywmTlCtxqg1qGQ5xXhyhLX1Jj724fdiq5vi8MZzqMZBXkM4nM8wwBAH4ZFQRt/xYRcQxhi0Wmg99iT63TXcTCaSIdwfDxDPI7TY7qYCTNoVxA0Wm9ZQYT8pFjlTGZQy0xREoLBMROMUyeciRxqWi7W33kO30zUHtW31kS+CCrDfPwQWkTS3b8cx1pMUD589hwvrW6jSCWs3sYYqtlBFJ12gMZ8LtYLz0UpaaAdtJLfmOLXYweIoKQHCqMoMYSwqo/E0w4S9GSns0jjA1Q9exeaVdUQIjZhLSieF8T1GlDhfpqaw194C4jbiSVPUXa8/PUI0aGGjeQ7NShez/iHmQSQZQrYkkWxBPBNV0VkWYlSdYrQ4wNr2GN/8Jz+M9vYcC7aZkINc1WjpZmugwmZj1cHJD17N9Fh1J4skhUPu8bh1fBWMicGy4grSGtuVCr4LIFQDVNq0nkqkuynFibEGL2afpVK9oFu3V7TFUGdOHR1tjeFv9pxiYQueCwfYUmudtg8uXdw/ZHyH/W5MRLUlEr2zMsf+fbngWIy1BYRsYG0OkoKeqc5rGXSXXYxVEdZ8DjxKhRhhC3L0fpWqqEDCByBu5sr9nTyn7Ye2zNjK83i0VbeGUA9dUZr06Yi2buIkJdU4sMuy27mT7vQ30iBCEaUuDkC9Z651Zt9UXVWzb2x3oFTMYk1Tztq0SlDn3A1EaG0fx4YUeJ4ny5yn8lov0xbNuFhKtDptS0DPq/Wx9PejPgP3DiPIel9+UGfVXC77eVk1sBw5LzkJXlDI/U7N/vljctKeWEl960yIjfLqTN31qeMj69QKOWgQSW1d0ZdqOSWTbT3cl58gVwdSv1cCVZoVd1pRFDa2UA3VGsbCYVXQWbgoPtjVda9iFFK7bevAda/wZyZgZgJoxXezNVWhTC7z71DuCdroWJLWvHvmPM7dex/qvQ0qZoBi4VGtBhaq3Iwy/PCP/h38i3/1rzBNMgGCCf+IbL/JACrAJCAsjV/FAMLVOoqvZ/X9/+O9d6OMaoaQAWtzAFAoUF9V1JtthNMQCANsnd7F/NZ1bNYr+E//5HfgWz/xCVxa76KeAXUpJWHNSoZwOMD155/DjesvYREFqFczNKoVCHGL15dsu7FhBAWuwuaJIJsnokG/8m4vHxC6QWKlLute0fXvt1t4rUDv1WZfv9vPIrmf8+sP3e9eBiTzc8Bpdq/zVr4fG1hzRGGMPSv6JZqaxLoEjlzgrLaJf1Os0ABIc95IxtU7E6RVVEwF/yxvraBjnP+tWT7vnF1fX/f2Z7kXtCxJN7vnsW9WiIivnBrfX3k9gHDpungVhoEPCE/4d5/9Z3+3lCHMt56kfU161L3pkkwq0TE3VoNiMJk4Ed21Dq5cuYStS7tANMB0to9ZYGoJTQ+8zGYKTWF/iw2Uwc8T9dcRjFMc7A9xfDRFGrPZ8ZoFhdY+uI4AwSKpiFlTqKLNuIvoqI7JPjDdX2A+AsJwZheM6WWY2AlkOnw4uIPt7Qa+8aPvw9nNBg5vPQ8wQxgEYF/5oWQIDSCcIsTbP/gUKptNhHVmCGMct1tIrjyE/uY69jHH7dkQt0fH0kevmRjpaAGErKEkWKIk9SKTbCabYpA+1q41pM6ObScY9eAY8g8j68wksjcMx59ZQtlAeUTVqJG1u13UqwBhdStbYLNeQ4fiO4yKz6Y4VQe2shRbqGEjq2CdylzkVSNDO66jM2sivhlKhrAyTJGNqdKaIaklUEAYzKJcZfQwOcCgdYT7P3AFG1d6SJpzqUukEFCWVoQeamKhzCa30Glvo570MLiT4fCFAAfPp2hEp3Bp9xFE0zn6g5cxjwJEc0hPQ8lOp1QjnGGcDDGqh0g6I7z53efxkW94Av3wJWRVAkJbs7ioSI0kN6kb6fa54YY25Kj6qSS5l7p3N0jJmZJIFNWYTBPo/JWLepzMEBiDd5JysixDyPcKpckaqkjUCs1n5T4ceWt/U6uDx/f6gNCnBKhB02soRW0ZJcG///xeHPO2qo2CftYFrMsior6lVIP6/xUgdJ9Z2nU49I5VwEvH36+7VgAr8621Jj4gXNJXVQ9Ad7ylobPN5pSd2oI6rO/XdeMKpQhDw64td/0VtYpm/zASShBHG0SAQQBH20MwR1VOvwG91rUV2blCwU8BCD/Ha2jG1jBPioy0+5yrnB//4FyWBXu9gFAjsCJWZqmVMv/LxHu8hVo4encHfaUsrZfdcy+p1GoFpa7qp/vs/vhoT0ReS+fGVZbjz3LRncSUbvClc6m1s/q9qzLc7vrNHUMP4LkOoz6bP293CzDJ7xyHcVlzbf96unbyukLpP1imnbp+jDrFeh0FIEI1Fltbl3NVVBFZnzRPcfb8RZy5cAm1rR1ytzGNF0CrjXEGPH90gB//x/8HfvbnfwH7oxHq3R5i6TtsM+5W1M0In5lRKYnKWIqwbwf/sP6f57YZOSMok1OqbW/qrNpAs9URnQe2ZuolU8TDY+x0WvjWP/YJfM8nP4lT7a70J1zbYM7QvCaHr+CZp5/Gwc0bqFVTNFlHWmX9TSYlKjmNvFGzCrXmPC5spT3f/RqtVyv9UKCkc2/7HOfr1hMW0To/9xz6vQCEuu61dYW/P92eg8t8IP9+fB9Er1d8tmBWGJCpsL4caKLKsgpEme/gmBPsef6PHScfEJ4cGyueZc/VvNeeMsYs+yEPMDp9kAVw2gSBls3p9bmd1cd096YGePPxfI0bN6e6O9ERw15hksPpu56vryJw5c6FW4NtjEuZcbHsdtTWL1tjlc//zI8vdLG4SFuBoG+AC0DoUGkYoVxUwb5I/OfaWhMPPfoAmrs9zPvXMA2PbJYwkqbonANyjEVtjnUf1bowUUk1rC5a2L89wOHhAMF0AaQbIkaiDWk5KVoTgLiJSrohFNFG3BMRmTvPDjA5SAQM0miwKbs0PJWC8Kr0CUoWCQbDPvrHt3Bmu4H/6GNfh4tbaxjcuS7ZqWhOQJhK370xRjiYH2GMEG/9wDtQ224LIIzrJkM4Pn8vBrtbOGqkuD1n77wjROEc9aQiTWdnbdYQmkbpBIQbrS7W6i206nU06zU0anVkFJMJGZE3Er3MGNIhY0+Y6WSC6WyK+TwSh67WaDEfh3qtKc1xz5w9I3WZnXoTa+RJ81hjLQ6pE1mK+cEtbCwW2FrUsLlY4J6NTXSSBI0swVpUxfq4huiVwALCDNLgkHLBtQRJZSEZwmAW5oDwIN7HceMQVz5wH9bv7yBpBqhKE/UGkFSF/st5lOfNOgIG68k27lwL8dKXhujE59CrX0CnuoPJcITR5DbCJJTsIDnmUWTAYDgfIlhMcFgZ4vLje/jmT78f4eIm0OibvoOSmbPde6VekWDUAihmU4RiZ5u4W0faRJ24/pjJsY3fPZVRP9qkm0cpidLf0pXkd/piuRts2UZUh2cVIGR0Xh0Uzq3WGsm1HOrMMjVHVc5yv5ff52fg/PtiDyy5vJv1XCHasKxRvWUYFsItHgB2AWF53DTzV84E5g6arRPjvWmkzzX+RW3C8gyhS9dznXLWoKm9Kw6xoq5Dx6KIKJYDYqWWE85643X5osiHC3yK7zIHok8Z9cFZHtV0KM6ytu2BxusZwKiGv3zAGkEP28qgUrU2hcyIk7WiuWCLM2cUgCmcBVJFDZhrNVslkQR9z4kMr0eHIcAUGiPZIbb5uluK4H5X6aBdkXrOAxlOrYgKLykgdAFncf2TeQm3ttKX4fa/x90fLhjU+fXp2RLFZo2N07ahtDeXZKrdfajBB1kzTnZU94BShmnTQttbUVtplPeZWQ9apynqrjx3Gibbu8wpYAZcKc7Fv61D5933qzmr+nvTD4y1Mysyj6qiaB0arSXUrImOje57ddZ1P7CkwtSPkq1SKIryc0olE4fPUq31uVVtUv7PnoO071qvuwDOnDqDCxfuAdY3sYgXqKyvSy/itNvFreEIf+mv/zC+8OWvYDCZImQNJM9nUuWkTZTJVDErSOqjoUAaQKjusbZnWnZe/EH8ma9Sf+IZeXYLvdbaS8bSch0AZl1ZcgHU2h2k0wmqWYgNZoWZMWw08Q0f+AD+9Hd8Bx48vYFxGKPTrCFLIzQrGeJghl/+xZ/Hgn1140Aa1FNcZpEZm40a1z1Lm9gizWSac/u9IvMiSuZLxKWKYKBR0cyDAZ4oxt36Oi4LsPj2zAVm7vuXBU5yW7WUJeO04nBEWtT/8a9XnI+eSIsDYDTLZzJ/eufl/c8SKh0rc/+k9XMPl3v6yv5fkiHUn2v/dO1FrgwIDXC5bXvcZ2EGny8/M+oCZGNDrL/otZrKS+js45X6bnq1lX5gT/wEohLnzwfxJwAAIABJREFULJPOGk4AWewS58syGVwwpz2jS3vohIq9AZhuxpWgV+2mlCdpKx7arN/4lz8pjelNpJdF1DYjYSlKush0QavDpgY1B4i22HPKWrZuG+cvnMblq5eATozR/jUEcR/VGt/NEmxT98Szod1sihiAZnxIM4yiBKPBGMcHAZL5JtKoI0Il6nzQwIvhn1awkeyhMtvG9LiHOy8HGBzECKZTxPMxsJij065IO4MwrCGYpwLSJuERksoIR/sv4KHLp/BtH/967Na6GB3sI0znCCVjFWAaTTBZTHCjfwvxWgVPvP9tWL+wg9kiQJDM0K9VsL99CqNT29hfr2CQzTHojwQQkhKasP5vbwvHAXv1ATvrm7jQ3UQ1grRLYP0Q6Q0cc6X7UNSHEfpIAGEs2UYqb87moQGJWYb2WgedtS566+vY2txUZgRqjHRzgSeRod6xNUUaipppNZyjFYa42Grh3vU1rEcTNA7HuHexg/RGiN10C9Uxe/kUgDCuAlQ+nU0ixLMY4/kYx4tj7OM2Lr/vAtr3tJB2AlQbQJ31gpU6Os1NTIYzxAFrBLfRGm5i8Apw53oFyXQTe1uPIBgvMBpNBexSKZUCKIPhAaq1BZotKqMOMRzsY5QeA6er+Ppv/SDuf3AXQXQTaWUqIkUSefAXvy0wNhvYUITUuGiGRfrAOQ2L9efLHMdl9CT/ANO2IqsiZv77X72xb5lDnl93Bc/GBbDuc+n+9B22E9khgmkPDN7NyTvhqFqgKtlXR3LbfL8x6i648t1B/2DRZ3BrCPgzzpNG+3ht0+/NZBT4+2UZIzejp89Eh1iAckaxCOt0OC0WSk67k6ElmMkDZ9rSwqFqEgiadWcAJ9ssuDTOEwDDkRGX+xdnlDQm04ZBIuVOfyg98EiT4XtZL8aeeqS4ra/3sLW1LVk8zQbJvYiyM4NtVIKm3TUvvS9zn0WPP/5OW3i4AizuGmObITcT7+6b/JBhg/IlRfPm4CcF52TdnC/O4x+eyxycZYDOF9DxM5G6DvR6biauvFYLITDdS37tnoIVmTfb9kQOWFsbyc+5GVXfFuhc6M91feke8Nc036ciY9pWg99FNolRcK1L7bk+ozq0stbZENqyKMjoMbUwpj7affHcYGCOKoF8Nflejfo4jAet29HPav2oGZOCxqVjaurgaWvKmeFlY5I7tjbKXwqM2Q/wOu49lIRqlrWrcGw+L1GSi7e9/5idIJir1Brib5Aq+ran3gk0qHNgajezThe3ghmuj4b4b3/wh/CFZ15EXG3a1gXW8WeW09prsm385uw+PVQopX+YOKPOpJ8AiDkgNG9SNVCtNc1QQ8KARb4mM9SpDZFm8mcxHuNdb3oCf/G//m9w37kN9CoAvcvpbID1bhfTgzv4/Oc+i+lwgCyhlkMoDCupcWPAnS2t2cey4bQl4Rmm8+NRHtlo3FCUzTmqey62gaBl67u037x5PwEaTvQAtYJYTjbL2AUDolbW3lnQ4Z/tPuiURu0ei2XZM+Tntpbm2AClC6yWgTrX/so5zPPEaXVFEcITAVWn4b2Khrl9ohX88T71vkj91f/7zB3tfSj212GqKGgy57F56rwG0hu//Dk0WLGqD7O9d1nLTFJQcNGtJXXOSa2HLM1RrmJrGUI2sJu3v8grpex1nftQZgSfS5JN9gwgjiDmYq01f6fibNIGhYCQETXhULOI3TrMLq3BDJwZIB8Q5pEPUQ9KEcax9M8jdfTU6XXcc2UPi8UY03kf09mhzdhZR4z9CaUIvIZmo20FSfhFVQFCg36MUb+O2Zg9Uahex2Z+NbRaHdOncNJEc7iNtL+O/VeAw/0I00ksFMQKhqJ22qhVQf2QKGpiFsbIahkOBi8hbRxjkR3jG973Hjx57xVsRS0c3roNtBoI4kBqDGfzEeZZgGvDWwh7FTz2/rcDp9rShzBCglGjhsneafR3NnCnneIonmM6mkpmklSErFpDyEO3Xcfm7g7Obp9CfRyjGiUI09iAId6cyGNTFtlkKggKhbJF5T0K9pBCOpuZpvaLTERnNrY20Wi3sNbuCMWCBqtB+iQXbsRrGYd5TmcgjlGZx6I6upNEuG+9gzOVGDuTOS6E68C1CXbSLdQnFVQCk11ghvAkIJyCojK3spdx4ak9NC/WkHbmaHRqaFTrAgjrlQ6yoIpF3EAz2EDwUhXHLy4Qz3bRqJ5Fo7ojaqKTYCSKomxUP5qMUW9WMJ6xVckxGq0IN+88i+6pGj70LR/CxYfPoFoLMAn20e7wadng0QJCbTehjoLdoMy2mQi9aRQt4jFSo1emcfptJ3zH03XKXEe6oD/aGjyvxkmN6Amg8ioHv4qk+HL0/n7U6y/LaLoGfBUgVLBBB30Z1dEYwyJK5wI3l0bJ+xRg4TR9XtYoOx+PV3l+N4OgDp+Mu1WJpSMgQI+9N2mzpHa1DDolkui15VDQpYInGhXzVRXdXnPu4aXZFJeip4Zdm6aLfZRGuRUJ9sj/Pcq9f+DroUXgxvdqX6WTkMmMINcyQdvxcR8vv/wyxuMptre3cPr0aayt9YSG7/ZkMyqtZaVRPXA1e2XGwLRqUOCrQNF3BvyamWXPczfA6FIClzka+SG+ou/Waw68rHCA/O+UdZTw/CvEfTQKawDs8vpMvY4GIxQA++9XYG3mztJLV2QH1b7o+jWgraix02vo7/m30nt5bWZzNSBh1qKxgTr/+v2azXbvSccdeXbN1Ea5zbP1/S4lM/+ZFXooFF2NwINZWyp4dVIAYxnQz+/FcfDcjKC739154L99e+3enwJu3j9VJnMbSvYQxWQo+dXuIMmArZ3TuHTPZeycOSc0UZaKUZFyVq/jSy/fwF/4n/4aPvv0l1Hp7iARyLHiZR06oZ8qbdBp3M4V8TVAWIxdHjizP1oGCM2vDPjmnBF0s0SmmaVYo78VTPH4Qw/hB/7i9+OeU+uohFOsM6MYjNHrdDG9fROf+6VfwrB/aHQl6B+QIizA0FydeNNdmzJ/NoPlUspZ4qF1hwoMCYropy2r1VOGW27nmA11CnFFidMvM3GWlraf0s8rPVz6Ar5Kn193X+kl/QCZu5/cDF/+/lX9AZcAwmXA0n82YWw5jelZ/mOAYtEbVsGfC/x8QOjbgVUBSfUDfMqou3tNbadZCFrP6I/XawWEYn9c5poFhGqLNHWqz2zOHK7HInBmWu7Rp2A9LcfGZJ1Nn3YNar82QMj3U7iR60bL0LQvprDmPv8zf38hRbVWPrbOht6MvnkZibzWWlpFFNFTN8JgpFmNM0YHvNFc4KGHL6J3uot4fiSAME5mWAiF07zYBoEHBp2cZtNQQ801q1JX1t+PMTyOEUzYl6om7SQa1Q0g6SAZdpDe6mF0Gxj2Y8xmMcJgjgViVJmJrCTSxyZdUF4YGE9HiLIRbvWfxcX71/BNH/8QdqtdNKcJ9rBeAEJmCKMpgnCCJA1wbXALk806rn7d2xCd6WLSBqIWMOvUMdlcx6jXxh3E2J9NhJpDoMMkFvm9bNlw6swe9s6exXp7DcHRUIRkojQx1BZSzKSXRCrAkM/OcYytqAOBsdT1kEbK99aroj5KUCjUHzYRtaplrEtk42uK1QggXSwQp5H0LaxECzTDCJV+Hw9s93C5W8dFtHB+VEfyQl/aTjRntRIgZA3kNM4QzGLpQziejwQQvhJfx97bdlA7V8GiE6GxVkWnVUOr0kQ6bwgddBFson8txei5DJXxJhq1s6xixGRsmkiH8VCeC5UGhuOpUGHHwTEm831k6CNMXsYT73kQ7/1j70LaoOrtXP7I4SkROTpKlpsu6fRCKY/rykgim8JjUWWko04n0zpI+QZfJf/rOnBL6gQKgGQcNpfWVTIuvvjFEkDkOjg+gMv32t0q8UsHxioKh3mTG2031z6pKKj38FoAIQ26jjM/Z6i4Lo+9DG1eTyTcpca6amAKQE1RuTG45RrIglLpHurqSMvnJZparlPwRSd0WOmUu4BQ50sBFN9HQKEHsjl0KKTDdWoy0gqc3ayhjLPN0KpKbH5QuIvI+TfBC+uKaTtoM/fvHMqzMzu4tbUl9iNXLLPPlx+CVmxD70GpleYANOtY+pw6ve3cBu5yuHkiCr/XgJDX80Gfuyfc71MxGKEX2v3uzqncr7N3NRvmnlnyWaeFgzvs7vuWTYd7r8Z50ui9AiHzt+4Hv6di7sTYzJ2ud6GOW/Ed93t1XblKyG72jzRQftZ9Zh8Q+iDzhL0RRVZmO4wTUvzePFsxJlbwxToGuie4JhUE8v05uHayhmKHrPOa91dVO2xZH6pWqmPMv9VBdR2mfAzzey3mwbVfZl9l4guYc9YVAzHlJMwWMIi7uXUaly7fh70L9yClbak1QO3tIF3glcEQf+VHfhg/89lfRtRsIqv2kHjNtktrxVPJ9NfRH9LE4Arr5gl2rHrXolBklDJD+pEUhMlSrLcaCId9dJsNfPR978Jf+nN/Fl1musl+WERo2+Px2pe+iK/89pcwGRzJWmdpLVXwKwygcw9kLH+is6H2yO4rJ+Mj69uKzAlYsTRh+bkvVqcZYz8j6Cqck1khAShHRsdTbWLLsPxcckBYLqpkAzAKGnzAUPgtZQaEH5hx95t7Py64Kfs5JwHJsunzQbKIPQqV2waNbAZWbbqe9VpjXRLPc+xt8V1lf0M/p7+n7eT3aQaRwL1EF2W3AjJraiZQruOqAXr/TKAIoLGLy0O4J3wh+35hSJZqVOmzFgI7hfpycV0BhAKWLSCUby4zLsp2rah7VHxH8McEE59D2+9w7Pnieyq/9i9+bOH2EmGmRwusS4ejLNwy4ct1XgThSr8nk6qVc6KS4Nz5LVxmlrAyRaURYTw5RhhOrVx8JoCQG9KAwpb0KuS/5bxYNDEdpBgNIqGQBmNgrXYWlWgX034Lwzs1DF4EZoem0bvhwxpKqkFkCWYz0hJjBFGAaTzCNLqDh5+8gMffchGPP/QAjp45RHxrgkf3LmO838c0DTGLSRmdIpxPhPp1bbSP4406Ln/k7Ugu72LUqyNZbyHo1nBYSRG069iPQhxMRhIZCli7mNAAEcBWcOHcuZzKMxtSLMeAQf5NyoIcUJLOLfi+UlMoXHcTvRZHjTTZxQKt3hqanTaqDQpF1HIZaxGq4WFOBVOrmhWzzYVIohEQJojvHOBit4Wru2t4w/ouzvYXiJ85xG6yjk5QQzU0tGFmCKVtRpJh6gDCcW2M6+EL2H3zBrC3wKKdoNmpoNuuo9tYQzSuoVe/iPFhC7d+J0S9v4Mu9lBDD9G8KpTadBEhXkzAgmL2diJN53gwFuppkB1if/gM7n+kh4/98XehvltDUp0L/a1abSCi+FBmM6Fy2BLwSZxVaCRq2LSReWEIjKOggCR30jyg5QqfqJPni0y4NDTNsKnz4xvBZRlC3wlTZ6rsgJkr/V4BQhdc5VFYApXXSRkt2QRy4C2FUDMsrwUQrqqhPOEsORx82hPNtukhYTJhZZvkHnjqdCqNUIGR2CpLsZExdmkbTsBA58UAD0NBzg9jOXj1MCgAZre7Jj+vNwqevrGTJlOtkU1dA8xwatsQArnJdGLMvHUwzBooiyaZA00BHFU+afsKcRPNSqnCJ69LYKcKqGq33bHi/KkwjAtIZMycoAbn2329GiB015rM+wmVOUc4yblwDiSsI6+/cmW3tfck71vGQCnATnZYx9ndW8tEY9ysKd+rvSxVNKcMLor6+b09MmDYQzUs0TkZfdW9oGMga86KU5XG0GlgnasBWwcpr0G0QQ+1T8wIMKCmY0AA2e12chp08Z3G7umc+/fkj48EF0Wp09yh2SuFKITuCbVNzKy568hdD1ozqLQrKUmxdXz58+eUKHVslvdFXWkbHFqp7jN9bzkYYAAg5dSEZWABoQnE1OTnrPsL5jEeeuyNOHfhEir1NoI4E8CX1muY/b+CF//dD/0QfvoX/zUqnTWMU2aCGsxP+bdX/P9rgHD12Cz5jZ/ZWflhBxTyPQSENfpHcYjdjTVMBn2sNWr4o1/3HvyZ7/pOXFnflOxKdT5DM4nQajTw4tNP49c//zlhkdXrC6GOsq6Qbbnom8hqsckRETuRdiTO1Nrzs7SXdZ9Kv7qygrm7Lk+ITVk2Aimouu/8Zzc2zNgQ3+5qmwgCHaWt5r6DqnAy0OTdEzOSOf1Qe4q+BlGt/Bxc0od32fng30vxHmUL2v2fGiEfPaNlz9rkhquTIL9fpji9TGuhlNU0uhIcJwFXDHHaGjrj7xl7RspwoVNg/Ev3ldvNFYDQL1UoGA7G4dTzW5+Dv9fWOWb+td1Zuc+jiiX685jbYxbX2KACn8f1ZznPRrDS9EI3gWDTv5cvroXKr37m7+QxC+nbo+0NNGopjbjFG7OOQVHLZwaoXIwqERNbk8NUZ4a5AMJTFzeB2hyz0QHmc2bgmBpPUa1Tyc5kFmo1kyVkz6AKI6QZVUR7mAxCDA6PMdoP0a3eg9GtNga31zG608Dh9RBJaGrl0jRAuiD6NRs6TGZAjSIyIUazI4TpMR59871419c9jp2zNfRv7QO3gY15D+eqG5j0h5gTRLL1REQhlwBJGuGF0QGOdps4/b63YP1dj+FOGziuJxjXMkwqCYZRgFEwEwGW/nQqA5vN5ojGIa6cvoCn3vw2NNDALJnh9iGff573IiQYNHimoL2RJsrMICmjTG1KTQcBIcUBGMFi76mNHtY3N/IJ5zUMICQIXeSUUQJhoQOHFWA2R208Q30yxr0bbbz51Bk8Wd3B/MuvYCdew3rYRGVGJVRqwySIa8CEnSiCGPHU1BAGrQlemD6LrSfWUDkFVLumlQjFgVrVNVTCDQTHHRy8XEcyWMf24iKayQbiKJP2FZyXJAuQJFNEWWRoOFEstYoEfreOn8GFq118/SfejFMXG4jqU9OLiIqy/EPxGtmEdJIpLU3DbbKAfClFTgyu4ySrkfEzVEoZ9SNksrKZYXH46yVD50S0883v1eLJ/TjOtGTnnAih1tswEGActdVpwBMZezWGzvVk39lrqAEyFANP6dSlYlmVu9d8ENtB0LFVgGCCQWWBGDFsjjGWKNoKupx7CLqOnDqgdwOE+tySlbMZGa0R1IOFf7stIeho834JlOjss2ZXeuI5dZDqnKtdVEn+cs+6TJqqc0+THbCxsSHXbLdb8rcLbFQB1nXQtWZbhS94DQaC5NBoNJwItRl4N9vE6611ewJeyEoIgiBXj1S6oDRztvNtnHF1OGzGxxP5cJ17N+udH2h3kVkv9ptmmcx6zOnJFhCeyJL6no+932WiN2ZfGofBBUvyc86xjbryb61rM3bBzVqb/eAqbGpDd84jv1czdH7fxul0htlsKnSbU7unhKFhoq0MYhqHUcUCdO6LNVAASRdYleyKbtVSb1TThJ6fUXGEfP/ZvmY6b+pQKhXJBcLFOjD2xn2piIzWShFTuxT5nMLu71+byVTwt6yuj9/lihrofjX7vKgzNv8v20EBeZpNdOfQo8cVa+qk40aA22p2JNDMs9PMMRXHM7Q7TckahlEsoPD+hx7F6fMXRMkyWtQwz+pIa1Xc6A/w13/sf8FnfuHnEEmfwboAQTPjRBJlaq+/pDOeVUtey2iFS9/4h+SHr/kcygGhGRg5VxcJqsK0ilCtpGjVFqhEc3zLN30TvuvT346LvXVsMFPIQPRkgka3hee+9Bv4tV/5t/LZZmWBrV5XQGGaxlLfRnvJsye2+09EZGwbJdlzjo6B0EFtSQpXodaEy9nmZAj1fJOziZdwso4EqnTceRZNJhP0ej1r6xj0Mj5zTsF2Akm6PHx6Nu9RAQ9rxtxsEFlnrs/gLjE3SK3+/N3Wrz9vCjLd84SfF0V9p2bQvaZ7Lhg7b/bMqj2yyob6z+H6P3ouEJDJGWLVu/kZU15kziwVFZLvt+r02hbD9dNoL93gspZ+6D34wW8GgGW92u8Xl8jW+ClDSf/WYBwTIPriOlIqfl7n6PSLz+/X1pPSnzAA14jeMXBAf4X3rMrjDHbLeDND7QJC/tDNnJiItt0AEmFmhMEga30J6HMi+Yy2FU5whsmsj63tLi7ddwrbbEUxHyEMJphNZ1Lrh0qIWt1kCAkImSFkc0hSCKtooZr1kMwTBKMhJkcx+i/XcPvZGo6vb2HeX8dsxIJ5Ov+hUEWZIcwWEcI4xDyZIa0EmM6P0FoDrr7hAt767odQbU1xML6OU90tJNeBjaCH87UtjI/70mohSEIBhBSXYQ3eM6N99M/2cN83fAB48j7caGW4U4swAoHMXFRAmdEL4whxvYZpGGB6NEBwMMK73/BmvPWBN9ItxySc4kb/QGoB08BkAAnetLZNJ5NgkH0JkygRZdKM0eAowpz1hHEktNHORg+9jQ3JEmqjW+kCyD46xE80jGmG2XyGmAZwznRfJnWE0eEB9hrA289ewLvXzmD+pRvYmbfRi1tozDL5vAsIJ2EBCCeNEV4Mn8fOk+uonQIqpFlwA1WaaGSbWMw2cfAyEI7YdP40tirnpKZwOhsjIge4QmMbIk4CJGDfxdgA8MUck3SI1vYcH/j6J3H18S0MglfQ6Nq1lrUFEJporAYnmAU20WvX8fENgGsg1OHJa37sL5UesMxZPdG7qmRxloOgVcpjJVU7oWqbXjlGZMmXXDFfpAeHb+jUwJaezwEAvsHznUPZ7xYQ6p71DbtvjN1aKTEiFiC4IK50nydEK1ZVx2mNxslWHWKABewZ4RVzgCrVz3xbDoRzio8a8qKJtwAimz3SDJBGU5Um6R8yPhXQXQsulZTZOFXPZECLGUKljK7KiApItQ6GZMBrNUMXt4CQYMORZ8vXglJ0Zf5rhiYoxt7JburP8vXuBArc+RGHxFEudQ+7wnExAM+8LC3So1rLOlWJdXtAaWZTQaFmCDVz6ypzLlvDJjtn5k9fChJd4L5qvwvFxjoVnBNTl1KmdurzauBAW43wYDdz4rVdSkxrIP6+2+2W7o33qAGfQlXQDcYUtEt/nHOVU814Sc1soWzn9hhc5TTL+GvTeitKpDVGroqquw90XHPbkAfAytw2bS/jy6wv7HnvBrXcZ1P7JcDOqfXV/xtAaNtESFD0ZM1kaX9bpVLfVvI7zdyaTLysVLtuTDTd0qJUUMo6gvxxGCfib5y9eAn3XHkQzdYaIpZugOyVFm5P5/ihv/u38ZOf+QwWG2uSMWSfQQrgUQTDgJGvAUJ3D3+1//7dAELp6Srzz5Ih8+9eowbM5/juT30a3/vJT+EMgGAyxXqF+q4JFpjj333+c7h5/UV02AaN9o3+UsTSozTvBxvFKWLaEmk9ZfqWGoPsseaU9qeaG0yyOCqjGqDT8fHbYxnVfaMOzQAfRdAkeMGAufyhUn9BsXT3r7tPFBjyZ/wcXywrYOCRoEBog0uCs/7451ROG2x2weyyOfYBYB6o1/YOQvBdXmLjnjdqN9xz5atdU+75oXYur730lEAVEJLKnrfvEc0Cre0snwfc+3rO+KJ6JiDpC+uZIHEesBexqiLg59tOnwHFAL98Xnu72oyxSw0WYSDnuYzmgikLNGvE+M/L/M2vChCWJ6Zwas3PHcehwuj5XLKAm7tN3HPvWXQ2qdgVYzoeYzzpGyppVdOXdG4IChuo1tnzqo3aomUyXosZklGGgxcr+Mq/m+DFf9/A5KiNZqNL3JNHWZjRI5iL4xnCdIR4MURns4LLD5/Fw0/ch/UdYBjuSy+7elRF7VYLW+GGZAjHxwOkjaooiIYxKaYBJosETw/uILxvD09++ycwuryHl+pzXE+nGKQzaZOQBQEqQWQKidutHBCGByN8+C3vxuPnHkSEAMfTMV4aHmAWz5EEc6RsJZGVhXo0O0hQyAb2rHAnnVQyBzQSCQFhDZ31NXS3NtBst+4KCKfhVKJbcVTFIsiwgQYG16+jG0/x/nuv4EOnLiH8zRcFEG7GbdSniQGUFZshTBcYs3H8LMEooqjMMW5EL2Hvrdto7TUwj0PpQYh5D4iYHewhHK2hEZ9GM9lCK+1gPmY/RWYq2WydoN1kBpMsRJzNEaQTJFWO522892NvxmNvvySiP9PoyIjI8NDNunIAG0BIURlmUSxl8C7NOH3KptQROjVn6vYsA4SugdU171/vxIb1ZIlPOH6OqI1G7nhtX7zBN36+g6nGXA8YNQD+JmcEbJmTr4aWLV9cA30C8Hm0jN8tIPQPRPc5cyPmRP/zrI86yA4g5PuTxHNcnSyrf3j5zr/Ob96exNL5fACnzqtL89H77vVMI1utIdS1JTWtpfYk5cBBfjC9DkAohtyCP6MoZyKaCprc7/MzPv5Bo+tYM+R8Rr9u7XcDCJftHXM9I3RSOvC9Gl2912UZwhx0LqnrddexzIkHCHXO3ACmPqNEwZ2G7b6Yi342nzft6WgPfQXMRR/Nco3OKmfGrTuU+7fLmY6iOfjN/J5cX6qWbFvuaA0dSxG4fxwpfM1wy/Xz65YBjD4XG8+bPecDQvsEvnCFbcNzwhFUkS2rXl7a5w7NkwE9N0NCe+SzKsr2yYp4Lcls+4DQnW9S+8UponiMjbIvagsk8VzaRZy/eA8eeOQxNDs9RJQpoe4AgR9a+Ac/9bP4W//wJ/HS4Ahpp4NMvpspVPb75dl0dzDI+/hahnDVDij//PUCwnyOJbCVoCJU4ARZleUhmfQbrMYRtpstfP/3/uf4Ex/6ALoxwA6F6XyKWqeCyeAOnv3yl3F4+2Vp3VVNIqSxYZpxH/HsJSCkf6cBvMKelpkHDN5LJs8CQkremAPWvO/VAKEE9RtUuTU9YfX1egGhEa8xoiNkl/FFQEigyBr0ZYIvy2ZI7KIFoGqzXSVS/zM+APTtgopSLguY+9cq/IHVlbau/X5tK8wEQLUEhC3cyrbJNqK3lHK1i/RZDaOrzOJyASGDzL7KtX9/LKnTc0bsgqhumwC3CZiV+wq7546Mvw3g5urQFUMh9sslysxhp/uEAAAgAElEQVQsI/qn9ZTac3dpQEAzhPmB5lFGc9VDSxmloXQNuPZHkzSmHKrKpyeWTdBo1gWgVRsJtne6uHjpLBqdOuIgxGhyiCQbIVuEprag1pD+evy7yiwhrwk2CmWKlTJfLWCwiS/+2wN84ZdG2L+eoVXvAmkLIL0UdWllEMUTzNMBwuwYjfUQb3/3G/DgG+5DWgsxnR8iiMeotRZoBFXUD5rYmK7hbGUds+MxsnbDtJ6Ip5jEcxwv5vjN4S1kD9+D937Pp3D7dBfXEOJ6OJA+hawBTOchGuKYZpjyqYnaZ3OkwxDveuQJPLB7GXEW4ng2xrXhISaJyRAmbE/B9jfWaDD6SiPAlC4BYcaUPltHCIWUtYAxpgSgtQpaGz1RGm11O8bQ2Eb3bHMvRouAK0kxC6eisiqAcL7AOhro37iOVjDEey5ewsfPX8Xstwwg3IraqE3Zo9BkCFlDOElTTIMIQZDI8x6lfdxMbuD8286ic6aL2XiGLGohmfWQBpsIBqbvYG3RQyWsYxFA7j1lBndhhHG4gJkZZH1jginmlT4m2R2cf6CHD3zjO9DeyTCYHWB9o4Usncvhy8CAAYSUAuPa4s+JXE3G0N1kasRK69TuLAWE6uS7+9vPDvEjatDyDNoJ9cJyhFCyEB7tUDc178dQysoRbP7+boBQsheqUJfTYM01VJVyZYbOyZi5Rczy/NkC9VojVxldZoB9nr4PCDkXPtWjbGBtjZh1UF2VYnd89bDJx8oB1qJq6AFC837KKS/n9t/tcFCKh4JNOfCsTDXpgHm2xFKQFSzoNfPsm9isoi+lOu8yjitqh5YFCDTip3QWthKQuV1CGdVxUjqkyEg5LYL0oMjprVYdzy9gd+mgQiu264pOQ5G9KdZ/PibWgV82vnlmxgEN7lguyxDmYNsGaVzQrjWN/qHorhs53J3ecj6Y0GykqaE0qp0F4DSg2ox/ud5H94LfloJ7hs6EqrEW9akWqFiAv6zfmh+p9tc8/68Op2YOFNirCFIhxmIMAjMI7p7RDKHuCv1Ol+4sZ60CWs2iMRNa8rucPsPyBTYz7EnSp6SALVE3lE84e9htOVFeOyrEo5R/z2EqZYdVyKaojdHxkLF0Gjq738H7SJMFEirKikB1FdW6+R5G/tnC6cLl+3H2nvvBvFBi69pDNPAz/+ZX8AN/42/h+niA6kYPMzr7kh00EvIsr/gaILybtX19v/vdAkIBcbS9ufo4Q8gV1GYhru6dww9835/HBx5/AC1qPFA8Npqg1gRuvfQCnvnib6LNthMJVdlDYb9k1Yr0Y2b/ar6oil9qw+JvdJvN07YTWhJwN8qojhD9BgJGFVQSCqNTD6a1vH5wzz9HxY5ofXu2EABIcCg+hg2oqu1x948/U3ruac2ismmWfUZ0SGgbncburn3Te1ZV1qXPsIR14tp+9Vnc+1zl96j98Z9Jz8G8rZJfpbNgwNKUnBkKqcmuKSC0SbZciIYijlpaZBrLF4wbycJZhokJMNozwpY1mOcpM6IK/FS+8/xcZKMFqw8i824jiCqqpuUZeu4qEJQ+rRbb6e+W+ceVz/1zU0OogFDaObhiFk4vLvMAWvSpB0aWO7NuHZQR82L8mYPKTRoZkZmLZ3Dp8gWgVcfk8BXM4gOpKZNFTOdGFNaa4qiyL129FqFezSRFX130kE7XgOg0nv71Af71z/x7HL8coJ5sYpFsIwqrUhMwnR3gePQcLj6wjiuP7+LCfadQr1dEJKbeqpuatEqGdlxH87iO9nEVe4s1zIchKu0mpmmEIJpinMzRr8a4Xk+w+8G34tLXvwd3WlW8EB/jzrAv1NLI9vfic3I5RFVz8MznMZLRDO97+Elc2thDiARHwwFuDY8wi+aYR3PEc9MvUMbbKoXGiaGSkt+NJMUiTiVTaNRGE4yCKeJFJoBw89QOWp2uODOsHWkxusq2IZZmukjYkJiNoRnhqgLhQjKZ88N9VIYH+OD9V/GxC1clQ0gwuBU3UZuwr0+GhKIyFfYhTDEJWJ+UYTQPsB8f4yDr46H3P4azl84gGke48ewR+gdNNKtnkYZrwKIllNU0yoQumpFOtwgRZSHm7K1II5UA80WIRWeMGwe/jTe9+x585BvfjrB6iLQWgVQkvij0JWtD6wYl6LCQdSUL2xrkE5Gomql1dRe9AkVej1EzicrkqXeXFld2hHVr6maTz8umZGbbcLPFENylPi5/j6NGVc5O2D5GTobAN3Y+oDQGwRNV0c/ngUn7e7cmyYJWAUIVKyJlx2qVIXXHwDey+pllgNp/hhMA28lkyOed+zeHYZky6AKGZRkkv6/a0nu1mSP3gCGFxgWG6ui7tFBZh7ZGUQ9LfeZltE3XjuaBMy/YqVS2fP1aeodmiPKDkwe5R2/RZ3MPbvYepQ0VcQEnm6jCYQo49LNaQ6ER6d6aqVlhvbLev1n3phj/ruDfcd5dIKjXUcU26ZnliKsoKBRgZg9Q7k9RPcuprkUmTGs7Zc8tFsIo4f2yXytrOPX7fACmzctdgK/z5wJmibjaa+s1aN0lgGIPVoni0344wR+9lrsPUh0TyfQZwS7zvMZ5oEPhv0pBA60TUmqvXT/6nqbTI3DZWs9rZCSgW5VetVyrmgGV0gKHwpWDQgZ6SpncwtkpMqwi0yGf9wNH+jN1JjleuSPiUEcLu2jPQa9foDuH/LeyKjSA5gYvys9fUIMlSMdMuv2bngb3F+ezWc1w/4MPYffivUirTQTVBurVNo6yBZ555Tb+7P/wV/Db167JWZgRWLQ7JjhnqaInqr5VZOJVxGSWzdXXfvb6RyB3oCtmHadWVMOAQhNhqTDrxnrRNMOVnT386F/9QTy0t4n6PMOaNIKmivsE159/Btef/Yq8j/0LWUcYVDIJjGuAxc/waclFfj5au6HtCvwz0T8PaR9KJSlOG4rcTtp1b3odmn2ifQfVBi4DWPo795wwfpTxb5SK6o66+hP8FrWzInZSsQFKW2um15B9nreAokikVVjWdjm2xlm/Y3193TAY7Eu0BxwfJhf9s2dXft7b88+nrPt43FXZVIqkywiTMXSYO65wjNgX27M11+2wdFsdy5NBPY8y7OAlfibvh5jrG5i2WabN38m+kbk+hhOdk+907Imb3XX9IQP+TN0rg5YCZkWQx6iS8mdGTKdoVH/CP/MBodtoWy7o9cVQznTOgc3Y06IsvS+Dlzt6fBhVgmR0LcHp07u4cPEcGr0qDg+eR5JOSwcKaSPSF6tBafUI1RrbkVJRs4dFso4spNBMHde+MsC/+akv4PhmBiSnkCZtKfifBYe492oHD75xD5vn6mhv1rlqZYBIVdRXO26iM6yjcZjgVNpDPJ4DzRZmWYwgnmKUztFvZHg6OMabv/Ob0XjjZey3q7gWHOJ4OBAaJ2v6+EqqxnAQrBEQBgRioxne9dDjuLh5GvMsw+HwGAeDvtQQhhShYOo+SeWQ1o1AQCg1hLxPAjuK70Qx0tACwtlEehg2NnvY2TuNRrsjUatmvQE6B7KOYn4uNqAno2IeAWFFWk8sxlPEx4doTPv40NUH8JG9+xD81gvYijrYjJuoB2leQ5hWM4QxM4QhZiEzhHPcCQYY1SM8+v4nsXvmLA5ePMb+jRmmgzXUqztAtia94aJkhDRKkMV1MjiQZDMki0jqBVnMz4hbWBljhJdx5nId7/+jb8SZi21MU9KIuYhZM0iAa2sEVa5X5NA9mpQTwHCN3zKDqBFIBYSaeVp1FLnGQyPrxmFmDzw6rIX65CrpYffa/gZUw6r1Vi5lLAcATlaw6IdkrqrRxPy5PVEKF1C4xsNkX5apdC6nZOn1lwE8IyhhHKxldMvSgePVsvnUEb8Gy5dtVhC3CpgsG19/blVwxq1lU8fV7cPHz2lWyV9XmrkxByIjo7Z/kidClFM3rYGXwI/WeRJcWtlyvb4rSlAAQJMhXQYIS+CBtjoxTeFNvXfRXJnMAw0ouMETXtcFagokl2W5Xy/NyA2QKCWba86NpPpRSgWE+v08xBSQ5nvFyYjqz8S228zqSVq3GV21GzKvS/pUKkiVc09FIJQRYMdfZsy2hZDggFPj6Neuif2x11EXqGIdBg1c+A5Ovs40gJMDQnMhOqTuc+QBxXxNKZXUvD8Hbyq6Zb8gB9o+G8s+DyPkhu1gVe4ch0QBtexNJ7Oq9lGfwc8Q8ueu0I/ZO6ZXrEbjFfD5c1jqy1WlGJQBmL6NL/Z/GRCq+AsDjfzDM5p78dK5PVy6chVY3xJF0bDalpYBB3Pgu/+r78PnnnsOUa1uVUkJqk2WZeXra4Bw9dj8PvxmJSDU75Ku8xmqGcVkMtRnAf7I25/CX/3+78flDlCjEiOF6dIIhwe3cPPF5zG5cxuNgM27K5gRYlZNgEj3X+kxvHIVhQduFsZ9f6nFgZFUKl3OzdIbCrQJaov9knVn+4paxWo3IKJZOj+I4n4BAaFLmZf942W2ZF9K2b4JUisFVtgwTobR7N+iVQJZDLRHCiQlwOcFsExQ3qHZOoJRYj9sH/SKo+At96j2y14vz9J6e9EFhDoObpsGHzi77+GZQ59e6bkqMsf3aHaNYyJnq5xL9ENX91j1/TcZF1B8jBlHdhoo2BEyt6LArbalAM3mOmUm1LIAgKkTNEJBfgBOzjyrKsr1pP0u/eucyBASELpOXbk3humt5760j5A2ts9/5wJCxtYkNJ2g2W6IeufemVN46JHLmMzvYDbrGwBkX1VpEspBZ1o/FsUfRh4q1OqsriOeMcbXA5J1fOU37uCn/9nn8NKzE/S6pzHsD7C108ZT73kIZy72QG5AQuVRO86GemMGt5O00B7UUD9KcDrpYT4KgWYHAQEh6+XSOY5qMZ6JB/jQ9303wsu7uN6IcG1yiKN+X8AgI7DirDGSRK45DCCkcmYynuFtVx7B+Z3TAoAIIo/6xwIImZGQOkHSBLTQVjJPpIxG0peQVEv2FGTfQgGEcYyRAMIEjc01bJ09LWpoFJJpsu8jgTQj0KRoSj8x0j6rSNIq0oiAMEXUP0Zl2EdnPsFHH34E7++dw+SLL2E7amMz6qDBthM8uIUyajbINJgbQBjGuBOMMG2kuPKWR9DsbmP/xRCzQR1ptIZqpScgjnWVacKWHQkWcRNJwmhUjCgNMEvGiCozROkY8+oROmemePypS3joDRcwT0bS5H7BOkGKyGi9oMRmi1dB3zRZCzGWnvzxMmdBDBRlpOk8WgdZ+9utOqvcw19rcSSSJIpfRgQhj7av6EXjXvtugFA2rX2zRrDLnzUqnX7UUT7nZFLkM6UaIiPKoi8BtJbvnstpe+/3a6g0oujX0SnVTsbW66sjhnxFfZgvYuM6qGJ/8vtxazTKB2RxSDrtOVbUlrnjqDbAb0ehh7i2YOBnTDaluAe37YGuO3dMCrBVRGLNfZqTzD8g3T5CcvCoSp1Vn9MxNICwUHTW5zlxwNG+ibiMyXgXjYuZcStqYMy9V8T55YsHBFsZyD2KPHnxzCcciCVj7IJMBaI6vu554q+HVfvBtBg5qbzr7kcJQNi+YXy/UGydNafjoMBE51ef3V0TStfNHTAe3hZ4yrMJLdWMn7bxkPtz+ustA+w5EBQQWZPgnQHsjOAW+3nZXuHPcjdAKdeOaJTcv8dK8IGU1ohqxvNEQMnvk2qvl4qIglPfJ71ei7rFnHKqYhG+aqkT9KDDaeo5uTZN6yR9XgHfFhS643fCUbHXM+Jzpm/xVwMIK9WG9BtkXX2v18UD919Fd3cXaLREUTurdzAC8EN/88fwY//b/84O9aAeW7GGlwt/FcbV/J7+wNdev/8j4APCHBBoJsyCKLHliwwdignNAvxn3/6n8D3f9sexVWE9oXG4k3iM4e07uPaVL2N8+xZa9SqyWoaEcY+qodXTD3VfJ2rKXucj5wwC+7n8fLD73dUZcIGBtGbTNkbWn301QCifJ8PP+tq+vSrZaef8kWxTheI0Kkpig02W6cHPaUso2iOtaaOdYxu0Za8CiNlz0fpm9GXlvLUZQbEPBMWOSmuJFmlrJcWmy2fK9+ifk8tstDGjxtZxvOln82+3Kb3avlyky9Znum2UXADvB7oLe1aVc9YFhJq5oy+ZrydrP8p9BU2wd9n5Jc8gvXgNq0b7wZbPOOMPGEVtwwASnOWwTCqf/czftpRRLVIqGttq9EGAhe1bITR9W8Bu6FM2hW0HUA29iTAY6W/TF9D8ffbCWewf3GQXCzz86P24cO8ujvt3kCRzoZjq+wwoNDxvqpA2ZaHU0Wz3AJbYcN7jNhbxNr746zfw0z/1WXz+c1/CAw88jHc+9Rbsnm6g0UykZx/BFxVA+QzuQdNOW2gNamgeZDid9hAOAqDVRLhghi/AIJnhVjrF4UYN7/rTn0Z69Sx+Jxvg2ugQh8dHpgUEqQU8MORvAwYpYM1+RvF4hjfd96AAQopfHA2OMRgMpGcV7ymNTY0goa4Zax6aiaiKctNSCn8xJ6giIDQU00kYSAazsbGGnbN7aDTbMqGaIRQBHvYuZFaRCkZVSm3XkEYL1KMEwf4t1KdDrMczfPyxN+ItjV2ET9/ETtzFOkVlAlaFmD6EPNQICIOZBYTzOQ7DGYaLBHtXL2MS1aRmsJZuo7JYE3EZk2pnAe4EdCrSuI4sqWKezhEvpgiyAZLKANHiCGHtJt750QfQOZXh1Ol1CRY0GhYIZl0spFjfBhOWWBUXgKzKCrhGzs00GAnnAngYo1A4KjlA8ShMGiHTSLdQm30p/7uAEjVIvsOj11gGCEuZx7sAQs5bXgtMcOagaAJMdeIUEC7LELpqhL7xVEDiqllKVM9S0OTf3oHpZwx1GpcBQgG6Sqm7y3yIITuR4bGO2GsE5QoKtfaZlHTev4JBtzbMdTxd4JPbOjHCHgA8kQm1aqdWCTQHJ24fI3uY6hiZ7LVtJXIXyqisXY0i2+gfDx2uVdIp+dJop8kwGXsj9lsVSm1humZKqfSc34dD8VlFiy5FhZdQTH3n3d1f+fc4AkYEdzIfTqH+srXE35Npwedc662VJM0V3Klt1T2+CoTmGWNGuesORZXAz2aAaau1vYkEQ6zirWs/ZH2qqIpmCG3EXSj9ztqQOhM7Xsscp1z0wAJSUkwV7Mv3KMXa0nndLCd/v+zzrkOh6yF3nHQd2XM9t1e2Ub3eO9tu8NUfjksOSh6YcpwMnmUilpZQibdcM+ivA58C74+JsTe1vExldYChUNWTLLTsz6qoiVJYhn+uXL2Cje1tNLtrWDTXMEoWCKpN/MKvfgH/5V/47xHQrve6mDtjzGussmlyr1/LEC5bxr9vP1sFCNkwXPeG7E1mCZGh124jHA6xUW/gR/7Hv4yve/xhEZhpiacRYRHM8NKXfxu3r79E8QOkFTqbGbiceWawNMddc7/fgNDdq8aO2UbuGsizvrmftS7aCxX+uZyvmfHJ88y/qphr7z/tyUfmiM1Qsq6cu5atjWh7VGGVQXEBf5a2z71pNBIM9ZK/MwG0Qi35RABTbb6tPXQzhO44C5PFCWgW52JZrM0HhEUQq2ATKK4xYNNt8m6WqQu09fP+ZwoGTRkviQnIg2q2NMLJ8qYcGw8QaokHtVN0PZP6Kc9vA3GqpJ+381gCDF16KM9vtZX5WOlcW+DIe/WBY+WX/+n/nOeszQQUiF77cqgDSWeJaWPX+ZYm9vaBTSRWa0+MQ2GK2Rc25asN4zMTQaskkiXc3d0QOiHFZyKm/yoJqlWz8POaDZHlr0nzUOkRUme0gynE08Cghq98+RZ+7l9+FhfP3Yuz5/awsdnEaDpEo7aWN47VxciFxShAZQZsz9fROM5Qux0im6UI6Qy0mwizOY6iidQQPpeO8Nbv/hZE95/G7R7wYn8f/dFQhFFYM8jyPKmZ5J9qRbKEQgmdTLGW1fDY1QexttZD/+gI08kU4WwmbSoI3JgJlDqUnKpD+oxJvRMwkjKaMTs4CwWcRWmMWZqgvtGVDCEq5nBs1WyGkEAgNJlHAuhwbmiN2TwDZgHq4wGa02OcawEffcOTuDCsI37+EGcXG9iIO8imc7mXWGgSxtkKZgGCMJIM4XAeYcjegfU6aq0zqFXPA+mmZAa5fEzD5EBqBiUKktQFDEfpFFFlgFlyE5P0Js5fbuLht5zH9n1VzNI+SJWlQNDe6YuopA0s0pZkhEW0ZMVxIpF2r8+fbkgFbrqRXUdejacYLoeyUWx620fNUR50b0GoVHmTZRvRWnGPpcPDq7Fyjb2f4XQv5wJC95CTz3vfqzVJuQhNHuc5SXMSbv2JjH8xpvqcflaQ61N7wMkhQM66zaT59sF3lP1h8udvVQRPx0q+z1JU3Wv5gONuHogCogIYuUIjlgKzpDmvC4S1h50qZp6kuJ0cb/m8rUnIew45qrOy/rR1hFIFVRTIAYRFk3SzTt35kc9bYCkUEQvQNSOsgF+pPi61RNRKtfbUbe5e6iVZ1Hq5Y6wA3XXw70YfPgEE7HOYebZgzNKTxI7YmkM9b3Sfc8zofCiVRxrCe8ECvc9llFfXQRGHSWmIksUr+lrmGXanXyyv67aRkXsXB6iCiqW6kh6vGW9enw4P/6/rR/rQ5lm/QtglZ7RY66f9ytThyiPFDuNMbJLMfTGPLiCU+7WAVPeQS1HT+5OxtXLmun/dIeX7hMUigNMsGGVeuOOp+4siSdIqRUQyGOBzwbYByK5M/t32rtKe3D2cz68G9Ky4TCnjYfsFEghSWObs+Qu4fPUB1Hu7YAh3wqO41sIr0wDf8b3/BV58ZR+13homXHsuuPWDfSsUrv0MIVUvZZyyV8kw3u3hv/a7EyOwir4r56Tt8WxYXCYhUasssNntYnZ0jLc8/BB+9Af/Cs63W4jjObYaDSThBIswxNO/9RsYHNxGdTFD3fbJpq00eghOXXse0LOZLu8OPbHe3L6+1qlUdoqud+UMiB20GS3Xx/DPQbcdgbFPtubXacbuntFF5r9g9wjQcBgqmink59iuif+nPSBwVMCsoIf2ToNHQum3wjP6/D5AzMfFp4LqeZi3SCrO1+IsMSwO2WdOT2QXEHH8tHZSgqK2tlr9C9eW6LVKlF2hdRr/Tz+jdYL6WX6OGiDuuZXX7Vm1Y7VNWqKn1zJZQp5ppo1VDnBtQE7YN/ZccteQbw+1Xl5LR/S9Wlep36e04Hyd/eI//pESiZkRDxc4kVImRtjyhzmp6gy7N6RiC8zsmQkoU0tl+CwIFB60FXbpdBs4e24X26c3kGUhprNjaWYvoFAiDqwdbKBeYV0hiyLJUWb0ey5AaJGwbm4NwaSGwXGENKljNpkhDCdCDcli07/OnXAFhNWggq2wlwPCdJKIdqUCwsP5GINaghcWE1z+jz+IrXc+jmcxxvXxESYztrWwRcdCGa0iISCsG4lXoYVOplJH+OC992Fnaxuz8UT6C4azQNpOgHLAFI0Rmpc5Wo2cvCkElcOddNFgjjn7NpJmyoO1XkFtvYv1nS1R3aSMrGQI6VTx86xL5NU4l2hgMpwgm6fYqddx8MyX8Pi503hkr4cH17exO2wiuTbGhco21pIG0nHoAEJz8LMfThCGmIRzDKMUozkQ1tqots8gyXawWPRkfLl2yGFmMbaqMsVJTQBiiCPElQPEtVvYOhPjwSfO4oEnziOoHSMCM6YpFkkVvfaOKIrWsWbWkDUEy0Dh3QCh7ySsMjx5jY8n2HHSYS1EPbiZCyfOrPOV118hBFIYgLvUoyw5NV4vIMyNmi8+Y51tX9TE/Upj+IoaAfewUTvgPgfBoN/I+9UOPh8Ia/bj/2HvTcAtu8oy/98ez3SnujVXZR5JAmYgQACZDDITRFBsgoJD4whCyyRIK6OK4h+1nWi7227tbm208Q8aeFA0AgFlkAQIGWtIpcY7nnnPe7ff2nufs8++59x7K5WCAPc8Tz2V1Dl7Wnutb33vN7xvuRS4PL4TN5KNLph9PwnAFY1/DnZzECpl7bkjLA69gCuJkqoxKG1gww08jRjmAYp8jec1/EVAoTaozMEe0EsXdCjLLJ75vY6U4BVL76VkNDtfkSQnDfClTKblHsmy7mF5OAcZo1Kp4bievEnHFpv8i4Ga8u/zd5TqLqalQIrhs8AqWnaG8mxbGaDmjk4RbI6bKoN5VZJtKAJCZetyxyPbPXMnMSftERZLuQex1wroK5K11KaP9FaWbqLcQ1u0f+pZS7qMRZKLvEdUZYuzklfy/t5SD066btMsSk6koDLKWbWDI+Rl2RxJdatKvU4D4Jzav2IEXbECF2xk0YHOx3dN73NpPpXfTe7U5Wyl5Wus+X0JdyVSootOu9dnanob551/IbsvvAhXeoYsm0CvsBrG/Nrv/B5//tGPQXUKrVpXe/w4xtjB9bYA4SYt7tn52UaAUAWMVE+wonNUlWmiN2gGIZXY55UvfTGvedWr2An0XZdqEmDp0Gqt8uUv3IbuNrH1lD0z9Tcz5slB8GG0j7UM988UEK61j6Mac/naK47uOFA4AEhl3cQJDMG5TMbAf5AKuCwoN5K5ywhl8hYaM/P7czAkfqgARfnI3in+aTlotMZ+SJ95KfBSXIPpfpz2Nxb9j3wMioG9/N8GoLAkc5Mfv9HszK+lqzamrDy1xIxdxE15BVoRjKZBzbwacED2oM6XA0yhGUs5DlJVgbyXW+xvDgRVAC2z05NKUwf2Msu85v5Icf/Of5OPp3quT/7v3x4tGc0yhJIWTl/yWkC49qRDOtWhDIUi+836MPLSpCxDKChdRczSEkm7orF733bmd0zhuKv4YVexkqrNPZbUp4VJLRPwlpcRoJsBhh6ozNJUfQ6YwetpdNoB7ZWuYpyTUsk4EP06W0Vuiy9MBttwDabdOpXlNEMYdgJ8uWbVpp94LLsdOlbIPf4qyXUX8KgXP4uDep9j/SZ+GCo9QUeLCHSdSMCYbPoGSnaipwBhn6DV5Zzde9m9c5cih3G7fTCveZ4AACAASURBVPxeX4E8yRAKI6guEytPMxeyL0IQIVlCAY9+z1Epe4l2GY0qVqOm/pZNTt5VVZxxKScShzA/XxDjdSIaVg18j2i1id1e5qlXXsjV58xTbfaZ6tYJHuiwV08BYdz1FTgVkhxpeBbRXskQul5f9RJ23ISml+BqU1j1HQTMEJECbok/K9AaSumsZAtTumYvbhHoJ/C1BzCmF7n+KRdxyRW78c0eWt1Csy2pzsDt+YSugW1UqVkNTDM1JDKuEtldAwo2yBCqOypE34ukD4NswQQ8NglwrNmA1tFALBq6cQ7O6fQe5sc/nIAwHdxij15eMjtkFCxuOMWNJielGRqydH1N0m8rGuZxm1eRpKVopMvvobgZjTPiGwHFcg/g2vcyJNVRASlV4ZBmNBSbWk4/nvWr5ZTT4wDh4P0XN444UWtkUJ4oOqOFMlchmFIbRAY6UiCRAopB9nQCm61ywgsZx/REKeFNbvyVg1SwMd8UQFjIxOXva1zJd/6uRgCL6NOaw2Bj+X0X13txHhUB4nolmoM9Iu9ZKZHKlFlCBwAuF72XFoBChlDxbEvWNn9/hRJTub8yy+hAVzQPMBQylmcKCBUQLxE/yf/nzpsEFqWHR+7X8x1y+RM1dwaB3kzUOGewzfyFSYBQyB+KDtqk9bnRula2XBElpeujSExUthcq05lNkUGwRBUM6vhxwv5zL+SC8y9Gn56j2W8T1+oEWoUP3fIJ3v9Hf8ySGxCatsoMrgsGS/azaEu2MoTjrPPD/2+TAKF6NXnVleqlEEAo/xhhRhGzlo0VBjSqOm9/wxt59uOfwKy0rgUuFUv0J32+8uV/YeXQ3YgUct67qnrk8uxaoaJuEEgs98yXSFXKJDLrjcgw4FcIh6/Tm5qDvuI5yyQ2RgZoikQy4/bjHBDm3xUzhCOZ95wVO+tvF0Ao18x78GQ/KwJCqYgrBoGLPkXaMpVmX8vjlNrRYXC6vOaLz1585rV2Rcp/UwmG/DMuwzrJt0gJL8frjg72jnV69PIS48E9ljLMqiRdSZek5DaSYEntpyQh0h7A1M/KMddoyWw5gLA2oJA+Wbn0dJAh/Pif/uYAEOZaFfLQEg3Ja43zlys3JmnzvLxDSj9kE8kbE2WzlP9P+5VyOn59QNMsizKMXBLkIVM2HHFWfD+iZlrs27Ob2bkKXXeZ0OgQi/i46A8mAi5riuI/3ZwiTMNVgNA2NexqXShiFNlMuyVC6QadToeVpS5xmAFCBSwN5QBLUERKBAxPY9apYy3H6Kdc/LavAKFRtfFCjxW3jSMso/1FVi/czjnPeSL9fTOcjF2cIKAbOKLkQCjELUJWIv6XmeAnKVjs93oIT+ZcY4r5mTlqmoHT7hL1XVUCKiQvpkRMwjgVg1eR+1D1W8i5FAupF6heQnEie46jHAsRpFf6g3aqyydjXjUtTAFN4mBKCWoQogcxRpAQ91wMx2cmDrn2gn1ctXcH80mPipNQ603hPNBlnz5DI7Dot/uK3XQACP1YZQhFsqPjePTchJW+hscM9vQuPK2eksBk5Yv9nrCIgieORhzgBR0ClnH1B4jMB3nW913Ntn0Gs9ttkkpMLwyp1qeJA41ey6O51KNmN6jXp6jZNWJB2KINIzYxr1uSfgAB+Jk3pkrkCgQUxYBFGRCKMZM6+qHTPSyBK2Ycx5GH5Eai6NSk18r610r6ggMHfkypqKyvdNPKSso2sVcOnmUMiU5+eDnDoMoJx8lTFBn6Cn1sI+UwpXsqGu9cGD3//SSwMpo5Go0OpoYpi/JlBm4AECYIT6sxGzOe495NvmmUwYZQ0OfnUY5sMYOXkRCUDWlxTsm7kzIY+U2eKS1vEsVrFpQJVJRUysXHfwql41LmlGVZcgmKSZtUeWPLmS/zjVvpuWYaRPKsYl9yp0aeZZQ0Z5R8aKNpmZcujTgV67EwZo7aOEeu6CikoC29lzRDmJaNTk1PZz13w17I/D0P3pkqsx3ttVPrPQPe5b7iSc+Yj39eVq425hLgVsA+X/d5uW+WyRSnKl/feSXCUJi5QFQ0mnzLNuy0BzgH8jnJQjlDqJyDQY9b+h8DEKSIIVJnclAanzlc+XxWAYGC06qcMWWT0ozsIFOf3W7xvSgtPpHTGAxg5qQUnqe4VlUwIhPyKlcGyHknvZfiv68FhENSMRVFL2Qa1X6qeq50FdiU4GltZpZLLr+SHfsvUmzYrSQitGocaza5+d//NAdOLWFOzRHopgry5nvMxHWwlSHcyESc1e83AoSDeZ8BKckTi270rFVBiwKaKws853ueznvf8Eb2TU0za2pUNZ1O2EIL+nzp1r9H8x1VCqmyXyKlJkFBlWnK/AixNQP5sLWLuaxFuNkByXvChmtomB0szvNB9moMgUsZEKo9Nx72veX7oJwvD9zkdqd4n7n9UvZhDEdC/vwS0FK/KfSpVfI+9gnVhbn9Lu5jxecr3k+v1xtoM8rvZd/NexbL4zoIug7uN+0rlmpH1VogiZxCRc1672XoDwxZRYv+UPnYXENSPVthPyzLlKTnGAWnqZ0MBtWCwz7CYVKrXKY6KSCd7x9rA6ejuexBpvFv//TXk9RhSLUrFO24nonD6uLwiJadr8TRxbCKwK808CvWz2LvgzDbZOnJPLogxlgyOyk5SLpoklikXz3QRYxeJo5J3dhGvGwwbc5w3vn7sOdCVvUH6XACs94nsSSFXAetokChSYKNpzSEFEgkF33UqU/NEjge3V6Pfs9jdbFPr5PgOSahb1CzRadKSqlC7FBn3p+h2tUIj3VpnWoqQGiLxlTg0xJGTz3iXmeVw3Ow43uuw79oJ0fxaCc+Hd/HMKapTE0RahGrThuzUUGrGVSnp2jMTSkgp8pC/VhpAMofyQ4KINTdEMNLheBFJkJQj2QgdNNQTKKS5QwcR70T39LQbStlMpUyljihXq9RrQjgTRQQNMOESqxhCYaWGuZ+H0ukHk6e5By9xg1XXM6Fu2aYMWLmTA2zn2D2Zukf7rBXm6YeW/RbvdT5EvAuwC6IVYaw73fpuC49X2OlI/Ia81Sm9+PqddWjqQmZjOfT6bawalU8LWa1dxLMJSLzJDO7A6547G72X1LFqHvYUyZmLY/A6ujSD5qYtFZ6dJodCSRRNafYNbufIEjwYyGmScvcNEKMJMQyUpZExRhKTkU+bPouGrkiG5TU0avvClkXmfPq3JkswODYzFvKHZicLCk3AMo4jmTZRks68ijlYK1k5aUD0omsH2Htgh06SCriXQBMuUSFMuYTskXFvrKiQR06f0WDkGWlVCN41h8xpgSyaPTyhnPlbMpxmTOcbxi545iTcKTPt7bwd1zv5IgBLZWSlSN+5XEbAMoSG2MR4OfUzvmzFoG7kEKpzT4jXZEgWdpLmUbq8uCXIqgS+nvTHPQkpJtA1lNVYCdVotjCuCs9LcKSWOr8HAKZIalRDrjVmKtypVHh9NTQD0FPEYAqDdCC/pMKvA30NtOS9nwTVlnQXDOqtHmlczcdi7XjPGQwTR2ANHqb39dGTs84duC8JGYEdGQnGkgbZSzBxfvJf19kJc3Z1HKHR83TjLI9DwKUN+vyPQ8i9Hm2cKCLOWR7VfdREGvP70uVtRaqD4pkT+XrTCoaV4GcEsBJAzBDzVT17LmuWMYum8/nAZAtlZkWgbOak8U+bDVvBERl7zxbC+X3P7B5eelSwbEZIfMo9Fup+VHszS0zpmalUwqkZlngYvAin1/53/kcl3tLW1qGznhamiW9T6kIfbPXoTE9y2VXPoadu0UHeRbHC/ErFq0Efvu//Q/+4m/+hqYQuGkSaDXT8q5yL9MWe+hGS/sb+v16gFCt+Xz+qUUmjO5pn7b4DjLPJRNY/TciwLf9xE/yyhfdRMXtM1OVaithNvc5cNfXOHrwgJKnqEh2JvQUW6kAQ2Vb0JWPK/Ns0l6c77RidSe1uawdtExeQpUZZhU7YsFkvRYJRQZsqpPYPNOWhpGPOJGlwGox4LlhVnwTb1jZ2AyI5ftd3go17vBydrMYpMwJZWQcVLIkO2/uo6mKtlwGrIBLyvtWTshT/Pf8HMPxKIAzxRMh3BhDv2Vgx8f0qZfff96mUQ6KDUFafq2cB2C0HDndmyUoNRwxGYPi869HwjXEZ0NeiLIdL55L7Yef/D+/m0iUOE+J5y8i7xMsCmzKAcohkmheIRqqTlQQ3FUOQlbmp0opVZZHFlnaA2iZEZaZRslr1Xnits28dy7dJY/777+b659xJXuvrtLVj9CNjxCafSKzmkbsNANb06iIqKwS2ZVIfa5VldFiZwtGJAJXFtqsLPXpd4XtskqtmhKgSI9iJTSptC2qHYPgWJfmyVWihLQJ1vPp9aTsNOEBr8UD0xE7n34dzqU7OaI5LGs+TQF5NDAqVRIzwcXHnmswvXMWo2ETEtH3XAWUEFIXL0B3A5J+WgKaOD6642ME6XdxkNLRSt+JgB9XmvGDAKteVbqDZl2uo6uMnee4iknUFDH6KFEZRjmPHSRUZfDlWqFPXQ+4ePs81+8+hwt2bKMiP/R76F4P27WxOjP4xxz2Mk3Fi3H73hpAKJlJAYRd6SP0NJZaCUGyncbM+Xh6XclaxJ5LFHiKHMjXI5phj2Zwkuq2JrXtDpdcOcu5F8szdLGrHpUpYYy1so1f6NsFkIk8RsLKUpvV1TZmbLN3/gKlSSiZ2ECaNDXJpoph9xXBkIA6YZBNAWHKuJqv32JvVWoBJRCQ/l10itT8zbKc+dobLqbUMZLeWLWllL23EXrrUfmL3EkullXmPV35+csAZ5KtHSzkAR3+pA2gQBWfnUwZoFIP0QAgFTBaDubUPU1o6s7vr2zkBsA3J9XInb1Sycw4ULje/lIuJd3EXqR+Mg7ApMeOZnMHznNmaAUQpptZlMkvpIAwivwRQ1y8hvw+L6FVPdhCty0l3ALiEFKltPFeNhYBX2UNw/yZlL6dmeo55lUZ6o5V7/RQU3AIvKSkdWj7ctst3+eyKvm5y1qxk+ZfGYCoOV+ICBfBQ76x5ZtpeXPZaC6X12BeoVKcr/k51iNdmnSdfCMvksnkQu2TAgkbrceybuB6G+xg488JEQrZuY2uUxz34nPkjlZxs1dzUTJ1haDMRmNfvn45C5eWiOaLtxTIGQTACqA314kdYLI0CzH0C9IvVBAv6wEq3uPAuctZ/zKyOiGvUozAWca8zI6YrwVhpU2zjHlmM7PzhqVAnRe4zGzfwaWXXcnU3Hawp3EC6FrwrweP8vP/8W2c7HTxhHRGM1EC3lJNVLL3W3ISm7XA35jfbRoQZrcjpDL5HiRBb7Oqo3sOl87O83vvehePO+c8wqCdJgwMjebCEg8cOEBndVElIkwR/lZyMdk8U/EgTfkfm1nTawIr2X2tPTbXG8yF64dAYGgT0+zS+oR0o4Awv86kvzd6a5Puf6PjxvkNysZlAaJJLSPF8yr/pFRyP5B6UHt0LjkhCa6hHmtxnyqfrywvsbaFZpRVeFhxNgTV4zKmak8s6DuWfZJiQD2/p1SaZxh4Fh9C7FqZuT39XSYRJf7EGGLF4XiP2u5xnA0jdvifPvzHiSKNyQyqfJlH3sobUR5ZFt8417EoniwlgUk1RDQjLWcUHbxIMkiapRiOpJBUsjtG4mHEBvONXUTNKtrKHEfvW+LBY4dp7I65+PFzPOZJe3DjB3GSJTzTJ7HCFBBIo2oiRDO2opEuE9iojKeK0Fs4vYjmao/WipQv2sShlQJCuY/Ixmw3qHYsomNtOsdXiRMDy7ZIfJd+t40eRxx3VjlRi9j7tOvwLtrJIcPhlOGzEoa4ga2eUa9Z2DM28/t2UtnWQDqT225Hkc8IqEuE7dOPiHouseMRSmml+iOZwgBEXkIi+yLYHvgqw6ZZBqZtq17B2rT07FXRK7YqJRWQKaAy6PsqG4gbYEQpGKzGOtvqU+yemeaCbQ122SY7JfPre+hWgha5mFFIw7OZak1jL8JerUHS9vA9RzFIyrtTwDSI6bk9el5/kCFcaErqfZ6pufPxoyqeHxMHDoFoDeou7bBLTw/xGz22XWZzzqU1du7SsOwWNbtDzfZo1HUqVR2rJqTP4qTLBmwSRxq9nsvSYpNu02V+ah+1+jz9QPQUU9AogNBKJGOdsoS6AqY1MO1qRt4xvuwtxXTpRr8GEA5Kr7Ka7FxIXHRtVTamEH0ecRLy3w8bnPPFXzRW6hyFPtZihjBfQ4PfZ0x8+XmKBk05PRvw0JQjY+qpxXAUFusAEBROlmeD8lK5ciP3QDN1kvUfUNZnWTL1vKPANWch3uwGshEN/XrnGd8nMR5ID0pfM+ZZuc9BVjhr8lY6T6Vy1dHMY5otVmzIQn6iGJnTDHYOCPNmcLUZZtme/JxynG2n/QlFQDgM1o2CyTIoyEl95Pi8lHVNBLCUlSk7IuVzDp2PIZvpSIQyY4ic1JMx7v2sATOFSpOR6HdpvqoIc8khKG/wOWAa3vfoYpFrl7P86TrLAgUTZEtU9jELdhQ3940irmsdkLRntBgkUs5DqQyr6Pzkz5T/vSZLkGcIC+MziGTngaBSCfbQYRhmpVM7IUFWqRIqlp8ONYLT4wo9NMK6l2dQc/uanVw0GotBJkVBb0jl//D4YklbniVQmmAS1Mii/vm9Fkt3i2Mm72DIlpvpHCqAqmPYpqrSqVVtLrr0Enbt3Q/SU69LFQusavC29/8uf37L3xBVbBJLKPa3AOFm7fM3+3cbAcI1WbtChlcAYRL0mN++DefocX7yh36QN/34j1InpCqyZyK1lugcvPceHjh0AE0kF0Q+RspGhV93TGn0wJaPKQMfBKjH2LBJgDBfP/l6XOsTDAFhHlQZtTmbA4Q5MDvb73OtnVtfR3q9+xFQlPtMubRF/v9luzxkax311+R+RqWmihnCtB2ovOfn70Adm8k1jbvPAX7KpTXEB8t0AKXqUq5b3Evk3oVdVO5d/AdViTkGEA7sYUnCZwjyJ2ugbggI/+rDf5rkDErFPph0Q0o3LmWcBdRkJUHjKKLzF6CEb1XvQypmGesWiWKLNFNAKOn6OMaOY6q+TSOcYZu+j6Nfa/PggQViAha7B5Vg+bVPOY/LrpxHn+7R1RYIrDaa6SvH1owrWHoVw5IMYVriqhypMFQkK9LIKroegR8S+DqdrpRg+hw9vqIKTgXwGOEU9WiXAoTakS49AYSxRsU0lUC822ljRAGnequctALOf/r1eBengPCE6bMchXT6Us4YY03XmNk1y4WPuhhXC+iFDk4ofX994lClt0j8SDGPitC80+kS9z06S6to0u/nR+iK7CGmJ8LuIq/RqLFtz04SyTTYptr0rEolJeqRHj3Pxwg1wq6jzidZwfbJRawg4ZJzL+DaR13KzqqJ1m1jeT62rtOP+8qwyTuYdU3Od+aYXtXZpzXwFzskUZiWpCpAKKcMRwBh201Ybkv51Q6mZs4VJQv8QPoFPULNZclZoK17sM2msr/CY551BY09GrG3SOQcY7bSY8pymKlBrQK1RkN5CTLuOSh0nZBet8/KskPomkzN7MXVanixTaTZyumWKJ0ChCKB4bmqGLFSqWVR4iIgXBvdTpkAxzfj5lnEHADmZAriV40HYsX676Fw+igD1lDcvFjiVXRq8gxbEXTInM5FvhVLZSlboxy4Cex85Y2yWBaYMyGm1x+OVb7WJRpfNKjjegrGGcBB1KtAzZ8GiQqEQKdZcjWuUX6zm1Y+liOsjhkL2jjgI889DIYNnWCxKWIP8mzFAGxkpEbFsRK7J3NLMnqptqGhyDkGGcKsIb1Yjll0mmdnpwcbVL5h5ADTtmy1QQzA/BhmXLmufKSEJr/fYjS4XP5SDjasZS0bBk9SQDKc42r+KcH1YU+l2jM20ZdRdgyKvavjAhr5WslJfCZFZfN3M+xNzTJSwjKZ9eTlwKc4j8pjWp5japwk8FcI7AyB2tDG5LIraZlxBv4kw1XQWCyee2J0ucDwO5QZWVvCO7BjGemRuqcCiZHSSsykWpTzUdKvKh4/+syjxFKj32Ul5uMCUwX9t8FcGclcDnsui/Oy6OiKux0GsuZShyntgR6+x/x5imOarwvJ7KfAMb1H4SbwHZdzdu/kyisuw5yahVD6/k0lOH/Ll7/Ka97+S3SSiMr0HB3HV4zhRiy9lUJEM2r3U3M52eHarG3a+t3DMwJnAgiVv5iENKoWVd+lFvq8/21v5Tk3PIkZhDG9jxbrLC8ucfDgQZrNZRIpWVfVb6m29kDeacA6miLBcWHHolzQuABQef0Vg5R5OXTqE6S9u2rtZn28+fpZe97RYM64qgk1o9fRTn543lR6lknPXQZwawBduQVE19Semu+RsjfKmKTySqN2Nw++5XudsuGDQNmwFUOdaw3JnnCODNF9MWCZ46JycC8fr3JLioA807TUPfdFaSAUnyIlIVPvQBH0hJl+cOrvjwOExXmRs8AX/y2387mdLO7xGwLCZ/7sz4yJZeQvr9CwLSUpY/qVcpW44saSbp7pQ+b1wyLaLoDQ9KWsUWNeqzHr1fj+67+Pen+akwc6LC2sEgiwoIOjn1AyBc/+vsdz5eP209IP0gqlfLRNpW7itn1q9hT1Sh3LrGTOV1ormw+OOEciV6HrFfwkwfE1vn7PYf7uH2/j3oMPUjd3UWcfP/S0H0S7fxX36KoCkZYuxQERntNDC0MWnDYncBW5THvvFAsNWK7p9C2d2bkdCrzN7d7JC37gRVDV8Yk4unwcP/bpZ5qAsTCG+oEilBBZCEX+EoQsnzqpSkeFaEa+l8klkdFO7LNj/x5qczNKFFkmh0hLyP3lzxj5AiRDdEFuboAeRHSWVlRvoh4ErC4uYIS+Ak8CAOXjmSkhi+H5zLVinmjs45U3PJt5zyRY7qoJKb2fIRpBJLITIT2nR89PM4RNybj2DQUIK7U9uIFJ33PoBW1cevRrHr2KT7casGx1cOdjKnM6ur/KznrMDY85h4t2V5m1POZmDCqVNJuSg8G0xA76PZd2y2dpweXzX76PE07CSmQTVtOG/9y5K1IaCElA6hANPZWyYVGLZYQIYHRzV6UGA5KGYfmgWrAFMJOet0AMMQGYjQNsRT9qUt/BOCM8DpBOBoSlpuECicwgsinO25hyg6Lyo6zrjTKSxXtVZZEFi5JnVkaepzCOk+5/YFTPcKMqAqA0M1zOWA7ffzqnCt+vAa+jjKBr3tEagon0XOWeveJxY8t9suvmGc71NuuNxu90M6zj1kt+v+naGiVBKl//dK93ps5GPkb5eda7fs7cmjpPpfVRKOtc755UD9AE0pSH8izl+y+eo1jyPslBmgQ0ZRyK82fT76lMSz82Y5oBwgkPvMYZLkhtiGNb7KEtO4jynOVMYLlSQS675nmyflopGVU0WipoKPtcRCWJ+JEfeAkvuPF7kZ0tECfMsDnY7vJTb3kzXz96FN+2CWJd+QkCBIeAcNT+rS0ZPV1wWB6d0z3+ocyyb99jNgKEk5580B+spy0oZuxRD32+9/HX8543vYHzGjMIO0XgBlhVi//153/JR275GFQsxSqvmOV18EVjWwWLR1sR8uuuedslH3pyS0R5XoyfJzlB2qT1oJj8CxIwm7GTZ3O2rGev19vvNmu/1rOnKVAq7f+FaixJLkhFz2i1yCRAOJoIeDjGLA0YjFYhjfpWaUBwXAvHmv1sjD+6qQxi/ZnPXQcQZuUkBda28oPnxnvchBTH08pEQVNACHaoURP9v7DOjZc9lZsf+1Ja97VYXWgqR94JesRJDz/u4mkrGPU+T37hVey5wqC2T6QgDuMEK0zVpgmdgBm7gSUgTtGRDzOFOWiSzUcxHZoGoTCf2tN8/va7+OuPfpLP3HoH1XA3b33lW7igX2Pxzgcwo7T3R3z9IPbx3IAFv8sxzeWfFx7gq84iy3VoVyCQJjYpn9Hgh378VTz3phfQx2Oxv4Kf+Cw2l3FdkWGIiINMmDfTHIykeV1JSkgWzEtLSf2Afq+PE/r044Bt+/ZQ2zat+pEqUk5mWlQNKZHVhKdVaRpKVlBIa3JAGPU9kp5Ld3mZQwcOsLC8nDJyyh4phDQaTAuDp59QP9Hk5vOv5see9Gx2+jZ0HQIpRy0AwpzdtOv3lA5hsxfS7Jn48Tasyi5We8LMGhNaPn7N5Uj/OMtmV4HBZcPhZNzDifrsatiY3hI3PGov/+6FT2G+7jNje0w3dCpCmCOZP5VLsonCGM+N6HYDjh1t87WDC3z8C3dx/4pLx5zB1auqTFcWgS6ZQmkAnwDQRudllhUcmfFDQzvMcMn5spmeOeeSMSwybcm3CmxIFHkDrcHymnmoDuU4YDbJgZ9kQJUwdOGG8t7JwfMUGQkzx+v0AGHaNzTYELOMyuAfSiBro96wEUD3EKxuGXCXy8uLDuloKWFpA87ue8NI6hhQWI5QFh9jLaArzMd15tVgY99Av20jwFge0kmAqpxRHZthzTX3zhDEn85r3gKEWUaiNA/ODiAcdaYmQZmxgHBABHH2AWG6ptMqErPnKwHyD7zzV7js3P2qAkb2Ts2w+NOP3cK7fv8/4dsVXCVJIURjaT+7FaX95lIpU7R/W4DwdFbn2f/tGQPCzIfQE49q5LPn30Tq3/Yzr+ZlNz6LquoDExABt991hJ9/y1s4vtrEE2Z8Q8czUKBQuC0GmcIy4CsNwZr9aCIj8+YAYV7hMy7Dlq6DCaRgGzBBn603t97zF3u91+xLa+zb+L6ZjQLs5fmSV1PI9aQHO63wKZLujJIFlSssUr9pIoQ6rWFU965IvFLSsLLvoxJd6xCEre9XFNinJxARKsA898KXTgaEuWhlgbI8v+gwVZ5OXPn/YgmI/KtE2sxEZChiAiNUwMTyYC6eZk88xztf9Xamj1Q5/pVD9HvLSmIiQrJkAZFgnaTPgn+Evn2Sa599AZffsIvGXo9+uECjYRE5DtPYVDVbsZ+mDKnSPygv7Q+eUwAAIABJREFUdZi6V2UfZkQsUhrWFKHe4J4Dp/jy5w9yy/+5lR956sv4np1XceJL9+K3HEzLVG2GIiWx4gQcDfs8YHl8fuUod/urNKvgCimm1BcHoWIve+svv5XzL72YHg6L3RXcxGdZAKH0C6rewJRBNK0TjpDsnlBpxmGggGAkvYZ+QKvVwgtDuoMM4Zx6poZWoa5bChgqQKglBL6vyGUk45gDwrwnMeg63H3XPSy3e0oWQgFC2SRrNbQgodL0mVts8eprH8fN1z+JuZ5G0nEIXEcBQmFblQyh9DMKy2gOCFtOyEpHo+fOgLWNprCQGkLd7eHWXb6+eh9LVoslu0e3An6lgd93mLKkdHWRbZU+L3nu43jK9Rewazpk1vaoW2CZUgqaZnMl0xeGCd1ejOPZHFxw+ehnvsqnvnoIx9qeEtloZkZ8kgJCVXanmA41lYZfA8IGBiXtBcr1MoeO9dCxSp3onOVLWK0y9qe8V2akfGFYUjc2GzjGYX+oGcJxPXyTAOF6GZCRXsJCP1C+fiXGPhyXM88QjmgnrgGE6zdEnqmxLdNu58KyAztWyICMZgjHA8INAeoYQDjovS5IKRTHd3SuFjKW2b2tNwbrZfSUgR9DRb7eLjXJwSqWuBbLO/PrF5vtVVb4G+RwbN7ByrUd03W+JuNWKNtZb3yKFQQPhzOwngNT7EFZ6/CN9jyOW+9DB2vISjqYd5Pez5oMYWF9lr5TPsCYLHpZK1VkOfI5rEreiqcsZSDlOXL7M7j/wu+HgYi1Gd7iHJXnlAwh3T6v//Gf4I2v+H5FDGkKs7mucWRpkTe+59184fBhuppOIPuGWitbgPC0vNhv8o8fqp1J51b6vtVeT4Ad+8yEHi988pN4z+tez5Rh06hYxDp0/425/Zff94f8+S234FkmgSQYhCBJkgKKgCljLi+Bg/JaWLMfTbLPY9bVuKHOfftya4WskxwQyjXHff/NeHXjKgLy+8i/GyuVUa7omBAI3chfKNvRYnuC+OV6of1MnUsF/Id78kC/r8T+/HCMpbq3QQJirV+UtyhsdD/j9rfiXrWuPzH9wh/asGRUZCSGEyx99DIglH9T/TcFMVBVmigEvlqMZAjFQO8y5vCP9vi5F/04z7v8WRy99SDJsoPjNbGqkqRqpzT2voaLy+H+QVrWIkece/iuZ1zES3/sGdjTfdzeceZsqHghFWGYlLJRQxh5DMWCKklBI2NkTK8fqjQ/dp3YaBBRx+9V+MI/3sk2p8G5vTrLXz9C1AkUiBXa68iwaLoJh4M+ByseX1w9zp3uKh1bJ8hoZ4Nuh+uufxy/8LY3kti6FLviGREPLhxXWiJ+T0pERfcL/DBQtLnSkyRyHurfRTJBSkmdPoHnqwZ41/dUlnB+727qc3Mq81lHsoMWtrCKZhlCaUx1HCGtCeXkipjGa6e9hFXN5MgDx7nn/uMpw2ucAnRdt4mbPvutOa7ftosXXXAOL7zqMehLLYLVDqHvIUyLChDGEY7oH7p9XLdP2/No+TGL7Yhlt4ZvThHWp2hFDs24yarR4mh4klbNpVN1ccRYWnOq17O/vERD86hFLeaqfW7+gRu55tJ5zp3qU7cCDKuGIcDesJXkBIGP6yV0ApuFjsZXH1jh/3ziXzi0EtHXZ/BF/1ARpYSqJ3JoVIbkLkUAlTpMUs6YOxJrQWO+0LSMqW7YKzIMeowar2LZwPhltMbxLP1sw4xTwdKcHiBcS6aRG4XRks4hwcMAEI7R+duQUGaIsEZsYy60PfzH0XHfCNBsZOA3MsRrN6BRUdmiQz7SKzmh1/G070fpnual94VeyuzG1zx/4brlHqtxz7rR+G30ffmcp/v7cSXHpz1GG73Edb5fz8EYd5iwRstnEqvdRveeswSXnZiH+gjrXW/w/rOewOI1RqPY41h1c4cwDdSOyyCMvef1AOGazqhhD1V+LqnYWPMpRLWlZHTcnBkcX9AjHDx/4YTjIvTpC81bWkRzSf6g5Jy2GTZ/9V/+K9funkr/Tcr7gFv+5Uu8/h3voGUZ9KRMVSLyWU+WlIvKn9TPKZWYbdJRnzwftkpGH+paGWv/HmLgaRQQCidCoCS6RJx+Ogr4rbe+ladf+wQqooAtCQDg7hNdvu+VP0rPMOlLb6oKiISZlMqQQKl8n5Mqgjbbm79ez2qeDR9XUj5k3F27/k+3cuThemdlf2ez+8ekkvnyfW3kT5Wfu1hOK/glVyxQa39MhU45AFr83ZmM0WhANWUPL1e/5ICwuGeMq9SR+xi3j2/Kn7Bf+LIN853FkolyxGPdDVmJd6anj/WYamBSb+rccM61vPfH3sTiF07Qu2+VsO0jsrFhEuB4XaLYIQocFoMlDienOGWsciJu0mKRKx+3j5e/4umcvyeB3jF2Sk+cZIaMOrZVp2JUFD1wRSKEEg3M0vpCPS3pfTQBqCmjJXGdBjtoHe1y9PYDuMc6LBw4wfbqdupGHacjEhAGy4bGV6I2nz51hK+7HZrCBCjkLpqG123x9Bufwht+8RdoEdDC4URvmZVuE7fvUAkS1dsnPqH0BnqqkVQAoZ+yjwqRTAYIhSRGZD6UELzvMbdrB1Pz84pJVXQfbQG8GRAVEhaVIZRjAikbDQkdj7ph4Hf6dFZWOfLASY4d6VA3p7GiQLGI1n2TC2b2c+n8JTxmfhdP27uNq7ZNo7dXCDttAk+E5VNAKOLyrjCMus4QEIYJx/ohJ2Mdp9bglOPSjD1W6bOkdWjZHZyqR2j6BBJtSWbQY1tF3+RPJeljRV3275riR3/g6Vy9L2DvdoPEbKh+RUvo+pMQM3DwgwA3qXDwZIuktp2PfPILfPJfj9DUd7Ls18CewopE59EfuxaLBjcv9RlXMrDGKZ5AGjAWkE0QJj4T4zDp2A0X6iYvugFJqaJk2Oxno3Nt9jyPhN+dznM/Eu536x62RuAbOwIPDcycqY2YtC7TBGWirLUEnJE/bg+tUaFuV+idOMXrXvljvOlVP4yoD0tTgpxruRfztvd/gD//xN+hbZ/CG2FuFk3cIiB8aCNc3ityH2pN9nSLoOahDfAZH5XP5Rz4p9rGRuRiuA4vv+kmfvW1r2HaB1v6UisGy2HEu37vD/ngh/6a2p7z6IlTl/iqbSX/jAMk6wHCNY8xzp9Yh4it3Cozer6z0Z+6piB8wpt4qNeeHLDf3Cs/k+PXe7ZNF8hv7jYfob/SjBdtDAiL917sD5J/LwPCEVFaKSMV+QTJFCYw5dls71Z5+yveyJX2BZz84kHiVYfIjfExCOIQ1+3ixz08v8XJaIF7Ockpy2WRgI7WgUqbiy6qcfP3P55Hnz/Fhdt0nNVFHC+hbtdpVKqqrFIiOxKNjE2d2EzQpH+w8EmZOm3wqyR9E/oxneMdDn35Pvqnemh9sJIGkW+zqhvcHfX456Xj3NFpsSoC8dUGiZ7g95s8/knX87pffAM93WPRb7Hotmi5HcVuVvcFEAowToVyFSiMAsLAzzKEUj4aKKF6kZMQNlcBhFKmOb9zB9M7tqtspbDXCflKzhYp4y7lnJJtVP2Inq9YS2uJjtfuKUB4/NAyqwsQd2LqYcguo8Z37buM8+p72Vfbz/YYrt3d4LIdNZLOInG3pWQngqxkVABhz+3iOD0FCJtewGIccdBxORhHtKoVVgaA0KVtung1n9AKSPSUsUkAoRGnIM+KQ6p4xL6DTcDjr9rDj950FRfutKg2ppW2iq0nygAbsYcferTdCJ8Ki02HOx9s8Te33cedxz061b24joYRy2/XLlYpU1bzMyeLmJCK3ygjsNG6HSWo2ejXa7//VgchZ+rsnf6IjR7xrT5+Z/r8W8dvjcB36ggoWq+M1TzMAWHsKSH6uNdle7XK/3jfb/O4iy5QmR8BhJ0APn3713nzb/wWh1abRFWbQMpn8o/sWXLeQYbwoY3uFiB8aOP2jTuq1A+rqW5RLOEK8PqcN7+DD7z9l3jm5ReTOH30iomrW/zdv97Of3jXr3NcYtDVOkksetrFCqXRHWkjf3lNkPk0A8ynW9Fx5uP7EAFhDmo3fL4JgO6Rcnx5ADd8njMf8W/kGc46IJSsnBjtaghzfZunnHstb3zpa1j87GG8o22SfqDAUhhr9KVUMnJU72DTW+Cwe4x79FOsVCPahoZjBFhTMUFwir3zET/43Cfwvdeez4zuofk9jChiSrFxSj9hVQGpxJIsoQiLp/pgRcpZYSA1qSkJCy3QhYKT1v0nOHL3YVonVvE6Bq2WgaPVOBZH3L68xBeXF1mW6ONUg8hMiNwWV151GT/7htcSVWEpaNH0e7T9nmIUrfqJKl1R/COJpiQdhG5W6YQpspkU0Al4lJLRvuvQ7/cVKNy+aydz89vQLXMACvMMoWRe3dBVmVUpPVWkND1X9WgGrS7OSodT9y/RPKyx3drB5bv3cPmO/Vw6s48Z36LqVrDcLldeNM2Fe+rQWSTsNPHcntIfdHUDXwH0vpKdkL8Xw4BDBNzZa3G377JqmnSjmH4S4piB6hMVMCjluSlNsjTmV1WTvjT4K6CXhCRel6otI9/iFS+8mqc+9kL2zdaw8RRQtESrRRPZi4hOr4ddn+XYYpumZ3PrHUf5yGe+zlI8R7cbYZm1ERKT4b6+BQi/EYZkCxB+I0Z56xpbI7A1AuURGAcINS2iahg4S8u84KlP4/2/8Ivsb1hIfFIqXsN/44t75+//F37rf/4v7PmdSnMw7YXM9dpSh3QLEH5nzDd59Yp6RfQFiamaGprv01tY4nWvfBXv+OkfJfE8xUmh21UWfJ+3vO/9/NWtn1P62uZ0bQsQjp0q43vwi7IO42fYFiD8Zq68sw8I4wRDM5j1dLb1Td744p/msfOP4ujnHsA/2cZUtf+SOdPo+NI16NOKOyz7ixw3lrnDOUSrnuBYFoGpQSUmDJro0Qr7p+HFT300L3radeyeNvBXl6ibIlwvDYQmhmWlQuymkIyaA82sHFSpgY8ky2Riy+IOTbBmYKnDsa/fx713HuXBB1xCYxvLUcJdyyt84eQCC9UaremGup/Y63Dhxefz06//WWgYtIIOrSCVaZASUAHCaT9CKnDpR5Eq9VT9g1JKKloqQaDIYaQnsN3tpCWjjsv8zu3Mb98uVa7kWpFarmOWxLihJ7ev2Ea1nke42qfm6sQtB2exzfL9q0w5e7h81xVctudc9tnTqgSi7mpUfdFydDjvojrn7ZtSgNBrLWYloykgdMMA1xNw2qPv9TkR+9xrRnyxu8KdTpdlPSG0Kkh0NtRCYtlUDWkALBoDEz1OicYlm2cm0k8Z0KiY+O0TPObiOX76Fc/lkh0Wc5ZHTXPRDY3AqBAlGoHXU0C6F+gs9eG+hZAP/8OX+Zd7l+gGVWx7ekQ7ZgsQfmPNyRYg/MaO99bVtkZgawTSESgCQikZlWokyfDM1qp4q01+6Wd+jp9//rNVdVK77VCZrXH/0go/80tv5/MHDxNWGpiK3XotOc4WIPzOmGW5bFWuL2miYUYRhhNy8e5d/MGvvZPLztlD1O9iVWpKE/qPP3oLv/rB/0ZXskNSgTZCkrSVIUxnzhYg/FZcQZpx07+bwIYxvma2nAJfWxOfTQe1SHRCP6BCBXuhw4uu+R5e/8J/T+urJ2nd16TiG3T7K+oAP4CO79DWXBbjJqdY5qB/nAesVbrVEE83FSmM9AQmuoeBTz3qMuMv88zrL+dFNz6R6x51Hs1TR6gYEbZVRdMjdCPCkD5DXcSiU0kJ+TsxRG8o2wuEDVVaEALQ/BhL+gux8JZDPnPrnZxc8DhwfJnF2OAryy0ORTEnrQpB1YZOE2t+hud/3wt48o3fzYETh/BinwAhjInQvBhd+ihValkY1IQNM1aAEPk7CBVAlGyiAEEBhUIsI+CxPjXF7Oysulf5iCCpEhoWkfI4wQtdhCRBWEqNXoy27BGe6qA3A2wnYcqb5lGz38VOYwczVl1lK42uRy1OmEp0bNvniuv2M90IobWA01og9N2UXVTTcCMBqj16Tpe+3+dYHPCVWsQnjh/kkB6xKqyJjWqqCShMVsQY2lAINW3YHYrOS629ZAqF+ltIHezYZcbq87SrL+A1L7+Rmr/AtlqoAKFnVgjl92Eq2yHKGquuwbGmxteOtvnjD/0d3XiagCliTTpGRz9nrWS0VCJwpoDoW73k8Uyf/0yN5rf6+J3p828dvzUC36kjkJd2Cj+BAELZXyzROfR8Ltt/Dr/1tv/Ik87frRhB9Cr0/22gfuWP/oAP/sWH8KdmicwqWmSMsE6fKRDM38WkktHyuxpLwjPmheZ2dsvePUyzPW8hyZmcswHWI2lZMRT3gx2FvPanXsmrX3qT8g8rkmcAPnXvQX7mV97J4ZUmVGwlTTLpvZf95TV+SnkDfcSXID7cJaOTzrdZQPnNPv5hmo+PkNOcMSBUsG+MlUqjJjpxpDMXV9jd1/jZ572C7734Sdx769dpPdhjttqg31tS0QQ/TGiHHktRhxO0OJwscjg6yVK1R89OGUKl/DTJSFXQIuzIZy5yiFaPc/0V5/OS5z2NJ15zMWF/lcjrMjtloesOpmwShoCpFBSKLqFhp/INcu9RLExRQk6ToEeizCZqeBZaUgd/huNHmnz6C1/lbz/zeQ55GseweFCkEWzRNaxCFHLJd13F817yfEItwI28tJwzEIH4VOgWkd9IYgVylCyCUGnGmgKNkkmUDGG/16PdaSvQN9VoMDM7NegZlNGUMswiu5yneg4jjAAq0vO4EqGd8JgPquy2Ztlt7WCvsZ+Kn5fEBpiBsLLG1IwA2w64/NECCOMUEK4uEgggjCNcDdxICG56OE4Xx+tzBI8vVX3+/tSDPGAmdORdVAU8S3N/CvZy0WEl1prR9uZMWMO5kvaVCquXHXa5av8UP/yca7nmwmn2zmkYZoRvWEp+xIyltDbAi6AfWJzs6DywHPHXt36J2w8s0QlmCHUp20g/g41YS+XVcxKZAalMia74tHsItwDhiOnaAoSPEEu+dRtbI/AdOAJ5D7fiKiCkpkPcbfOy59/EL7/2Z9ing9OJ0ad1jvU7/Nwvv51P3fFVwtoMutUgliBw7r9IH9kZ9g5uAcJvkUmouC3SILaw0OcMs+L/iQalquxKYq666gL+4Dd/nQtN6PV96nWbU07A63/t17n19q/gJBAWmGjLgYAtQJjNh4k9gN9sQHem1/8Wme+bvM2HBRCOA4WqJluyULGNuezxrEuv4R2v+g+s3n6clftW6a3EeN0+ttFXOnKBn9CKPI76KxzVW9wTHecoy3QbIa4l5YhpSYj0A6pFl0l2GJ2+iuRU9IAL987wnKddxzOfeCVzhovXOcH8lIFtSYZQiFmGoFBS/QIOBYwq/RElSQBmoql4j5SyWlEFLaxBWOHwQot/+Nd7+F9/fxuHuiGt6hR9q4Yb6yR+JGrvPOuFz+a8i89B1BS7TkexjEqfosSV8o0mkq6/FC2p8Yn8CN/18PoOq80miydPEUURO3bs4Jxz9g1fY7agck08RVDjRVT0OnE7wFyN4JTPeck8F1R2c051J9Ohje3p4Cb4XpKCNlOE4CMM26Nq+Vx56TnMVvUUEK4sKEDoKZbRDBC6bQUKBbAeSVxuM3vcunyMU7ZFt2riZeQtdmZAlTyJYnKFSLKBBX1KRTJTmJhCMmM6beZNh6dfs4+bX3ADl+y1sQ2P2EhIogA9DtCShCDUcCKTpm9zvAVfvn+B//nR21gOZvH1RlqSK8OqLhCnpDapPHEGFIfU/8W1caaAsLzOThcgfatHfDf7vJt9zs2eb+B4bdLQbf1sawS2RuDbbwQGpF6KFCSkIW0MrSa/8fZ38OJnPEk59uKU1yz4o49/lPd98I9YcgICs4JWmSIK0l1CPvK7PLhdLAMcCTSukd7Y3JgO8h0lxshJrKNlVtJyhrB8f5MqtTZ3d99hv1LvINUvljmjNLTlvSrm+QwQBikR3tyOOr/ypp/npmu/i8QJMU1pRYL/76//hvf90X/GMy0iqVzL5sU3HBCWGUi/6RnGR3gP4Ibjc6b3/629ls4IEI7ovJWMqXwnvXN6T2NbD37ppT/BSx/7DG77q9vQOhZ9R8cUEVp3BS30FcNoM3G531ngULLMfckSi5UubiXAM8W5Fydf/mip069k5UxoemybnycKHfzeoipBfNGNN/CcJz2a/fMGhr9Mw4qpGLoCeSKNZ4iWnyki6KYSghSwqbKFKgMnWDNW5Zl2bFAJKyShTZ8qK5HFp79+iP/64Y/zlQdO0IpMfHMWe363Osf8zm084SlPYPueHXQ6HXq9NjXTHvQQDqZKVj4qRtxzfEUo0+n36PV63H///XSaTWbnZrnskkvYPr8jO0x0biJVfqqFMXqokTgxqyc6zOrT7DG2MePaXGTtYa8+R8OrYPZCNF9KVxOVYROG0+m5OrrpYtgONTvk0efvY6qiQWsJZ2VpDSDsOq0BIDykOXxa7/LpleOsVm28Wo1OJA3XGpaAzVj0T8wBMFsDCNXOmpbOykcMru451JMuO4wWP/cjL+R7b7iYqt7F0hyS2MEgVOBZAKEbm/SjGseXfVphhd//s7/lrhPgmrOgV+SXKcmOgFRFEiAZSykJErC4BQjPhqnaLIDbAoRnY/S3zrk1At/ZIzAEhCmLNb02V5yzn997729yzTnbabV85mZtTv2bNNOvfOADfPy22/Btm9W+h25ViSREKfq8ihF7vWqn4jhvtmwuPWboJ61tw1nDQpntU0oyKZPsKmqn5XZ0CxCewbzPAKH4frmGsWQIBdRJCbEZ6VQimQ8xXtTl5u97Pu/6yVez2wLPS3CNhH/86h28/QMf4MhKh9CwlN8jJHgqwFzQRjytDOGGYGXMM28BwtKgnCmgO9Pjz2BePgIOXQMIJzt4o8ZsmI1JjWg5uiblnZJ6N1ox185dwO/82BvY3qlw12130Vn2MWpzeG6At7KIZQa4Wo9TcZP7vJMciFZ4wHBpVXx8y1fsleknBW5iDFVlh0R0sh4AXRPhCpcpOwKvyTVXXcjzn3E9j71ojlrUpBZKv5qGpcQmdRLFLqZTazQUaYtwUgtoUBk8A2Ijwop1Gp6NFlbwdBtXr9MKDTqhya1f+Ff+5C8/zoGWiTmzSzGkirzFuRddwFVXP5qZHbN0VlawnAAzb6uL0kpRtQFpacmqgDuRj1horXDvoQO0WqsKpCpwleh811U3KHBYqWpEnovpx8RCHuNZ7DDnqYR1puMas3qD2ajKtmSKah/0fkjiJMRBjG7aaNWKKpPVhfKULr6zyIX7ZrnyvB2Yfpe42yN0HZwwyxAK02gUIoBQWEaF8Oeg7vChhfs5XNVZNQ16Ap2N9H1IL4SSF8kycvmGNV7QfLihRpGHFTnM0eMZV1/Ij73kaVy6x6Jh9jCTDp7bUfMrjHW80MKJDJZaAadWHT71pQP8wx2LHGtr6FM78RITNwlTPSpdeKHlnqyRkuYyTfOaDOFDMcqnsZDXtAycxrGPxJ9OshebBYCn+0zfbuN3us+/9futEdgagVFwpnwPQuw4pBZ4PPO66/jjX30HkZOoALBZ0fjayTa/8O738MWD9+MaOoGWoBniB4jjPx4Qyi6lSdBaWiGkosg0VD+7kp/LpI42I/Y8BG9DH2rAX5A9ithLJYWlGLZRPAPyWQMo8oB4BjTz77cyhKe5KkpASr0jNQ9Sv0sCBAIRI6/PU6+9mvf/whu5Ylcdz4upVXSWiPj3v/gm/v5Ld6HVZlWCQfgf0mTF2l1x+B5Hgwlr98nTBCTraBSOHZEN/ZvTvP5pDvvWzx/ZI3DWAeFUT+cl19zI25/3KlZuP8LBrxwh8gzMqe302j38dhN0l662yolokbucYzwQtzlhR3QqMYHhEw0AoRjodLHlaf5E0Jv6hGiay3TNpN9ehrDPZedv5wef+XiecPk+tuk+ZtBme8VSteEqSyUG2LQxLROtYqCZMYkZExmxYs4UQNsIJMNnEmg2oWbTckOmduyh64V86e4jfOSf7uITn72dlU4XrdZQG8auR13OJVc8im3TMzTCRGXpxFggbYNCApNoqkxV5DakVHSp1eTY8gLLq8uqa1n110lPowi669PMzc2zbbbGlGESLXWZjersM7azy97J7to+6qFFBZNKJM3QGqYwiPqx4EqVOdMMW+kxylD57ipG0oNglcvP2c7lF24HvwNdR5WuFgGhH4a0+00lobESuhzUPP5y+T6O1AyaaDhiMgcGMC25zUs082k/HhBm8F6Cs7Kxxi71yOGqPVP88AueyFOv3seOeg87aREFrtInTGIDLzJwA4NOP2R5tcvXDq/y0c8c5u6TPkljB93EwhMS6SIgjI20hzP7bAHCh9cgbQHCh3c8t862NQJbI7DZEUirTdJesJBq5NMIfX75NT/Hq1/wHNorXWbnp5DQ4F/8wxf5xd/8TZokuBJHVlUkcp1UnzgFAcPAtoo3R9LekVCpVJTf4buOIkMTLoL1PuXs3bjf5gAu11HMfRphDRfiOfnItdPfCTTJPhkgzPfVLUC42bky6Xfpu5QKLzXSma8gM0r8RCsJOW92jve/+S1896MvUCTqlgkOAX/4fz/Eu3//z4gq05gVGz8M1LtL22YyKYsBceHgBY7cyBYgPNP3t3X8wzkCZwwIVWRLSQqM1t9LhrAS6sy7Jm9+6at56SXfzYOfO8Cxe04QhRamIpQR7bw+IT2WWeKQ8yB3eyc5pvdZrkLPTgFh3g+mDHcOCLOyQ6kETw26GHgfSwuoVU0lV1ARxst+kxc9/Qk858nXcNneacz+IpWkr1hKpaNNN+qYRgXNTFKJCtkfpJLUMjBjnXoosglCaKMTaTpJxabr+fhioq1ZWj2Lf73zQf7yY5/kC3cdpGvUCatTWDM72LF9F+du24ktzKDC2uk7GLalBNcd3yMIBNg0abZbChhiWvKACjjakZ5mWKX/MIipaibb9Br+cp/cAAAgAElEQVR77O2cW92j/mzTZtlZ34fhGxCGaMLeGcVqi7Mka6frGLrIN0iGDeI4xO8to/stGrrLoy7YxcUXbQevC92eAq39yFc9hEEU40c+7V6blgDCyOcevc+Hlw7yQF2jG6eAUNKrqkQz27JyUplJk7QIIJT+jxwbeGozn6bLM6+7kNf+yPPZ3ehQ0ToYiZ+CaUyiSMcNTRwvYmW1x6m2xkc+d5B/uv0orjlNK7aJLTsFhIarxB+1WDKEZw8Qnm7pzrdbhmuzgHAzTlK6Ia9v3r7dxu/hNOZb59oage+sERgCQhNfcQlsN+Fj//PPuHyqrgTmxDFvxvDeP/jv/MmHP0q/YuAZAggzYUK14Q/LRaVdRBglVVBW2g9EKspxVbtG1a6kLSZRPCAry/2RYqBxvSBo6qukb6lo68Q+iv5vkCQKVMg5lG6ygE897clPHZ30v7cA4cMz06VKbNJHfFqbCMvz+PmX/zCvfeWLscXtE+IiIm4//iA/+LNv4XjHpVavqXciUlnp+xmtqHvYMoRn+thnmiHc6Pobnr90gjMtef1mH7/ReHyLfX9WAWE9gF2ezX967Tu4inM5+Jm7WT7eJfJF5LOWSi70ejhJjxPJAne1D3AoWuKU5dGs6vStmFgfDwjzPjTJsqWfGDGlcRIo6YM48Ul8TwEpze/w+CvP41lPuJKnXnMB1bhNJeliJ8I+WsPULJS8nxljChgU3T/TpKIbVEVUXcCInkYVld6RKaShCUliQzxFs53QjCp87s4DfPBDt3DgVJsOFeqNeczEoF6pK01EKa+0pyq4nkfb7dJ3faQ/IHYcQaAwNQP9WNWwV4OU6QrfR/ditldmOH96HxfPnc85jT3sMuewHAs7bBALMY3vQuyr0hbb1qjYJoZuEEUJvh/iBaJ36KBHfQy3yYzuctUle7nw4j0KECbdnpK76EUufixgMFIRLykXbYd9TkbeEBDaAgYNvMIGlaYjhyyjmwGE6p1JHX/kY0QR9ajPBdsS3v66m9k/7bBnJsE25L594kgjSgwCH1w/ottxOdVOuO3eNn97212c7Guqz1PkKtIIRQYIVcnoFiA8W3ZpCxCerZHdOu/WCGyNwPojkPWjx5EKBEtQ8YlXXsH/+I1fRTrvRapIYqX3HD/Fu3/3g3z8s58nmarjK2LslEwEJVmUAkLp2ZOskJSZSiuHScK2qSn279rDuefuZ3ZumiAIBkFpyRZKSek4ULjefQ/lroa/yjNKrX6XxeUVHnjwQU6trBJEoQIZmimlq5oqcRUehSIg3CiItjWLJo/ARoBQguyW4/A9113Ln/zmr6j2H9uAIHFpJzo/8uZ3cttX7qZarSL5QRV4V9Wno5wFW4Bwwjv4ZgO6M73+t9ni0oybbh6JyRcpmEefNU+pZ+WaWUo8zxAWyy3yCFYtgMfN7OcP/8N7Se7z+Pqtd4JnEfppBEwE6YW9sht3OcYp7ukd5h7/FCt2QKei40oJZ9YLlt+LSC+kH10Jnhc/0v8nwERYPmVZKtZQ3SRxPay4zZ5pjZc883Fcf/leLt03RXfxBNtn56jIb5IIEp+pqSq2KYykkmXTMRNLaf6p6xoCCENiiS6KvmFioIdCZlLHoYFjTPFgK+Kj//jP/PXH/4kTqz1q9e04QayMeWQaSjYjkAilZBs1qNdnlXRE4MfgadSiKkk7YDo0mTNr1LWEC7bv5ZLdl3Dh7LlM+TUsBwxPBFRNrLiiMp2KcCcRkxRh2fL/iZJtcHp9dX7PD4lCl8TrortNdtU1brjmEvbsmwW3r3oIFSAMfbwkVAQ0A0AY+xyP+3zRWeD/bx1hsVHBxyKQ68rVVc38MEu43hoZBRDS4+cpEh9p5q4kHnawpPoIf+IlT8TyT6HrAXoUEYWJukQYgO8EOI5HO6jyzwfb/PknvsiR5ZCwOq+AaihRVc1Vt6ElaYZ3OH9G70C99+JnwwjXaEQxLzXJT7HR5vztluHaAoTfZjvC1uN8k0dgQg/Pw3ZX5YzIeL3hh+1yZ/VEuurJN7SEuakKyw8e4u2v+Wle/7IfpBbLtuZQnarxqXvv5dVveBsnuh5xvUqogGDGSyCAULJE0mkgslMZIIx9n+mKzXdfcx3PecYz2L5jmyJcKyeUyi0Im33cvJJGAsJKxzfjRgjRWF5tcc+B+/mnz36WA0eP4sUxVq2BH0YqWj0OEG7WDm/2/sq/G3f+MsFNuS9SzvGw9ZJP6JUbkApNeLDB9ccdXyC4G3e4+MJV0yBut9jTqPORP/vv7JmyqEoiIfFxDJvf+8jf887f+X0qNcklivBJKnVflL8qnlvLOBYmv4cNevge6gvMj9u0fzNBB3Cj6294/o1O8Ej//tvJfq4d64cECOU0Oegr0iPnxDKqKRoRRoebLr2G9/7om+nesco9n70fgmoqwRf7RKJz1+vTpM+D2inu7B3i/ugULTukZ6XAScpA83JE5eArq7MWDKp7ymQOFCBMG+gkEEi9XkWLXYLWKXbVE66+aBdPfsz5POW6K8BrUzVjqpapIoK2pak/FWki13QsvaqyeLoeEWuhErtPGV8CpS0ogEMyhT42ntYgtqZpuhqHji3xd5/6Ap+74z4OnVih2esxu3OPkqkINJNAmsfV/ekk2R8rMJkN68yEVXYYM+yqTHPJ/r3srM6xw9xO1a9S9Q2sUFKUkdL8U0A8A2QDcGIIGAwJAg/fc5BeQE+ysYFH7LWIesvsmTV5+hOuZu+OaWK3R9LrqR7CvojRy7FRpMhuRD6jrUccjjp83lnmlu6DLNRFjNVWPZAqwvYQAaH0feixo2ZlFFewJLPbPsoTrtjJr73p5ZyzDUK3rcqBJXobhzGR9GO6gSrjaQUWdxyP+L+33sHt9y2SNHbiJBUCxQYg80bKcmSstgDh2TKzm3VEtkpGz9Yb2Drvt9cIbAHCzb5PkW+KZTvWZf9OqCchH3zfr3HjpZeAF2NZOqK69Cef+Bjv/d3/zKoXEykh8ZSERvkMepohzAPaAi6ld1C0hR//6Ct5xfNfwDk7ttPtd1RPnwSLU98i/TxUQJgziIp8VOq7JCq4GhsGlXqdnufzpa/eyZ99+K9Z6fcGgFATZvTM/0r3t+w+JgzawwXI1rPzIz5g6T4erusXx7x4ibMNCCVDuK1qo/U7/M6738ONj72Sapxgxz6uYfO/P3cHv/gbv6UqqQzLxo+SlBQoGzBhrh+53y1AuNnl/Qj93RYgzF7MMEOYG6RJTKM5IJx2I15/44t5zbNv5sRnFzj4pWNEgYkQaMWxSxz5rLZatOhzyDjF1/qHOMwSrWqMKwQqgjVUS3jBAGcMTpIdLBupXOYgytOcWkytWsHpdRQoaNSqxJ0mlaDDvimNJ199IS9+3mOVVqEqW5TooGTYDI2qqWGblur/M0xDaRamwvBJql8jGThdV3p9AoqE9ESu4fsJllnFtqostAMe6MLHP/MlPnnrZ7nv6AL1bfvw9SqBJsBYx3ATdMmOaTVqYYX5cJrzG3u5fO48Lpzfy7RdU9WPRlfH9EysxFDyGYloM+o+mqjSE6peQ9kghWQzEuCkAGCg5DiCKKAX+fiRh+e26TdPsG9njZue+WR2T1WI+8Iy6hIFHt3Qw896CN0goNVpsmqEHIp6/Iu3yCfcBRbrknUTWlYhlUkznQ8lQ2gmIUbcU6KwAXU1rg2ty1S0wLtf9/3c8JhzsDQBjb6K3sZhROQHhK6H23NohzYHuhYf+9x9/MPn78bVZvCsGZV9TVlGMybaLUB41ozrFiA8a0O7deLvyBHYAoSbf+06kRdgC2eA0+axj7qUP/6t93GRYWJ4CVZFYwV43a+/m7/91BdwdVtVtSgglfsU0p+nAGFaNmpJoDb08fsOL7vpebz0Kd/NlKHR9/pMT0/j9LqjDn7GabD5e04V66TqKAWCqW8jYDPdBzUVjLVqdTphxHv+0x9yZHEVXTJVstfm3lgOOM4QEJZ7+otgc7OA89sZEEpgYMY28VdXeNlzn82vvvnnqceJKk8WQPipYyu87p3v4dChA9Qa0zhxlGkSZu81Kx3N58dWhnDzK+WR+cstQLgGEBabmsdlCOWAMIkRQPjrL/8pbn7893LfJ45x9M4lgtBUUT09cQgjl6WlJZqmx33GAnf0DnLEWqVTCVV2MNUyzMFGehuSDctLRRXBZWYQ5T5SQCi19oruMpOpCBSwC+KUoMWU8ovQwQr61LU2V1w8xTOfcjWXnbePHVNVdEVGE6qNwbZQEUHLMDGNDBjK9TUNQ3oKNelREMKZITuZkUDFslVjetdPcGvbWerH3HvoBLf8w2f5x899BV+bwtOqaFGFqluhFjeoa7NMJ9M86dIb2KXPspMpqqEOQYAZGhgilKqeQUe3E0W2E4tWnxmoMhf1TaLj9jxCVYIqrKYhEYGSYliVvyMP12/TOvUgl+yc4d8975nsqRgknZYCWWEQKEAoG5KQyji+T6fTYiFxucvoK0D4aW+ZlWoKCOWqMt6bBYPq/RVWuURpzchT0TQByZIJTHqL7Kk53PzcR/PyFz6ZuaqMgZv2eIQxoe+qe/WcPh3f4KTf4B+/fJj/+8kv0o6nCSvzKgO7aUAoG3OxnGTDkoetktGiod4ChI/MbWvrrr5VR2ALEJ7Om4uEcM22cFeP8/xn3ci7Xv9aLqlPUQkSElPjlAYv+qmf5O5jC4SiVZv5E0VAmGvjpvIVsdq/u81VXv6SF/G8669jW9XEcZxUw7ggYq/2s3UA4RqR8kJbxbCyJ3tadR4dX3VG6OgVk+OtHr/7Z3/BXQ8eRTetlMxGHI9ShnCSDVZAc53BnFQGWqzmUPc54RyKFK7w5aTfPixZwrNWMqpg79gnzAMETmtFte5cums3n/jf/5UGUA08At3kPi/hp976H/8fe+8BJ1ddro8/p5+Z2Zlt2U02hUAIhBqCoIIoRSkiTbgoooJ4EQUbiFLVK72IeMXyF70iKEoTC0jvonRQIaGlkZ7N9mmnlz/v+z1nd2ayu0kgUX737vGzLtk5c8q3vs/7Pu/z4oWXXoKRb5kAhBu0nzZldr8Tz/1fDgjVI49/S/N12FOVeEBqcwjJ20VKWU1WgOvO/C8cvu08vHz3KvS8VoTlioVPCi3EgcUL7epoAPOVbjxvLcUKfRC26QjKXyxDCXVIVIA+OeQaEr9Yi0ZywGIoJCsjFikamFTPTxJ5AVA0Ll/AqYBcM4+igQ68YAhbdxWw68xJOPID78ZUNUJWDmBmZWgaoEouFAKmCgFDBTp5Hym3kNRnZAmBQvl69UsmMxYliaOKtMB7kgIvNjFQCjF/0Wr85ZmX8Ow/XkPfqiq2bZ2LGU2z0aJPx/aTd4RZzSLr6SBBHjnwIUdUSIHyG0WJh0JLntU/faLcggR0YoQRRQRdFumxKoLaQn8nCiklqQ9IDlZrHgb9KkoDvci9SUc5Ysfd8NF37YEWvwKdrucSEAxEhDAI4IUBg0qi9BJd9KVCgPu7l2AhHFR0lbTY+Kex6O54m9NY05vrP8oR8/LNyEHGH8C+86biG587Bp25GFroMGU05sinKyKEVhWWL6O3KmH+ihJue+QlLO71EWQ74CpqElmmcUCRzJHxQyIAdQcp0b6NY0TUqPEiG8nB/1+/gI7fuP/XVVrfxtCb+Oo7oQXedh2w8UsYDLNjNvY+660nG3n9d0JbvoVnIME3VQohhVV85cRP46sfO5YFZWCHiEwF976yDF+66AL0eTYCEoAhQk0SIUxLV9G/U1JRHEbI6AaqlSIO2f/9+ORhh0APfaixxHaAKtcXsE95SqNR4skpHoUhdF3ne1L6BtfrlWNomsL7tvi+zGqiRBklwOqEISJZQa/j45obb8KiN0VxqAai5zhQDKK4Nmxho6gzNz5Po5FX60ynq6XnpyCP8xoJICeAsFERlb4zHiCsddSn525S975FAJjqBQjlc34z/v8REZ76+bBeuzTMHwoMxK4F2XHRmTPxw4svxAHzdkImJLFDGUNvMrYu+cm1+NUddyNqKsAmJhMDzOT+lL7DdZrHePv/4/v/Jo2JiZO3eAtImwMQ1tXvIQ9XHHOEMGeHuPHcS3DQjJ2w+L5urFtYxJBFBrgMNbIheQ5sq4K1KOIfSjeeqy7CcmMQDlVWJ1EQAm9BFhLRE5NDpuhPzUSXEkCYTngSb6k9CBiNfUTwAhum7KNddrDfnJk45dAPoonKUmgBclkqFOtyAjoXkWcgSJFCmSkciixDVkQxWQKFtd5CiiISBVKJA46iBbIJDwZCKYcBK8BLry7Fq/9YAXmgBUa1Dc3yVEiVJuS8PEzfhB7IXIvQzBDoovIbVNdDqJuSWAwlvYv6fBLnC7qBjyAOEMQuvFj8twcfawZ70B1XsVSuoAwXeuCj3Y7w6V33wodn7YhJgQWNQJYfwIvqASGJzASuj4V+EU83OXiobylWRi6qWgIImcJS79HeJEAYiwgjAVcSDyJAmIl9aO4A9tqlA18/+WjMbJYZJDKlJgGEBF4pQmi7MforIRau9XDrIwswf609AQi3+JKxeW8wAQg3b3tOXO1f3AIbC9TSx3qrgG1j7/NWr/8vbrbNcTvaazRZp0RzNOkxzv/iF3DChz6IFtry3QCeoeJ7v38Al/7iOvgGleTVEdvBcMEqARdEykNqJlCqhZnR4dlVTMo34dtf/xqmtragOjSIfCaLwPVG8vY4f1+8SWM0kOAAsZm4bIXDetzImjrrFFhWEc2FAhzHYp0CUb1XRUyq4BGpmSuQc1kGgt+77gb0U0kqApSjAMJ0v20EHJsLEBLjiY7Rrv9/ARByQCHyIdkOCoqMC888HccdcgDM2IMqSbBiGdfe/Dt879c3wdZzcNIILwUmqOEmAOHmmOoT1/gXtcCWBYTVALdd8H18oGMbrPlbEctfXIvBqqj/o4Y+JN+BW6mgG0XMl7rxLAFCsx9l00EsC5VIJSRAWBshrAeEaIjw0AJcexAwGw8QZjNU8LACqdiPndvacMnJJ2KKHqFaWYVsJoKWExUhZENQQwNVUFEo6KSqMgyZ6KMyFEUUrBXAkXYYUc+IKKoy1+pT4UOGL2uIVB1eJEMOm1BdIeGFxxZhcIULqZKF6bRA97PQAx1qqKEpTzlxYEDItW1iHzJJXzs+UygpX9COQ4hqjiGqmodSbKNE0cDYxoriagwoNnoUhxVSOxQVUyoRvrjXgdirpQsdfgTd9+H7Hvw4RJn6JCBRmQiO53INwIVBGY9rRTzctxw9agxbJUCY5A9uDkDIAV3Kg/SQpWK81lrssUMzTj/pMOw8JQ8jdkCeW8q7oLxTP4kQ2j7QXwqwYlBmQPjCiiIcs52pHKnKqByZExHCf9Fi8lZuMwEI30qrTXznHdMCGwvUJgDhZu8yjnLRPhp46JqUxXfPPw8H7TgHphdBV2WUAXzmv67En554CigYXAMYDqmDCyjIGggNdEGJxNqYDSSjsmY19j9gPxx+0EHoaG2BqemcslDnY06K1K8HwBLlUHJkkmNViUjPwIRGOuC+O5yrSECLU1AYKhLrSBX7V8bE/U8+iV//6U5EhgGf9nuyKxrYSG8HEI7WIbUgb7ToYPodEV0dmzL6vyVCSHacTqDQdSFbFk791Cdw9udPQpbSXcjvABV3/fUJnHXl91FRDFiRYHKllGRiPk1ECDf71J+44BZqgc0CCFMP0rDKaBDy4mVWffz+4h9jr5ZpGHzBwqLnl2OgQuqcVC4hguL58MpFrIuGsEDqxvMVESEcMqsItYTbEWp8fhp9a4wQvh1ASM/r2RbaszloVQczFR1nHfNR7DmtHf2rXkUcl2C0qNDyCtQmA6EJBOSQ1COEasjRQVOSoEsUNRSAkDYTelaZylbEEnTOl2QxUaaB+HHElJBMLoehPht5qQuK04T+VRZWLFiHpfPXQvML0MMM1DAHOS4glgyEBETlGDrRVvwIqhMi9kgRNIIVhxiSfZRkH+tQQV9YQY9bxhDK6PMHUTU8rulI0coZkobp5RhnHXAk5shZTAlVqL6fgMA0QujDCyJYnouK52AJLDyuDOKBtUtQzuiwtFS5UyiljojKjJ1vMOr4TSOEfA16PhKViSBVV2G32Tq+fOKheNfMSRwhDIOQy5RQwj9tsES/se0IA5UQ3VWTAeHTS/oYEHoyjRfhUJgAhFto5dhMl50AhJupIScu8+9pgQlA+O9p9zQfnSpN+Q62n96Bn15xMeZ1dgKOj7ypoT8Gjj3jm3h68VKEGYWdnkqkDANCenBmqNS8ga4pnEufyxjwqlXosYRpXVMwpXMSF6anPMJaUJQCtNEoo5TzR3sW5STSXYJqFTvP2R5ztt0apqIgo1GNY0koaDMwVCEZGZTDGFYMXH/brXh6/gIo2SZW1TYIGJICanKMBQbrni/5x2g8qUZX+WjnpBHCxk4eDRDSOXT+WPTSTRooybxqzNGsrSnceD2y54gxRSCcgBz3azo/EyDdqEpa+87cHo0RdrJLEEMLQqiuhSP2/wC+961zkCPxQcQMC59+fTE+d+63MBjJCSAkkSJSohepMBOAcJN6fuLkf2MLbFZAyHz4KGaFS13XYJZCXPf1i3HQ1nPgvgIs/vtSrBskpcsQWiTzJAvLVfSHQ1io9mO+uwwvO8vRb1bg6A5HxiQQZ742B6wxAvj2csJkyDBCIOdHaLcDnHfU0dh/25noe/1F9PcugdEmQW1Wke3IQ27W4ZsBIlOC3KRCMagWoPAGCTBIPwK8Uo6hBpk3FAI6tHFQOYyAMwLpf0RFIKEYHVqgcz1DoscOrrTRv9rB4pdXYGBNiJ41QFNmCitYybIKt2wjIxvIgureRLARYSi2MQgH66h8h9uP3riC/shCWXbgaT48lUR6ImSDAO0lH/u3z8AX5h2AbSINbYEEmSOCMRwqOeF7sEllLQhQ8X0MeRZW6iH+OLQYz9v9KJoaPKUeEPL43VTDKFl8ySsq1NNkbqewWESbWcX20x187T8Px85deQaEKtVfos/DEK5rD1NGBxkQGrj9L6/hqcV9sPSWugihElEKeO342cBs28Scwk3OIZzIGajrgAlA+G9c/Sdu/fZbYFPXvQ1SOhtFZRK4srH32eD1N/TK/+/UJSQDnlgykV3FUQfth4vO+Aq2MgzIfoCsoeLhlxfi9Mu+jxXlKhwtQkCAMFZHBYRKwiSSibYZegziyPlILB/a20RUsD4frba8wFitSoCQbKKcIpzgB++3H4469GAGh7osc6kl3gop9QMqqlEMNV/Awu61uOrHP4FDXyfF9SAStgXJiKeAcAw6Jz9pgvZSKutogFVcZv3+FoBO5EoOx1CTcUV2S3r92nxDNgFYn0EAQvoR7VPfZusBrjEabqTeNOkxUK1jQntkrdUfUk2NYQaClMNHegNJDuHI/UWxEarZXH/UX7G2ZrEQT4w49Yf6zghczNtmJi49/yzsMn06JHhkPWJhdy++dvlVeH7RGwi0DD3CMCDkdJhxVX82lOO7ofk68flEC2y+FtgigDDwPGQyWRhFHz/4/Lk4bvfdgTeAFQuGsHjFOtjVkDVjND+G6rgYCitYLPfh9XAN/lFdiHVyERXVgqtSArZZpwJFZR9qj1qRGf77phr0klioM0GEDsvDV/Y7EB/deTfYSxdhoHs5eqy1DAjNtiyMSRnok0wgF0PKKYhUH4ZJ4E+CQiIz9KQ1wJAAMpWNpzIRnDTOxeNjoYKaesCI8pJQXwgcZtAMKSrALwKLX+7Bq//sxZplJQz2VZA3WxA4lJto8I8rSShrIQZDC71hBQOoogcVFBUXZcnj9iOaK63OtDDl/QDbeBqOnLkzjp6+M2ZJJkyiopCADFFEQ6pX6MH2qUSFj5IfYDB0sSi2cMfgYsyPSiibGlxZhcoLsYgQ8mazsQZLbedRhDAVp0GyUVcqaDGKeNccGV898SBs26JBjx32pFLbBQEBQheeY8HyQgyUQ/QkgPDpJf3/BkBI43G0RX0MUZktAgi3tDLh5ltwGq+0qYCQp3hykbekhrXlXmXiyv8XW2BT171R53/t+jEBCDd2GKWAEFYVJx5zGM479XOYoiiQwxCKpuLOZ17AN678IXqCADYVoidxOCr1VAfuRIQwBYTpvVPtgVogSJ+lpbYE3XTkSLQ/1wMbuqIxoHCKZczbfg6OO+pIbDdtKoJqBYZK0ugBAykuOSHLcCQF5SjCjX/4I56Z/xKg6KLWb0xFmWmnEQAyNYPGEivZECAcfva68RtBJdOE2ofAVyLMJ55P/I0AYW10sBbsNAJCaqEUNNeBoo3YA2sBIb9vMi1qAZtoh5G5Qw5jOU4cx/SkBAyTECen2yTZmvWdND4gpAgf2TZGGMEMAmw7uQ2XnHMm9tphR8TkqJZNrClVcN5//xD3PPEMkMkjjEnxXXxvAhBu7GyeOO+d0AKS0qAyurGiIKOqjJKXLYkQZvUsMuUAX//ICTjz8EOhrwEGl8d4dfEa9PWWEFkhl1UwvBjFoILlcj+Wyj34R2UJlvqrUVSEV0+SkwUxaa3NCQhpsQqopEQcIRNaDAg/udPuOHmvA6Cs6sfQqrVYOzQAVw0QaiHkXAyzTYfRrqOpw4TaDIRZC5JBRXA1Lk0h11BGKbeQIlukTCYih7Sop1noyW9eqAhWiY0hozShWvShSXnocR6xq6Jn+RCWvbgcS19dje5uB26URUkyYJkGlttDGIhtlEMbjubD1SPYqgdHpqVbBUKNy1XQtldwI+ykNuFTc/fGXlobZmlZTpamOiCkWjoMCDlCGKIYBOgLXbzk9OOOgcVYZkQo6pTjQKJAmxMQ6oih83NqnoMmuQ8f3LsVpx2/LyarFsyQ6J+ivSiS6Tk2HNeC44boL0XotXSOED6zdIABoaCMJoXpiee7WSOE9fU42WNat8GNAc7SjXcjNsNNWxhEP4gjUdhN/ju9Tm3x4g2BqBF1toZts8YTu2nPN/7Zwgsrzp/Yv94AACAASURBVKn19YypylZzuVowuTHnb87nfsdeKxlnadsMt8tmH3ebpwU2hra2SXfabO8/uuc+jTg0OsAaDdXhZ24AjMNjNumP+nE7jmNpY4HnBiKEwzlzqYGc1MEbcbI0PsMmRgw3W/tvuNdTpUzFsXDGZz6Br3zqE2hPVkMLwE33P4Jv/ehnsGQVNgEpyvdnRk+NqmgC7EgApna9HE5RSWAftQKtU5T6Qb/TdZRB6TBNsr6tCFBRpDF0HcD18J+fOB4HvOe9UH0Xku/CVKkec4CAUiEIEEoqQtPEE/98ET/97Y3MdNFUEtSj3bsREDZmP67fXuKZE6jaMNHS9xHjWDw3xygJx/D7UDQyiXQlEUdR0ksaExCS7h3XaE7bgwGRuPpIpLLe/llv3a4Z53EswG+tLsTI+eI6dfTUSBL3ptIcSX8SFyvNF+V3JBtslLVwNLuX+jgtKUbsJTMM0KHJuPjsr+HwvfdGFNlQeGxpuPjaX+KnN/8OWksbA0KyKem+AQUBJiKEG57ME2e8I1pgywDCMIShmshWQnxi9w/h4pNORr4HcNcBq9aUsGzZWgTlELIbMSB0Ihdr5SEsRx9edVZhYWUF+qUyKooHx1CZOipWrIgLw6f/zQtCjWjMiEHZQFMYo6kFINR58hLomGR7OLxrO3z1wI8i22NjcFk3yl6AqmujaBdRdAdhxWVMntGGadtMRfNWOThNJcSmDVmToemAqkmQ1AjEqqTi9bSOq5IKRc5AkymyJyilwgMmaAzsvZI8Xkyzhgmn6iN0FWgyFbiXEVVDZPwmWAPAmjVVPPfSMjz69wVYWqqiW46E6qciwddi+KqEQJW5HEYUEh1UE4XvwwgtToD3t03HsXN2xw6BgZmqCYUUtKIQbhTACT1YvsuUUScIMRRRTmKIZ0prcG/fG+jOyXwv2qhSLn+jgbFRozpZkMVCSZsd7Yw6tAgsKmOGa3HkwdPwuY/vi4I3BD0SgJBoNaReSxFCUhm1yJlQBtZWVfzusZfx/BsiQrg+IBwxctYrO7ExDzwcdR7ZPNMrcrSX5V/Tv/yrAGHN/dJ7Jx5JeqXUI1orHT7eq/Ksqvl+/bkyizds7qMWDKbXHs/zPTbtaRxZ78390O/0670Fg3wsY+hf8ar/LwPCYVAwKrhLI9n1BuGYEfENOZVqAeEmgfv6ebv+/VMwIHp7RDU67f13NiCk/LtM4OFbp34Wpxx1OJqScgiDAH75hztw5S9uhKXq8GmJpghSWB8NTN+uFhDSm6flJGrBBLUdAYRap9ow+EnASZSAmNRJx+WSHAdztpqJUz9zEiblmmDGIXQSr+FUEqHITiUxAlnGukoVP7zhBrzR24uQah9D445IASHRWKn8Fe2aw5ROeiBJADE+NxHLEfmRIse/sd8ZpDGtUlAi03JcWqJ5UBd5S4BwmABCGiONa7eIDhK1UoBIuiYdFGFLxXv4uWJiSwlROpJU5e9xabCR+ZK8BbcLq4tTgmVyDI/mZA7UOhGpf5nqShRTEuphDF3rJKVSZAqD7zTKObzvjLLYNQJCsqEynoWLzvoajj/oQ5DhcoRSljR899Y/4qJrfgK9rYO1IgQgJAfCBCD8V+wjE/fYPC2wHiDc5MuO4rkkRUiKlmVtYO/Jc3DlKediO81E2Av0rrKwblU/BnpKUKjWnhXAl0KUFAsDShUr/AEsra7FymI3VsdF9GcjVNUQpP5FHiMChLIi6gs2HsPeosTrxYtg8sfaBZFpm2EoVknJhCHraIoldLjAe/ROfGH/IzDbbMPKBYvQ09cvqBIkCiNFcCIHZtZApjkDpTlG3G5DbY/RMsmAng0Ra2VImgNZDyCpAaAGDAbVuABZykGTDEhyCFWnWouUIGCKxZEpLUm0cNjSCBKeOqBEGcS+CVB0sBpj+eo+PPf6Stz3j9excF0Rbiih4ofItHbAA4nXUJHbGJKiQY1jGJ6P9oqHI7pm49CtdsA2kYEZWga6TzUOQ7hxgGrsoeg7AhCGLnrjED35HO5dsgBPldagmNPhUD4DL6i1JSfEwjvaMWzwNRg87PVjICwio0qoguKETs867DQrj1NO2ht7zGlBW+RCC3z2TMaxhCASqm2O7cFxY5QdFa+uKePeZ5fghRVD8MwEEELIi8ckETuuASU8r/XH+l5yQdVhgmzdu4oyJ7WAcJNn0EZ9oX5DT+9HtB76em2EUFBVRgOEqfEips6IGFCa60HfGY6A1G3BYwPCsQz68cBbeunRPKeNgJCZSskXRgOQ9NFokcV3Cq10Y9phvAEwVuRzfRA3YniMds8U0I8G/ka7xzDlrKbtN2qgbuCk2mj1aKc2rupjtd/619m49x/r8da/TxqBqF0LkvlB86vmQsJ4TudiDZ0vWSvEuBXr43C7cqmDMZwsGwR8G3bOrN+n9fdPH7+xHRsB4Ui7NEa/xBVGxtPba/+3MrZEpkKIFkXClWd8CZ/Y/wOQQh+yomJt6OOaG27C/9x+J3w9w4CQagJSx9W2TaNoSSMwJIdz2gbcAjX2Tv16SoBT7Gl1ACaK0aQa+PxJJ2HudtvBjEJIrgctCkQNYRYmiRHrCkJVxz1/eRz3Pv5XrC2XEMvEOhL713CELfBRaMqhMjSEsFLGLnPnYvasmZjS3g5DV4Uq+KIlePKFf0LNZtkGEKWdGltYACVdV+H09WFq52S8e+5czOzqYhEVyqNcumwZ/v7iAgxZDszmZgwUS5Cz2RFlVonKblHDRgxb3aEhTCoUsP/ee2PH2bNhuTYL0y14/TUsX7MGfcUinCCCbmZ4Zniuy4I6ehxjels7JrdNgk6RPdqHZKrvTAEA8eCkwyqO0fZrUfdZHElElBzdtUA5qePcO1BC99AgBvp6YHZOqhPp4a83zL203Yh5aoQBClKML5/wcXzh48cgm9ZihILrH3wc51z2XQTZJsQJ62xkXx1ndG9wrr+VmTHxnYkWeGstsGUAIQERSULWlTDFMXHOxz+Po3fbG802UFwLFHuq6O8dQnmwirgaIohD2KD6dj6qeoQeewBrK/1Y5vThhfIbKGoeg0GVlDYVWkR94RGTKHm4nuoxvOkOq0vVmxgjAUaqaycjpvIOgQTdDdFiSdgz24VTD/0Yduycjr431mCwp8jiL6kx2tRcgOs7sFwHVRRhZ4swJwFN7QqyzT6MZh9atgo5G4wAQ4qoSXmoyHIuoazEUFSHlUgRi7IIIkpICeMJSKIHpX8n5TdkyeAi6025VviejCAAhiwZC3sCvPDaKixZvgYr1w1gIeVohhLcWIWay8OOfJa8zkcSuuwIx287Dx+cPBtbxQYmUe0MqpEUh/CiCHYUsIhMJfQ5atsthZgvhXho1VK87A6iklURSCp7MgkUkvEgPIGjg8FGo4R7qnYBlCIEbpXrSKmQ0GIqUKpFfHjfXfH5k/ZFXi5CcywoVGORmkVS4PkUIfTh2C6qnoxKVcVLywZw/wtL8HJPFX62HhCKjaQxepdMliQvY2Tq1BhaNVE38Tk9AIHCkTpWPCaE10GcsoUX95FNfWxAOBLlG/EY1/hFhCe2BhASABwxWAWYrDsSY3e8d3srUZ4NAaXRaK7jAcI6I6/mBTZEkX1ry+a//1vjtfmogDAlVjQ8euMcrYsyJDepbcPx+q0R4I/isxu7QPNbbNLRgP947z/ebdZzurA/sR4Q0poszhPRCJFrRUBvBBDSp6kxmq4dtW1Te59RAf8GhWE2BAgb1+NNjPLVNdIYjIfknM3Z/ps6BFJA2JXL4JqzTsehe+wO+A5izcAKx8Ll116HW+97FFGmSZSM8jwBCGtg7IYA4bCKaPJwqSbp8PrE10uWf0qXIYhH9k/yd8pnfO+8d+FjRx6JKW1t8IqDLJNHKqOkWFqxLQYQej6HnnIV1992GxYsXYJqGMOPAVUWhejT8UMgkmoQUzRu1ozpOP6oo7H9NjOQN0309q5Dc3MzeopDePCvT+K+xx9nGupYgJDehdIvtpk6FccccijmbrMtWnM52FYRuqnACSPc89BfcN+jf8GAa0PPF+CGJGVHDmzhBFE0BfA9hJUK2goFnHzc8dhx620wqbmASrUEPZdlW+Gfr76Ka6+/HrYfQNYN7o+QnNTNBRzygX3x7p124egpAkr1ENoHxL4hwMxAez0GTv1oaexHqtVMRxp5pN+hROwmBS++9hr+/OjDWNmzFoph1quAjrGH01gjrYmc7+DkY4/C6Scdj3aVXNjCIvjdk8/h7Eu/iyJNNU2rE9WZoIxu6syeOP/f1QKSdNTxdTbTWB7pMR9wrBwJKsTqyQyyDt1uL5z30VMwFSbiClAdilAcqmJwwIJbCuF5IezAgSv5iDQJTuyh7FtY4/djmVLEKqsb6wZ6mLZJVSionl6kCCWpIMlB4lIPiaGbemZ4QUgK2dMCrcYS575Fno/ICRA6MdqaJ8EIFeRiGS2ehl1zndh3pz0wqaWV8xwNJwMlqYOYevOo6Dsti77qoBj0wlfKCNUKA8J8Z4RcG5BriaFkXSimC1mn2kY6sRVEjqECpjOQohkXNGQLIgVWZJQLwMsRKVlh9VIWpWFJZVHslhZIz1eQyU6HH2dQ8UKs7i9iaU8/Xnx9Ef7xymvoqzhY3Vtiymo+ljHVkXDy7vth/8nbY4onoRAqgEvWTMx1/mgDKBLQDX3YYYgVaoiHq714rG8VliouLFPnxZ1+eEPg8E0CYjcUIUwX54RKwX2TqKuZagwlGEBU7cUh75mHk449GO2ZIsy4Iqg15KUV0juo2i5sAoSOB8dWMFhU8cJr6/DwguVYUQ3h5prhvVlAVqJlmihCkcjBGD7GA4FiC1lvqI9EzVJQmHrbidIiTKLhebOZQGEd+Btuu5rXSLPs2VqorX2UUImGKUQjxmDjNWsjb+LNE/pYTR8NRxLHfK8aOm5ywdo1ZEPALwWgjc9S16bJa49+LWGIj+TxiCjMSM6KeKdNXteSe44ZxUmNwIb1bz1H/GYaD42DsvH9xOeJEETdyfUOm8bna6QCN8AfvlJju49l4IwOxMYGI6MB/PUixOO0n6DC1V5/w++fNs2G51d9i9P5qVCENDw/xJrEUzCNTCRgcby82NGitHV32xAg3NCYqskLq80Rq58DYs1gx94wwBU5YLXzZXj8j3LPt9P+6y2yb+EP9NgUzdq2vQ3XXXg+5s2YCjn0ICkGXikO4byrrsYjLywAzAQQ+lTyqv5GjXWKNwgQa/a5WlDIY4D3ZcFkos8op27KpHYcf8wx2HHWLPjVCrIypYJQnUSN6xeXqlUGJXq+CXc99AjueOAhFH0PEZV2kjREicMxjTBTfUSnNIjOSe044oAP4ZD37c06AJHvIIypDFWIwuTJWFMs4/qbb8PLb7wh9uv19jVR5knyfBx18ME4ZJ99kIOEgmGiONCHbMGEYhpYV7Fx5wMP4ZFnnoEj0646shfTO5OauhwG8EpDOHi//XHc4Ychr5BAnACbTYVmjlLaYYSH//Y33HHvA6xmToCP2uDYI47A/u99NwqKgrhqIWK9AFJWpQihRJJ8/HtEf2EMJlJS+3l4fofCITrsDOU9km5qYsC2cf8Tf8WdDz6ASNOE8N4o+z73b5y4D2IZWhxAtSr4+MEfwgVf/Tw6MxkeTlRf+vFXF+PMSy7HGwNDkHRdlBJJqLoTgPAtTO6Jr/xbWmCLAkLTl5G3JcxWO3DuYZ/F+7baDaoLhFXAsgJWG7VKMUd7bM+F77uwHJsnEhV6H4yrGDRdrqVX8SwM2oNYPbAOQ24RVc/iUgqUX8ibdQ1lgCciN2dSEzCWeXEm0RIlCNGkZtCcKaBJz6KzpQMtZhM6cm3o1LKYabQCNuXS2WjOtAAl+i5x3jmbgMVXuHB75CGQ/OSnDCceQiAVYbYEyLZGaGqVkWsH9IINPUtRwxiy7oO4FYRRicpJXHrKEkhzAdKoJ9Mok91GgjbMiae/EUODfvMaH+ko9rtoa50COwJCRWfv6EDV5pIRfQM2HnzseXR396PUvQ5TfA2HbbUr9myZjnZHQqucQRQpkEjy2gdH38qOBysIUY1CLNdC/Kl/BZ6x+rFMSgAhF+IdKeNA/rGRCGHjYp1KVwuwQYZUoks6bMDrioFi3wp0tvt4z87TcdzBB2DOtFZEpVXIm6R6JkAw5y1ARblqDwNC21HQ06fi2VfW4NFXlmMIJkqqgVjXgdgSEtgM5htA3nrGTQMNJd0EkuLFtUZxLIX1ctqcQ7jlACHnm0YxvwuN4dQIEZuY2Mio1Tn5nYy7JH+D5dIjIaRAQjGsuFZX1Li+TdLr1kaI6OrkBKFn4Ggwb8yyoF4lR2pY126+I1FIcdJYG2Jq/NdKo9N8TqXNkxlctzCy932YRpS0QNI26b1I+IGuQ9el7Zy+symAkN6T2muDhnvyZJxFSo4eEodIx0MisNW4qm/Kc9SOu9rr1IKg4bZNIrlswBPFLI7ZWCPjlIrdDEvmU94O5zCnDrSRK2/sszUCv/UA4zhbWdp/6Xf4+dOG5nFOKsoj/Tr6M43QH4dBZcP7Dz/CMH26fm1qjNKNPr9G7sO5Y9y3ooyAqWiIQ1KMFsXCRdRkhKqd3n8E4KYU1MbGGc3AbXRKbWj9arhmjXNRiESN3IMjnolxLKj/6fwU5zFIqAGF6fnpWiN+v/32H2eIbPRHNE50ScKOXVNw4+UXYNuWJsS+C0Uz8fe+Hnztosvx/KIViEwSFgOChDJae4O3AwjT64w4AykNJUQckBNT5ojSnrvugs+dcCLkKETkuchoMqugRnReHEMxsvAiYG1xEL+7407889XXEdDY0jQuUs/lKFjlM+nHOETkOthh1ix8+ogjsXPXVKgEIAMHPm3ihgpfMzDoBXj4qefw50cfHRcQNkHGOV/+MmZ1TuboZXu+AKdcgmZqsEIPyDXhoWefxa133Y2iRykwejo6khQKwCAw51o489TTsOeOOyCqWpA8Gyql2hAoUzQWopu/eAl+/psbUXJcBFKEpmwGXz/ti9huahfsvj60ZHToZOAkEUKebayw2ghoG+YMa0vUrtai/iMdnOPHNGGZ2U395TIKk7vw1PwX8Zvb/4ABzxkXENY6RKg/US7i8Pe/B98770x0NeW5HwNZwd9XdDMgfHHZckjZDDvY6ZnGYrUMj8ENOXc2ejZMnDjRAm+/BbYoINRCGfKQi64gi6Pm7IuPv+9wTG/qAqohfCtgBUy7GnNdQrtahe/4TCOgSajICmzPhq/78JUAoRLAlyP4eoghp4z+Sj9KTgVlzxmZdDULB23QXA9QUtkTZSoGTEVFa6aAZqMJrfkC6PkMSahbkkFAADYaqrDh7akRq3/JYRKVoyKjlOTMYHPEZA0iGX7kwA8r8KUyLL+Po4WKEUIvuOjYRkLbVAX5DsCTS9CoLJ5O4JAEZjQY0BNjlRRVSYyGkqHpv0UUMI4IEBKoESCR8g/5RyFgKIkIGG3wDNIUCOe1WECj2ISsNmNo0EJP9zoE6wYxaTBCcymCWQ2g+iQ+IyirigMEbgRFy6CvVEWv62C5CtzdvwxPDHaj2J6FpWuIRB2L0emRtGCylzTlp6lQVcqBCBD6HqTQhSGDC/KSrzGwqoBnYWpXBnvu3olD998dU3MG1x3MhhUocQDDyCAIZVY99ULaHCVUbQfFioVyVULPYAYPP7sYf3t1JczOGRgKKd8zQkYJgIjuGyCiXanu2LDBxcVAkiibcNIKo49fX1NgZLKoDgxCyQpKz8Yv8I33Xn9zGzYmOexF+XsRVCoPYhNViDZY2tzomcjwBzwy4mgTUgUQIAuCxQHYe0kqCpQTEiFyXeRbWuA7LkLfZQU8SuwPud8EmKSNlN5TVlWmEcu6BlnVRD0mAhIJ6KR7B6GXlFlREHouIp9KmMRgfm9IY1mBqhAoieBTP1D+DFHrZBmmmUWGqENRBJc+o82bxJAof4XSUhIQP+yFT4QPxCYvjHNS6GMAzNH/CBopOWkKrJBofT5gZiGRBDg900ZuvGluMhWBrlTLfO3ItiCZGe6WmCLiqZAQCRdoGr9L4ItnYestOaKADD8fUSgiE1yShr4zapmSkSFUB5ZGI2Q35DGJb9KcJMeVyo4midoi+XNEz5wYlCkgo7ayKyUxP7lRRyjGw+NvIyK+jWB/xBknIk+KokDXTV5LPS9gxx15++vqkzHTAKKfwoDHBa3Brmcj4nalcjNEbafBL0FW6BojuV38mhRxkQzOGabrK5rBYzkFw4KSXz/XWKBMFoyRLL1r1YVE8yRxsMTJ4AukGFLW4OgI9SHtT1lZg+8GvC7RmpTNZfh5FSmEaepwbQeh7wuHHxurYm4yk0VW4Hg2TNMUMv7kuBmliMHYa8pGUEYTQY2U4mpmM/D9kBUQad8hBeqYxD14zBKNT4IU+Lzm0m6iSRLCMOD92LVcfjxZz0DXdZ73gW0zVRCZDJqamxkYm2YTXC/m+6i6KeYocWniIEmJEOvM8MBMlC0bFmcxz0b7Y8PfaC1k0DV7W9x89aXoUMipafMe9sTqVfjGpd/FguVrEOtijeZC8eQcqgMP9Rfd2AhhoxOEose8NpOz2HFRyDZBDUN847RTsct2s9G7bg0mtbcicB3EEa2FPo+nWDERqhrue+Qx3Hn//YBqwKV2oXVTov4RY4fnCzkjAx9qEGLbGdPx5c98BlM1E0ZEgnSijUNNBsXYAqMJ9z3xFG67+x5Rl3eUCCE935R8Hmef+kW0mwb0QIjdpGkgxLRxDAPPvfYarr/tdyh5ESJFGXZ+UCdJoYecqkJ5c839r7O+ga58M/Qw4H5hJwsUkceomVjcvQY//+1NWNnXBxchZkzrwpc+9RlsO6UTVDpEDjzoggfMYiySrLGN4/m0b0jQNOpHITSTOt5SJdKRXkzKctC+mQBBUatQlLiywhBqvhkvLl6Ia677JWxivLKTe/1j+PtUyoLc4FEIxSrjA3N3wI++801s1dIM33MB3cCioo0vffsCPP3qa5Bz2TpAON5QXl/EaSMG/sQpEy2whVpgiwJC2tSzoYKCbWAnYxo+OOe9+MCu70PON6A5QFbOwkn2FQEGyYsWQg2pdp/GlAM2qGihUwKOxrlSAEdy4RPIkGmBEtSCRk95uukw5ZK0uiQZ+pvywFyCgegEocRGB0XHUi8ufYaKwwsJRx/lCJZbSTy/Kaed6KLCU0xepzigorFUx8+CH1nwJAdBbMOXHIRqCXFhCNk2B63TdUyZmYPeLiHWRKF4ivy0ZZuE2liSO2gYGiiPnCOBLJGcUh6FUScAoQgVpYaG2EGFoZIuYrTpUXRMiimBm+RPFWRCBUq3BcOKATtkDe3VK9fBKjsIh1zokYniED27jm7HxoLSIP5SWouXnDKcyc2wFJltAHouendB46hN6BatLjzpSX4dRVqIQiOJzUYjQ92z+d/Npordd9gae8ydgV3mTkZLxofs2jBDj5VFyWyBbCCIJHhBhCCUuOxExbJRqlgYqip4aamDpxd0Y3GfDaXQCcpGrFRKaMvJmDV9Mkyij65nXWycx53OojwGyvMYGBpEyXagZHLoHypxwj4BF4pkp2qpaT+MP1c3HhBypBgBtuqcjEmqgWwkw0yS6n0loXsFMfR8Hs8sfJWjuuT1pzvolH6qCHDsujb3QZOR5bHf1dGByR1tqAwWmSIkfLIUZRQqbLGqYu3AAAbLFQyS4ScpHNVO+5aM4qBSgVbIIvZsaJwP4iFvZjB3h53wrl3nYub0GQw4s5ksG51knNO46O/vx/yX5uOl+S+jt28AfiyhWHV5Huu5DINbEoBIC09RhC/Nx6EIs66ocCwLbc2t2GbraZC4eLQoHEwHebWVlhxeWbMcQ6UqJJgiD2wjACEZHzSiQ2rH0Efs2GgrNGFG1xRks1n4lLtDiT98COr0y4uWwHY9KLrJFDAGgVwgOUTO0LDd9KkwSWlYVvjvZI431jxLx0stXKlVBqyNoIpzE/CWFsyuqee5dmAIy1atRVOhBeVyBWqGoiMpGIpAQJcEtUill/J8ZnVNEevPKCCzMdLbOK5HA4P8dCzLL9pn0ao1GCwW0dTajkqpAoUiDDUURbpGSvclN5HOwJDWZ2qrANMnd2C3XXfGrnN3RltbG3RyYgwLtERYsWI5nn7mefzz5ddgOT47jbxYRr61DYOlMmRVGYmurCeAFiGsDmLWrFmYYmTRrBgIbTLHRXkB+qE2iDQFC1Yvx0C5DJg5ZPQMwjI5VMjhpqFcLjOdNGsoaDJVdLYV0NHWDqtUhiYn+URQeL2QTV7V0N2/jkFjV0fnsENw7HVjQwBw/W8KABEx8CTnTq65Bat7erCmZxABy3cJpUdyYhgEYCtDMA0NKik6By5HsdoKzdh9510xc6utsPXMWWhpaUvGj8/iJV7g4qX587Hg5Vfx+tLlKFcdxIoBWTNRdVxkCs3wKcqUqh7TM21mQEjlHPbdZWfcfPWFaCYHmE+K3xk8umI5R2yWrO1HJAunRwokNicgHKEGixp+tBb5lsM5fe/fYw8cd+hH0JLJwK4WYVDfxyEDapqTXHcQOtw39+2LrrwKfUNFqGYODMlYYICAiOj7FBDGYQDZd7HdVlvhSyeehMmGzvXxZMlDJIWIVYUBZWg04f6/PYWb77lvVEBIz0FrpgCEp6LdzEAPfBZ4qQeEGp57bSGuv+33KHmUqlMDCGkE+QGyCphO+V9nnc3XIzVOnRyCTNlUEEYSQl3H4u5u/PyWW7CstweeKqG90IyvnvgZ7LLVNlB8BzIFAxI2A6cDUVRVopQ8quWowCfhBIpi0zqb2BgSp6yIfbrxYBslWfupjAbzk4hBlMvgmZfn4xe33IRySOBz9JlH35eJQZU4KAgQkqbBu7efhZ9c8E3M6mhjR3ek6Vjtxjj1vPPx2EvzoVDkMAjZebShlIkJQDi+tTTx6b+2BbYoIKTN1Ig15DwV2SEZcydvhw/O2w8zc5MxFXnkd+H4QgAAIABJREFUYpMcwkxbJCcpi7y4BCAIvKkiYpgYekI+2EcQu7w4SlTUleq8kPFWLwQ90oLp5kO0C4p2RAQ0xSIR+Qltgz3CMRze+akMhsTGCNcHksmLV4VPuY0UuUiSnIXXWVD4ND9C7IfMi/fDAJRf6JMBLEXwFAuBWYWFPvhaiUHh9B1akW3XkG03oOsh8qRCCrFBEACgTYNUVKnYPYFZ9uYOL3YRC9GIchZCXrk+d6WGuihFDH4NjxZLCY4qQ4GOfGRA8yVuZ1pLKYLqFl1gwENUBor9DpasJIDVjzVxiGcH1mGpb6Ha1oRuq8Iy2NSOxO0XG30SXWj0shG9MAGoTBWNfKgIkNckzOhqx7t22QFzt5+BVs3HlEk6NMNCtdKPjKqzl1qLHbExxTpCn4BgxMae7XgMCIuVKgYdDY/8sw9/X1KEJRfgwUAQU7TKwlH7vR9fOelT2Kq9MAwWRgbG+IAwXcTpN0UHSnYVvcUSio6Nl15fjL8veAULFi1iA0sxEgN3ODo9+u4ysl1tABCmD0ljHOQxtXHp+efgw3vugyyBPF/ABjImGPzFMvotG9/+4Q/w8HPPIdBVNrpSeqma0aBrEiLbhjNQwlEHfRhfOuVz6CgUILsOshT9IBCmkAGsohzE6K2U8cvf3IS7H3kMoDIoQcROF9qIM9ksHMdmw9zq78aMtizevesO2HO33bH/3vtgcnMbWg2DzRhSYaN6YCnhh4aKHQBBEGDt2rVYuGIN/vjIU3hl+SosXbkCkSrKpghFX9EQikQwgQytkcigFEQ49MCD8ZVTTsLUnAIz8hgA0+EiwlDk4oZ7/oCf/vomxGoeoSSi6OIYz7gWkXmabyTOMLByOc757KfxmWOPhm3bvMETDTM9HEXH1y79Lp575VWEHIUWzAZNkWDZNrab3IFfXvxf6Gpq4sgKqeNSxHQsKmpjHmUtKKyPGiZ0qCSqJMCXCldWcc3/3IDf/uFOGIWCiF6lOW4JQKCIoK4o8Cl36MAD8M1TPossCznUzI4a22pTyoA0AldSJD7jiqvw0DPPMmCmqBFFCdOctRQIpv1LfRzbPqZN6uTx9J65O2L/PXbCtI4WZDQJbgjoNexuagXqdnr6RatX49n5C3D73Q9iweKlAIE2WYFPUeSaPMhaCirVKjVlCz/+7uXYfavZUKs+K0Ly/CJnigQYmoF/vv46vnXN9/HKypWIjAyzFryqi4xicjSMImqTW1pR7l2DQ/bbB6d8+pPobG6BLskwk7pnNL88BVwgfVV/Dy664jJ2Vv388qs5ms/HKIrdw72yEQ6N4XNrALOsynAJpMgqHn78KVz6gx+xw49+yAEkU6TTriCfIzBcgiEF2H7mNMzbdUccddDB2KFrJlqyOZhJGgbNnoQ4y7rLdhxg0Law+I2VuPPBh/HQ355FX9VixUzb86Gahtid02cajvyLeZjSU+sG4CZECImeePCee+CmK78Ng5w4lMOnmrhv8UKcceGlWFeiCoQjc3ZkL228Y9IFDdHDRtXRWrosjeN0qpBDIAWEseNixpTJOP3kU9CZMZFXNXihw88mIlzCAeySg9XM477H/oY/3XU3Ko6PbL4gRGA4ojUiiJYCQjKUJM9hQPiFE09ARzbDETmyIWT4kBSKyFGuXJYB4W/vfYDLMNWue6yCSvZBLADhWaedig4jw2reKrkKEvuF9hhP1/D8qwvxy98JQBjLSqIhIN4hBYT6m/PsO2d9A52FPMxQOOhEXUINPtlNOkUIu/GL22/Hou41UHJZwA9w3MEfwf57voffg8A0RVBFVDtidgv9prWT1GR9irgThVRJmDD0ViGt1+QgJ0YCGUeCgUBON4oMClEo8ZvYE2ahGUt71uGexx/Fw08/xZFKKvkx2tyj7yiRWHDSCKHsVDFvq6n48QXfwq4zprJzzZNkWLKEz55/Ie579jmohTwHNyYA4ehzbOKv79wW2KKAMA6o0KmMnGRAsyS0xc2YO20H7D55DrY3O9Hka2hSclC4Nh95gTSEnjCsVEmDZ/tJNCrJQZNFyQkGh7TRh6MnGNc2N9EFyVtDi4mg7FCuD9FafJ7MDPJkwFGJOhcyWFKiWIDC2Ien2Agkb1jtio00okCQsUoRC1okfarh58OjkgiRAIS+FMNVfCwvLofaJkHOBAj0EnrtNeia1YppszoxZWoTZnRSzMcCZEH7yGU0Yr3BUAkY0jonNjNhyEQcaSCqE29URBlNvVBEaRy2NAXIpXxJMzGUo6wOWTWgBSpIvowMGQaEsgo9kFGITPhlovJKsGOgHEpY49p4ceUqLK9WMaBEWLR2NeyKw7kzZC0JSlYCrClHjeg4NUVhyQjP55rQWmjG5PYWtOVNTOsooKu9gPaWLLJKiIJB9MIKbL8Ix7HQlG0S4g0xJZtSP2tAECP0I/hBhKLlomT5GLJc9Dga7npmFZb2hJAzbSjZHjQjg8q6tTj+kINw1be+jlYF0NPcuxqDqyarZvTZybRFymcTP6nxaQOoxMDLi5fi+ltuxmPPPsPGOHncCXinUVPurRrL/60AQiX2YEpVXHvF5Thkh3cxwKLIEyeyMyAUEa2eN50oF/7kJ/jNn++GXCjws5J3lsnNpOCqKGgzdHQYWfz4sisxb+Zkzu1QvBA5UjeSAEcBU43o/W6+535c+8tfYdm6Hqj5Vsi6Do+8s1KMlkIThgb6GLjvvv22+NiB72dgkdWI/BwjBx2B7/K/aYz5ycaoEU2YDCiKkqkir68aSijKwOMvLMHv7/gj7nrofugteTac6f3IKCIHjtiYRfSbIugDa9fg0IMPxhXnfx3TDVG7MgWEpKoLQ8cLKxfinMuvxIIV/fBkoSRXS3UeLa+RjFNTExTzgYFe7L3Tjrjuom9iSk7QRQnMBeTBSo6qouEz374Ajzz1PLRMjvs+CEJkMjosu4rdZnTh5ksvxratrQwSCaARhXLEcBfrSP0xMmjSMUq/G8+j+c2BVCblsSnIfXfJL27AtTfdgnx7B1yKqicU1lSUgo1wYvX29OKzJ56AK087CblRvOvpMyXxiYYo+wioHk8woSpJ+NwV38WfHn2cDVSmsVJeFEU0NAVREECPJTYe6YeiCvN23BHHHnEkPviBd6NVJ4YJGX1E+xZEfabdKonnnR0HtAJRLFGGBQmLVvbg0WdfwG//8EcsWbYMeqEZka5wBJr2Atpr0oOMaMnuxV03/xpz26ezrLyRrLc+C1mJbOmXV63DOd+/Gk+9vhC+YfB1DNng5/dLZXR2dMItDmKHGV249JtnY/dtt2Zz3uT4tDgItFL/rI1D/Pr2W/Gjn/8Ee+40F3dc81Mxr8c4RnNf1I6L0b6WOmDoPFLvZoYIJNz88CP4zlU/gC1rcGUSCBM57JSHB6+KrOzjox85EMccfgi2mjoZM/Q81/ULXI+jM9T2qeom5xXTUNVUWDTnZBUDjo/nX34NN995Dx7861OQMxkE5GjiPMWkzxJgm6q3vl1A6JUrOOp978ONl54LxXdZudNXDNz16ss4/YJLMOjQ+NjygJDeg+wB2fHQbBgMpg/Z5wPIUd5iSLRnUlMXgE1QhMGAcFmxjGuuuw6VqsdtRPNV1A4kVsPogJDy9XbYeht8/oRPoz2X4XHLYxk+VFqDiOmkZ5kyeuN99YBwuCTGOICQVl5mZUmjAEKJ0gdExJJX6EBECNUEEE4p5BPKaCjAlKzAIzE8zcSi7m78zx9/j0VrVrOIjlssozOXx9GHHIY5W2+NvK5D52CuuL+kkqAe2RkBdJmcMyK9hnqU7DYa50pAdQqFY5pE8Vwq40EmBe3F7JBOlYDFftJXLuOFBfPx6DNPwnqzfmWgUsRzdGeMEAaiaxAIFpRRAoQ7TO7Ejy/8Jt697UyKIbAAX6wpOOk7l+DOJ59kSuoEIBxnUZv46B3bAm+/7MRor5Ya3gSsSJ2Jokoh5ejpaA8LmDdpO7x3yhxs1zQN6LORlQwGK5ATKktN5IudN4lxS6INnLhPdIRIUC7Z8E3zdjhZWwATWiAousgew5oCp/Rd/pzAIInEJBQ1TyVbO4ScgEGVFpo45BqJgUSRPxLmEIYsrQ4UVaEfWr9K5QGu26fkdIRqDE8O+aequijmAwxEJZScQQxZ/fAlS6ikqj6aWzXM3r4dM6e3YPvZU9BskgJrL5o0mXMcmzI5zuOgSCDlNjG1i3jsUsxGPucZUj4NgzBhaDJdKynmGnNUTtBPWXgnEbERXZbIpCd9xBGliPK9JF5MPYm2FwVDts/eZfo3bRDdvT0ICKB5PoLAZzEgMtYICEoE7FOgSsaGJLF3L59tQj6jQZV8qJENTaIFXoB7psYopMglctTIA0iiJQF5e8mAkzKA6yOsVOE6PuxYRymU8cagjQefW4gXV3gcHSRARkZxLpeFPdCPT3xwf1xwxunozCowONdEgCnQpkyNoqojID+1tim/JhHcYE8uACdwuA+ajWYUrRJUwwRxegk8rbOquPCaH+EP9z6AfNsUOOStrIlAiZIOwqQbixqS5kCsn7sSc60qos/+9LKL8ZG5c5ELBQCgsc2FjGkTBFjq+twrrsbvH3iYpcHTciAEArR8BkG1hLwX4Mpzz8F/7Pt+GDRu44BFUGJfhUsldjNkUANPvPo6zvvOhegrlqA3FeBKGqoU+XYt6JQvGTjw+tbhsIMOxLdPPx2zWyZBZ0hC3RgidH0unKyTKAIUFo6iSDcF1rjEFEd9KQ8P3PeOKig5S9cWcdtdd+OXt92CIuUVEnWaaLkEKBNASO2oagoqQ/045iDq369iq5wOs0Zsh0rY0Fiv+C6enP8KTrvkCpRiCZlcHo4XcMkSUViZTHaRh0t9neYhMv0UMZqzWVx67ln48LydYFIOYHIoqsrjU9dUrCjb+OzFF+LJVxZCkXTO9wnJCZPR4fkWZrUVcMd//xDbthb422SskrEi5mlK06x1FQhTniHhCBctGT/CEaWQkEkiuiBEQES+Jc1RW5Jw+Q2/xTW/ugGFSZ2oesLwrI000ppJzq7AdvGfHz0KV37lP5Fhyll93LJWxJZMsGG1Pr4g5QBuGMJUZQmnXXUVbnvkEShGnqljzIcPQ84XjX2fHVbNNAasKo4+6IO48NwzOEqRZkUTzZ3TqQmYJI44ThFgyjwBPHLciTwreoVKxCnquO2eh3D9zbdi7dAgU8SKoYuQ3p3WqCRqQPPLCKu49ac/xnu33gpGEIBUHNP1UVBfgZeWr8NZ/301nlm0GL6uczSYgCNFqqlPSalxkqHiknPOwiH77EHkNshUDZbEZ3wdkqyjqgElAPf87W+45uc/w+IVS/G+ebvjDz/4cQII07hbevdEIXEU9ebUQUCuiRF5J2FI0y4gssnFQCM/TiTrPNdueeAhXHHtL7C6VEFo5EAwgoJWqhdidlcnTjnhOHz8w+9PSOkhMgiRp6EfJHnh9LIECjmfgbox4L1iOHr9pkCJDQUr+4r4wc+vxy133Q2jowVqIYf+gX6ohRbOteVGTdMb0nj5eNHRMSKG1OtBsYRjP/Qh/OrbX4PkuTBUBVVZwZ8XzMcZl1yOoWrAwHdjjw3nECbzN5lXIjdVtD1HCW0PO82YjhOPOBozJ7WDlAJSgMX0aJVAEuXVqygGPm558F489PSTvC6Y2RznUw+LqGwAEJ56wqcxKZPjHEKN8wjJeyJApaTlcc8TT+G3D9zPtYM5hy51DiX1EsmGmtJcwNkNEUKxogjqfmCYeO7Vhbju9t+j7BJTROTTkVgRF6D3fWSJOfFmnuh3zjoTtYCQgBQUFX4ks9gdRQivve1WLFnXDTWTEXTsapVTGZrzOWQyBrIsACTWRnaC05xEjF223w7v3X1PtLY1s11GY47WMo3GJmn5aBr6rSoee+opvLx0CefU25SzHCW00aTu7lCpwvURHddnp32to4yXtoYyZqQzQbOJACHtb4pdxTYtzQwI37fT9vyoJOAnGRpOuegK3P74X6DlCwg8qj8tc3uNd0xQRjd2Zk6c969ogS0DCOnJk/wWxiw0ocgTHKpQhyJMVduwe9u22K1ze3SGGTTLTSLMH2tCRKWWHiMLsEBHSvdJQSBRjMi4EaxFiiYlYJAMB6Z3CjAooliJ0iInJFNStzCsyTzk31Tfhzw9iSgHqYKl1yAxGfH9BBDyfcSCpUoRql6Zi7p7RoTAjGGpIWzFR1UNscRag2JUhctJ5K4AjroE2aDIjIOBwaWYNbMD22/dhdkzO7BNVwcKpoKCYYiEbUOFoUnIsOFMtJRAKMFxjiEZVkKsgpS8eLEmeixTXkUCPQnU0D6upCITDaOq0QNNnjcGlNRuJNBCXCd6b1pQk8WSjG4hoiGM2XQTTcFoqmLHC2xEIC+GShtI5EOOXYZuqiIAl6caiQqauI4QCyEREhLjIOPYQEglQhgQhij5ClZXQsxfV8RTr63FyiKZX9lhwGXkDDgD/Tj+AAIMX6sDhKI2GKEqAvqUg0p7CeufDlNgU41D8Zs+keD7FnKK8E4G9FxEuZPJw2tg/po1OPM7F+LF199AYVIXgw727ia6tAQ80pyq0Sb0+IAwYkD4s0suxeG77YQMW39i3FJ/uERBI0AYA+defjXuuP9haE0tCUVL5JwS7caUInzsgA/h/FNPxbSMDoNyWGKKWZCBl+Vf/QBWlx2cevbZWLGuG5bjsSFVcgKYzQXIGnliPXjFXhy63z446wtfwE6TpiOLUFDeqF0Tg4NGKnnCaU5zhJXsyQT/8KZK53JfAL2lErKt7QxIBuwIN91xB350441YY1fQOrkL1aotRI9YGIBSShVUB3tx7EH74jtnfBVb57Iw6q1ijvTTMRTGOO2Sy3HPk09By+VA5AM2DlN6L9GIiOeVePcpSkUUNMqjOfLQQ3H1OV/kyGMtIKQoIQECXZexomTj1KuuwL1PPwtda2IqITmVyKMdRjZ2mtaF311xFbYhQEge5hpAyF5wmhMEaIYhSAII4xEFUDa2uYA1J0FBTShSnD/NtbG4VbjeWFmVcNkNN+KHv74R2fZJrMZLfVALCIXXG/ArNv7zo0fgyq98DtmABKsaEB5TwEfi6Gxs8jOMZuDU1+BLx3lVkXDiBd/Gn//2JDJtk+GGCovEyBRls6owVBWtpEA4MIDP/scxOPkTx2LqpDwUcnNIVDaGUg5yvL7RGLKcEGpGGKQ85ACu6Vatlnl85JtyKFYj5JtkDAK48U8P4fs/uxYDoQdLF7mxSqgK+hjlJkURsp4rAOGsqQwIiWLJkVcyYmlfkEcA4dMLF8HVRcyP2l0IZwRUXRZf+vQncdonj2YwS88fEyAkU9JS2dAv0vyqOvj6hRdyHTRSsX7f3Hm45corRgWEvK4mGsK8bqV+g6SbWEWXUiYaPkrBoMAoYsAxIFQV/Ob+h/Ctq/6b54XS2soUOneggqmtbTj/K1/Chz8wD3nKX+e6ij40mrQlm6P9BGTI3UVlDWivpNxMTSG4QxGcGHIkaMd0LyeU0F3yccX/9xPccv+fYXRO4lIKXFQ8FTFKIv7DNQHfKiAslfCxgw7CDeefDtXzGNCXFQl/nr8AZ152JQYr/hYDhOJ9kzkiERsqQlMk4ZgDD8Rhe+8DwyfHgGAUpGqTRGN23BCKlkV3uYTv/+p/sLK/j6PnvhdAzVC8WOSuiUOMVRGREyqmkV3FTrNn4wuf+iQ6zZyIyMVEGRXUfgKEcgIIbyRAyHnP4wPCThIMCnyu7ZwCQtoffd3Es681AkIhcsM7JwkyUbcyIPwGphSS56FoGomxKCpTWCVVAMKf3HYL3uhZB4WifbSPVitQSJOAU2CSmoPJWCDAKjs+YtfB/u95Lz5x7H8gT4ItDAhFnrFOXlFqFtNAT6mEn/32JixYtoSdQK5HYl4UISTbghgqwnnOwk4kbMWBg3qW2diAkIQHIyhWBTNbcvjJBd/CPrvMYUdimXIfDQ1fuPhy3P7YY1AKBAhFruMEIBzN6pn42zu1BbY4IGT5e07Sl5k+qtoKTFdDh9SEOa1bY0amE9OaOpCJDOieglygwAxkGIEQA/E1QenkRTXx6LPHOCn+Stdk1UFeNcWumQIVomgIUCcmPind+RS1SSgHfC55v1nIYEQKmrJOKDLI0UVebYRqYsTRRhE5JC89PRF5ryIlwpDsog82emQHJT1ERSNQGKK33A83dlncg4xq+h2CvFMhDC1C5JShkMc8CDC5tYCpk5oxe+tpmL3NFEzKy2iSHKZV5jIGTFIgpVo4csSAalhxlCKI5LGmeGWsi1xM8tyyECWVGxACNHV0tcTYG42yI3IcKGJIZTqEgAy3VRJNIcDmBf4wZZSNF1b9ixIVQfLgCz+/wNfpJkPeT4pHBQwSRZ+SmprYgnicUOQ2CMRvH/BDBYETwan6qPoq+l0FL68ZwnPLuvH62jICqRkhkxVl3pzNrAFnaADH73cALjrjDHRkVRArlQw4EXnxAE2HgxArB9bB4RIFtEkIL2oKbgmg0AZAwLxdz3EkWAj3EV0lhB2HcFUNFlR8/4Yb8Yd7HkJf2eYNcLMCQt/Fzy+7DIeNAgjJWLWlJEJ4+dX4/YMPc1SPAzGsFhjAcRzsscvO+N7538SunW0cLSUDAhIZaCoiqo9JEToCY3fdgat+ei0LG1QsB63tk+ArOobKJUzqyKN3+WLsv89e+PbXT8cO7V2AV0EH05BZFk/Ui0qUT8lxS3cgyhgdwlBNBEQ4si+iboGicrSOgrfVMIIty7j62p/hf26/FTLRhxWia6qQiTpMhx6jMtSL/zhoX1x4+uiAkE4jUOjJCh6Z/xrOvuJyLB/s5wiabGTZ2CfnFB2+RjRfQA2FOE1cKWPu9nPwtS99ER+ctz2MgCjHIzRRBoTkmdYkrCy5+MJ3L8F9KSDUc0wHi6gkTWRj52lduPWKq8cEhAw8yBGV0FnZtZXUVOShmpTUSSnLzNALyfgWglps2CS5iykgvORXv8UPf3UjmtomcQ5XOp7pfJ7T1P/EAChbOPnoj+KyL5+MXKL+yvM+mev8vWSOivk5cvBzJwBFxHdHP6oycMKF38SfH38S2fYuOAkgVEhd1qoiS+CrUsER++2P8778Zcxuz3AUUBjR9CMjIxmwaFz4ATu9ilZF0NmYORKhJZdnAE+qn5RWTo9VdgAKNPS82XAXfPe/cc9fH0c/reOGDpkHpKCPpYDwtp/+GO8ZDRASrU8F/rmqB2d/73t4etEiBCqJ2tD4EUqKkmvj44d9BF896STMaW0COcsoOpg6MUmoywkkOLqM79/wa/zsxt8goNptsoz9dt8Dv73sQuR4YxtpQxEcTpxt3GdJbdGGZibhjVo6Mbm1hBBQsmFyhEWwMGj6/Oa+x3DeFVfAUnVorDbsw/RifOO00/Dlo/cTLc7qxDEiORnzsYwM5WICGLAtVF2HWSF6xkRbvpXXRfFD+yLleOl8nXIIrOi3cdYl38GjTz8Bc0oXHPZgJPOYBTuG4+Hj50+OFyEsl/EfBx2IX593OjSf2AkyqrKMO+fPx9cvvxJ9ZeHY2thjYyOEYu+i6SJmBoEXGg87Tp+Okz/2Mczpmsr7UFq7kvYYYnWQcnOsUOkGFb+768948PlnEOsqixOxcBpF9zjvdAQQ8r0SQEjXC6wKA8JTjj8eU7JNCSAUdXfJscM0cS2Pe594Cr9+8N5xAWFXc4FzCKdoGWghrRciOs/3kQHPGB8QUpQ/q8j8DN85+0x0FihiGUDn0kQCEBKFlYSGCBD++Nab8Ub3Ws4nJicDp7ywMz8pJJ+kxHCbxkQZj1Ht68Neu83DCccdh/ZCTthh1B5RzJoPnL+dMdFdruD63/8eC94QgJAcYqlzJ+3/4ZSfVPgumXdpv48GCEmpmuxXdsRbJWzTkmdA+L5d5vB8s8g5rqs49aLLcdtfJgDhxs61ifPeeS3wLwSERBlTYMKE5itQrBitUh7Nch7btE1Hl9HGOYVtgYa8KyPjEQ2BDEYh9V8bhWLDJlG4pFg+b3/JJpiqT/GfODooJIqZvkeGFEM8AQrFkdDFCIAkUTVPjuDIRBX1uX4Q/5C3jwwnihwypKNIE+XAxJCzGvoVFyuCMl6xetGXiTGkC09qS3MzosCDF5Gn0uc69FSmgsAqhU10QWKC5MssQuBUSmjJayjkJWw9OY+dZ+T/f/beA8qq8vwe3qfdOh0GEMUWwW7sRkVN7EkUTdTEFuy9oiAIIr2ILdEYTew1KrbEWBJjNJYY7IKCjQ7CMH1uO+2e+7mf95yZO8MgRk3+v28t7lo4wszccsr7PvvZ+9kbG/dNY0DfaqQSJuJGEUmahloaTIPgkOCKs2QEbgmRfdJRS6P8M+ws8rNz41KxAWoFFMv1sDSSv5e7LYRHRhhQsrpSJ3aBJS7ejBEQUM5MxfA5VQyAOr6UjypZXhgIy38TgwdPFvTOEPTQkj26NWi8QQmq53vwfA15twTb0UGzyw7XwqqCgZfe+xTvLmuAZ1aiRElpKRSZMfA3HYfX1orjhu6PaZddhv5JUxUsQimErKlp4O2FC/DHP/8JC1auEHaFQEacWqPjQxOVIMB+u+yOYw//CTarqUIh74q5hUhcdcqjZHIET/57DibOuhmttifFV2SaoTq730YyGiCxHkDoakBrEGAUJaMhIOSxZMeY7z8VszB13FXYb4cdUWOZqORMpUjveD3qyLgG9LiGl+Z9gssnTMTSNY2wkikxm5BoDc55xUwBYYP61mDcJefjoH33BEvBGFxUkkGWe48NAW78lBpDcjHzAfD+Z58jkU6jT1UlqhMJcZa1yFKJ4yabFSz/KeNW1yZ/96OGRoyZNh1zP/scgclYFJoKhLMr8RIKbU047tADcPVFF/bKEHZeSyEgnXHXA7jzT0+iyS2I2QgBJiNmWI5ydpiqHlqw063Pcn2cceLxuPj0E3l7o5K1Vehkx+ftCQhPmzoBr877EDEzDd9XDHc8YaBYzGM+X7zVAAAgAElEQVSLuho8cf1NvQJCkUsRc0k4ePdZVXVfqkfEAEXzbAkW7FyDxHFYyT/LGcKegFB0BXz+sHClzIqWP05bFmcf83NMufAMVIZZk2zE9HQOFjaORFOZgYaYwMg5DA2DerBX0fEnIDx75hTMfuklxCv6wXbYFEsg8ByZ1dTzeWzVtw7XTZiAHTbflJkBqEoysFtWCSWNDgWMH3y6EC+/8k98+MmCzs/DY3jYQQfigD32xna1daB5Mm9PPlrsAHpCx5qsg1MuvAgfrV4Bn6wEn69kyrUvgNBz8OjvftcrIOTndnTgg5WrMfLa6zGHrx3neqNLkyBR9DGothbTx43FgdsNkZnNhCAyNlwoSffhuprMRt330iuYetNNaKP8XdORy2Zx2D5D8eCMCZ1zhuXlQUigKym2NOdUARwxaqIS4HoWMruqodbV3otOCclyEoX8+YdfeAWTb7hRJISleAJtTS0495jjMOXiU1XskuS2KiaaYw2c4/U1Aw2ZHOa89RZenfMG2rIZZAs5pCoqMGjgxth/r73xvYEbY6v+/YQd5dwk72HKzylnf+of/8b1t/8eixobUeR7TaWUg3DI3DBnVm1I3ZmanqVSl7C66zsiGc1m8HNKRsdeirhXlPn7/zUg5FbKaynhBzj9F7/A0F13RinTjjgbTaHDKs85jyfXRTq+frJwCa7/3W0iZXY8T5hTk9cWTVtkbYxAbDjFWwYIvVwGOwwZgjOPP7EMELpdgJALSiz9tQEhXUb7x3oHhJSMvrngU9zxGE1lWEMol9EoxiUChJRfM3aCDCFnGqVZwrWDzb6SDjOWwuerVuOWR/6IhQ1dgJCsqBjkhfi3FEVXSWkWoILRHPkC9ttlN/xi2BGoq6xQLKkAwqIAQlFEpRQgvO2hh/Dh4sUCCF2HUTUhQxiZ3onpTFcd1Hn5hft+OSBk3UPHe96B5YBw86oq3DLpKuy74xC5bO1whvDsSdMx+5V/bmAIe968G/7+/5sj8J0BwrX7xN1lntIxZbHM+z/s0LNLn0AKFaU4+ls1GJTsi83jfVDrmUj5BmJeVyQEZx3YfZf9NnThUogmnJ2L3PTCzo+SL6p5QTWAzNlDzk0RICq5g4yVMbRbanz1fjmCb5eKyIDhqR41gjB9F0nJqlKzVyz44hW01LdQSYepUhGL3XbMt5sw329HW20CzYkSsq6LVEkBqkBXi5iKyojysdj9JfuhCl6xSZbl1oGuUbqWR9JpxhYb1WD7bbbEoI37oK46jqrKmIBC1+5Av7pKxIySHNOgEKA6VSWRGppfglv0wtejCY3KX+KxKweAEVMXAcTOKze0CBeLfLFvVt8R9rUsCLbTHIAMIfOVZH5RiZ3YqeT/ixmESDRk+km+RgWAFMa+KwBTZlJ8AnMlSXWYRRYkUCgl4JbSWN3u4R9vf4p5S9egSQbVUyztpSOuTAsC0FWzlMngZ3vvgxmjLkM/gmgCUHn/au7O03S89ek8jJ42HZ81twog7O1BVtHMODj7+BMx+vzTpHAr+orBCIwSbI1GHhbmLluBkeOn47MVq2R2QTE+nB9Ur/lVcwLrlYx+BSBkB5dNh+bAw8hZ12P2Cy/CTFUgnUwiyGRkY77kzLMw/LhjwPhL3Q5QEaNhE38vQIfjSmjz0pY8Lr5qLD5atARFsRVXsjo+bM1HirkS+QxO+dlRGHfeOTIzaMEVNzlkXcTiaQksZgGY1yAzRH9+/gU88PhjyIeSqZJtY+ieu+PMk07CHtsOluy3hDgIMFpDuA2ZVMu4PlzDxPuLPsPZI0Yh49FdUkdddR9xFLZLHuyOZpxw2MGYMWoE+tBsoIdkNDqXoibSgWVZG6eOHom5y5aiwFfSTckg5XXNvFHd0mHSOKO1HfvvvAt+PW0qBlUnIVYyfji7Gz4pZ3dZs1CBvTLj4pQpVwsgNK00ihIOye9Rfl7AkH71eOzaG9fBECpAuLK5FfMXL0KLZwtYLdBFNjLRERt9F9WVKXi+ja0GbowdN94IMVFC0ORDOcQqQBhD9ktgO/W+h/Cb+0KGkB3yEHhGKgs2tBKaiUJLC8459lhMufAs1IRz2i7PSdwSc6y4rmH56jZ88PHnUsi6EsMDZLLtGDRgIFq/+AL777k3+temRIIaPcoLdwLCM2dMxeMvv4xYug8cp4R4LClxQtVkRQp5TBs1Ekf9aCgqTaj7i2pikfIr3NBQ9HDf7Mdx9733SXxC3qPaImQstQApaNh56+1w87SZqEskJLYiJFrlXieg/vOrb+C8q69EKUX5KdkZ5dBLEFTheF8DEH6BkdddiznzP5b7i0oULVdA+ksX0hnjxuGQvX+APnE6Y3N98JEyOZcLtPqMKYlh3tJluGjseCxrbEYQZyYj1zwf39toIGaMuVK5IBNEdvKwXTNUNO3YfostJRaA1zlNlvj5eO0wuohmZmkjjncWfYaOvCvsE91DQ55HGCMCjpr6erz46iu48ZZbxUiD9ysjUe6cOh3b1leEElgFYMjSCgNtGHi3oQVTr78Bc955G4ZliuuyNBhUX0wUFKcddxwuOPEE+klKs0fl4hpy/Jsd4KpZ1+Ovb7wmxz9DZYnsQTyJbIbSZ2BtQNhzRnWdgDCXxc9+9CPcO24EUrxX6fCrQWYIL5txDRo7nP8SQ6jWd7o3p6qqkV/VgJ232RoXDj9Nrm0z4GgEJ9vVXkBAQRfgAs3mSjoefuIpvPjaaxIZJGBeTOFU7I96qPWXmaWqsch/YSPVh5fNfS1ASKn8/X9bP0NYDghFkC3ze4oh9OOxEBA+KTOErLciQMhahbmIZAjXBQjVVW0KIFy0eg1ufvjBLkBoWCIF5/BIJ0NX5qjOmkyAZT6HobvshuOHHSUmOmJJzyuMfgp0reb6k0xgVSaLOx55BB8uXgLIDCFHU9QMcvQQtViYB6oOc/fKdX2AELl2bFFdLYBwnx2HUNKkZrhNDedMnI7Zr70Coyo0laH51XoyZzfMEPZaem34x/9HR+C/Dgi7PpeqGpScU7k/kcUyizHES3GkfAtVgYUBejXqzTRqjBRSgYW0FkNc+C9DWelLd1oBjuj5yqMXym2l1TycMpaJzGi4mcvcIR0yhQlUklSZN9Q4k0VA6MtMYDHwsFFlBepiJgbFEqg3TVTJYunAhSsSGUqfbKOIJUEBC7w2vJ1vxhdpDU0JTYBH0mX2oXLDI0sngDC0VSaI0SRYPi7MntoGlBRVHMMCB0nflgiGmMEQcAff334L9O9bgU03rUefqiQ0r4C+VWnZfJyOLPpV1SKp62J6UBSpKrMKFG4ul8NEjGAXIOw5TRier6iB22NHVlKxcK5LQLoWmviQCVS/JPOM/BPqoXg+fGHp1LGWn5H8eB+e78oMpzi/0n7a82TmqMnWkPMTaMoEmLe4Ee98sgzZUhx+MgVP2BJlElEOCIN8B47e8we4ZtTlZYBQLc4sblmszVn4EcZMm4nPmtplo+7twQIslvex21ZDcOPkydi0T0qKPpDp5XweHTBhYc6SFTj78rHI6xba7EKYa6QaDZ3zauu4wb8tIKQDbksQ4NLrrhWGMF3fD26uADPP6I2DcOUF52NgdY3IOqtj4WSjNCiUKG3Vl0XHlJt+j6de+DvaHBtGXM2wcNaK90x1fSUali3EDoMGYfqoURi6wzaIkX1kNIhYi9MSVAPStKAA3vuiBROuu0EiAIJ4HL6pSQ6i4boiJdryy7nAURdegCOH7gXb9xEnIBPJmSo0CpRNmQYa8nmMmz4Lf5/zPmLpGhQKDlIVaeTcvAKEhx8iDPCAuL5OQMjLkDK1rA489NfncNvDf8TSJpVLRqYomh2mUQ0BYR/LwozRY/DjvXYXYEGrfTrylsuqewLC06dPxEvvvg8zViHMk0in2RgpFrD9Jv3xCGcI62rk7HefIVRF9XOvvI6x116Dxa0tsAlSOEMkTSRK7OmsZ6KtdQ1SMQPnnHQSrj7vbCTEbIl3VWhjT/ZBi4EAbH2AkE0xzsNShnXuccdh8vlnoY6nmuDfptOhMuNKJxN4/6PPcfzp5yFvmrCpbODcL5s6PBcBcPdvbsbBe+8czjGG93PZdc73c9q0yXjyn/9EorIerhtILp/hBYhrlNcNxKwxV2D7zTeS5+AsEskSaeYZQCvNYV5+ATNvvgmZXF6YlZxrdwISnhdmniGbx6+OPAaTLr8UyZC55NuQOUEN+KilFZfOmCrxICxOuRjy3uW6XOEUewGEVI0o0Mii+L2VKzDqmmvw1vxPEKuoRpLyvtYWHDp0X0wdMwZ1SUteNylFu3pwZrDD99FRLGHcjBn4x5y36RoCI5GG4/qwM1nEDQN+pl1s/lWDLPqjABIL4kRJw0N/uB0/2GZbmSEWwEXgadDFmuBZQ7OTx5irJ+Gxp/+CVF1/MRgSh8hwxIGMn2FZKPoeavv0k0YhjZ5OO+5YjD35OJlh5PGnYRGbho7vQk/EsCpXwIWTpolrKxt9ViohsvAIkPOz2k3N2H7wFpgxeiSGbr8jpxLl2kXJUuy2Afz24Wfx2wfvRUE3kOG4hbA13x0gPPqAH+Le8ZchTUCoa8jr/21AqPbGaC6QMRP9kxU4+sCDcOAee8AsejB1NpK4RqqfIyC0KWfVNMxb+DlmP/0MWjP5zplzASKyj6nzGzH1BITyWtTyRmYvnYDw+F4lo3T1JEMoLqPfABDKbGAURdQLIFSfPTwGvQLCEMhx5Ef2fF2ahovWNOK3Dz1QBgjjqkYol0uHjXlVC/H4+cIQEhCeOOxIAYQc75Gm9HoAoe16sHqYunSPKPtmgHBwnz4SO7HXdluKiRrlvrwXz5kwFY+9/toGQLiOWmfDP//fPwLfGhBK50oCSLs/OvFDFJ4c9UqiOb8onSyUN5ItZNc+VtSRVMJS1JiVqNWTqICJtJEQqVOyZEihRBfQCCDKQhouJOWZfUrcGRrFsEvHDZKMVRiSTQGpbQRwdJVDyK806SAgdIsOTM/HpqkUTvrRwdhjwEAUFi5G6csMKd1lTEKHZAvRHKCQ0PGF7uHjII9XmpZhoeZiTVKDnq6CmVOGGJxvK+rsjlK+SeMR1dnXimS4uOxHk0JqKeROKuyhz1kLdvr5znJIxYuIGTZS8ZLk+VGz/72B9Ri0UT/J+EvrmsgFuZDGrACaZUMng0gL57LFMQKH0QzQ2nlLsuyv5SYY/XzXcQ5nOENnU7kKIrOZMiMeNRJfAkWjaqaTZiMMutclaoTMIC39yxnCfElHW5DC4oYc3v1oCT5a1IAgVg2jokqANQPrUeTcZA+GsJDBUXvshVlXjER9nMYTKoPS1+iWGgLCRQtwxfSZWNiYEQv23h6UmertBewxeBvcMGkCNq9LIc0RIloR6b5y+kQcb3++HJeOn4zlbR3wTFVsdp+6WvdC0NOYJ/pJAnYCrrjv4A/TpuOnO2+HpMzqhUG8GiW53JhttAQeLrr+Bjzx9xeR6FMPO5PD9gMG4prRY7DfVkPg5RzJworFGZwueENAcVsJeOwfr2LCddchS5lPRTUcX+WAqhm7AKWED7ejCb86/HBMuWwE+n7pZBkPHJWdyZvcTMEruNCTKSwtuLhixiz84+13EaQq5Tjk3Yy4jrJgphzTa27Cbttti8vOOx8/3H0nBCgwsAMmYpJxqVohSkJ561NP47rb7wMSlehoz0lB6pRceB3NOP6wEBAmDFBGKUUUZ4nLFiJhUdjlBrDMzmHy9TdIVmOGkSvCpKjuNB1DyVb9atjPcNkZp6FW05HyA6QsUwwzyh/KBl2BuxU5D2dwRioEhOQD5L4iaPJpKtOvF0Co7ns++N7++q83cdV116LFMNAqmVa8f0yZoRYGK5VEyS3AyWdwxjE/w1VnnSafN0YGJwQSfIv/CSCssCxk1zTivF/+ApPOOxt9aHxIdtexZc6a88hWLIZX3nwf54+dgpwVQy5GE6VAnIVTBNOtOTzw25tw6M5bqSZJ+ChPsMhpwKkEhC+/imRlH3huILmnnNWk4cZJR/0Eky44Q5jBwCkhFaOBE+eGlbL33WWrcdrVY7C8rVVkWTSEEIYqXCJ5/TEHLW67GNynHjdOmoo9tt5KGFQyHGRc8nSp/VKmPO2h+3HL/Q+IwyNl3QRN3D9SrofZv/sd9t5yE1h0mVZ5LbJmC8tmAB+sWIkrZk7HnPmfoKKqDq1rmrD/brvixqlT0DedBDnHCl0Xa3w+nBKQox9LUMQ9T/4Jtz74ILIC4mJw8i4MZr5J/JEvxmFRELj67ZBulRzZAEGmA39+4CHstukgkS9TtMJH0eD5ADrYbEkkMXLSJDz1178j0ae/5M4x0oDcO/dF7i5a0ZOmS5wxANksNtt4IK6dcBV23nIgErz/+HO8riknhYa2wMb9TzyN6b+7V1yd+/SrF1DITNaunFAlSc98sRxnHDsM4y+9ALU6XZ01mfkl429rwL8/WoqRU6dgebZNQKGsj6FSxZB4gG8hGc3lcPQP98O9V41EpVLqyh7+9Py5GEGGsE3NEEaGZeteicM1ZD05hAoIlVHinIHryOGAXXbH6T8/RlRECX4gzVcu5CEgdAkITeUsesfDD+O9BZ8gXlEBu+CWyTCjC7urebt+QJgS+TL3e1FBaQY8HlMrLWZaXYCwy1shchul2mmjqhoJpo8ko2QIeweEjyPjsnGhZkD/U0BopVJY0tCImx+8HwtXN8gMoaErQKhGZqMGf3RsQ5YcPoqFHPbfWQFC5hVGgFAyGdk8pqgiSZOeLO58uIsh/G8AQs4Q7jBwIH476SrsvMVAMcnSLKUIoGT08ddfhVHJMaEQMIfupuu87v6TfNH1Xbwbvr/hCHzLI/CtAGHU2VkfIOR7lHByWUnUhsv/qhkz5foXZcaI3JEFvscMJwsVYY5hyoihUk8gVSIjoAkrQHMErr3RoklQE4WuymuEDqPCFAqACMTtlCR/5CDXbudlY7UtFRzMzdwp+Si6PmK0E/d8XHjEz/CTLbaDvnwF9MY1UqSLMYzuYVnjSnhJC81WICzh31Z+ho+8NqxKWdDr+qCYV1JQFUFAljAEg6EkUwuSytSGZbAwh+HiyKq9lESpSDkpgQ9TtujMx2LchptvRzJWQlU8BlMror42ja02GYidttwUdQkTfWNxxEs5WJaNeDyAGbPEVIYd5c55wVAuoQwkOB8QOnCF50rJfHsxjeDniYayO78qea7aLUJDBPka/TtnCQgIlYm9MkOIIZelAkSH6xVVgHKxJG6QzGzLBxb+9eFifLqiBQ0tZN5SUvhyUD0M2lsbEMZNaPkMfrrnnpg1ZhT6x+lT2gUIFYgD5ny+AFdMm4nPG9vhGusGhPaaVpz5ixMw9sLTRSKWtggIKf91hQEm3Hzohddw3e9vx7K2DpGMsjvf0xl3XffpfwQIJXdTXbtkOqRDDRdtRQeXXncdHv37C4AVR0UsgSvPOgenHnE0anm8czZS6QR4YPOeh2Q6hka/hPcXLsQ5Y8dhZaZDAnszHVkgWSmsKxszLKoLQRv6VSdxyYkn4oyjj0Y15zYCbn/hxm0k4BZLYrDz13fm4tSRV8Aly5iuIrkG+AVYyTi81atRV18Pr7UVhm3jJwcegF9PmSDSU0rNYgHLVWW2wYKOv/rG4qU4Y+RYNBVcGFYS2XwOZjoGt6MNJx56MKZdfin6WUZnzmQka1b1RWi4oevo4PyvZeH5OW9g1m23ibkB3y/lsbxW06aJgRUVwgLvt/nmYsTDKIt0LCGAsbyD3RsgfPG992GFDGFU1JMh3G5APR69dha2qK1TwimxhI8KHh0uMxjnfYyR06fi05YW+KkKuT9FMiqAkE6/HqpTSWFFhw87EtMvOk+y+SxptKmiqRwQTg5NZSrr+iLvMjgmmiFU74zZsNUJCx0Na3DWscdg2oXnom8IZPi5xT3SZCYs8Mycd3H2uEnIWDHkmRZBNVsJqEunkV3egAd/fTN+sutW3WbgegLC06dOxRMv/xOJKgUILbIFZJscBxMuuwin//ggmVsreUUBK/xIBddFRWUMtz31LKbcfQcKCVNkj/mCDYOxD/wFWSch5y5Fds72Mfrcc3HSET8VEynOqIpUjJJJHbj773/DVdddB183BQz6hlKcJB0fj916K/b63iZIcBbIUL8X5ZdxgO/DZcsxauZ0vPXRAgGU9bV9cMOECRj6/W3h2i6SbHjQJZt5tk4gc7eJyhheeHseRs26BivaO5CsqUHWI6hlbIm4Z6HouaEDdPnq0B0QFjMdmP2H27HfkO8h4SpXVQGElIvrVGzbKCbiuGDceLw45134VkIUD14YDcEYAt4XCcNCobUVacOE09aOn+y/H2ZNHIv+lWzEkNULn1jYcx0fLFqAy66eis+achL1w5nBjmxG4kJUrqBqTnFmz2lvFgOlJ++5C3WGiUQoeWZzhwxhgwecNXIsXnj7LcTqaoQtU9UAefpvAwgD+LkcjtpvKO6dMBpVBIQ02iJDOH8uRs68FqtaCkoRQPne18gt/mpTGSVRYuPSsiwZdWCdsHn9AJxw+BHYbfBgCXcnM8h9XibMw8YCATrdPl+fOxePPvMXNOULap6WDTi6a3dyy+FIRwhMewWEnCEcHM0QhoBQXKPZwTThBgZ0S80QrhMQMpIoCLoBQmE2Q0CoZK5dktG7Hnsc7QIIGTmjZgh5Xa0tGa3smiEsYwgJCBc3NOK33QChJdFSnfda+W0QAW+6gRcKIuXvBIRiQKPqCr0YSL1QSoSA8JFHMH8RJaNpMT/qTTLabS/+Csko14GesRN6LoedNx8ksRPbbzJAAGGRCgoNOG/ydDzxipKMSlZzyOmWNynXqgM2AMJvCWE2/Pp3eQS+MSAsL5IiQBhptaMZA3mjYZ5MebEWfYAuSR3/RYFCNX+mHmJqApp7hDbfRV1yZ2KBhhiLIm4oXKPotsdNPLQUFqescIhYzQkqh0wWd5TR0DqbTpHcUNXgPGUNXa5+0Q2c9AJYje04ec8DcPaeB6Nfex5GQwucthZknIyE0LtBEe1OBr5Zwmrk8V6uEf/qWIkFVhH5mhq4vnIUkwJaQJcCp6o642dWHTflRiaVQqeVNcFyqRhXYJn2CrSWLjnyVWYeQ7Yokhpxga81NWxRUYVtq/th6PaDkTI6kLBccYWjZb+ZoH40dB5lQRxTAfd0IuXzRXmH7DiKmygt78MDIhuBgLwueWn5BhqBG8XWdsmgKKGja6h8XiMm59j2fHgO4DkxFAMWaRYczjZpcekkLm9oxvKWDBYsaYGrp0KxjNquZKENmemu96JYuZhkmmVw+A/2xMwrR2FAwpIZQsW66vCKZE1NzP/kc4y/9lq8u2yZcmErd1cMrz92d7fZbHOMu3QEfrDtFqCzeioMzu3ItcKsqMIqGxgzfRae/ecrsKqqO+VaXdfweswSekR3RL9XzhDeNmMqjtxpBySZoRlJdUKzHs7E0in1oef/gnc+XoB4KoUBtXU49xcninshPf9oSBFJV8lHOIYmMsqRk6fh+Tf+JSYTKuieTQgyJ4rV5jVmF5qx+UbVuObKMThgpx1RUaKDXMRyGcLa5IISMoaOCyZMxnNfMl5+qgow4sr+nKyLVJtqbjfOe7CjTeaXpo0eg6HbbYMEAQLvcRZGgTIwIVha2pHBmBtvwItvvgPDrBSAwxlRp6MZJx96GKZefgn6mAQYjGOJDDGof9MF1BGUSxQEZ6IooQNw/T33YPrNN2OjbbdBQ0srUpynyuYx9sJLcPbPh6kIAJezxkVYiaj8VmeFTV9eKtzrDc7/FXycPvlqRIBQHHMZDUHm0S9g63598Nh1jJ2IJKPdASHP29/en4tLJ03Gas+XYj6aOmLcBY8/zzfjPpj/eOqwYZh+wbmoEKfQsNlCDQSNG2CCjNykex/Eb++9H+m6OrG3j4qSaIaQIdm1BHSNq3Ca5BCejxo2GNhpZxyJrsH2A+jxJJ5/8y2cPHIMEgP6Iee70EwNXsFGOhZDoaERT915Lw7aeksxI4kkIuWAkA64p08hIHwVseo+krFGuT+lw1VaCS8//QRqdSDBY+2XYIU5oGJi8yVWv/qGG3Htgw8iPWCANLM6OjoQTyYVCA73FjefR1U6jXSxhJ8deBimXnG57A38E1528BLAax9/ggsnjMeKbFZmVAkIOTpAhvDR227FPltuCh79InNKNeWIreJzgJUtrXjm9Vfw+RcrYcXT2GXbHTB0p53QL22JwyHPkxnm6pVMTa6z5a05jJ42A699/BFyYrYUl3lfSugkCoRziJ07Xc81Qv3d5F6QyeAv996DPQdtLIDQ6nR+VUCfe5nDUOxx4/C3N96GWVGnrofOWTTVGOWD7zPJho7j4szjfoaRZw+XqIZ4yIqKbFGuJeDlN17H+BnXYmnORymRVg3U0EgsmrMqcf/Rbbk2N66swcyxV+GgXX8g2Xts2PJV24hRYsB5U64VWbpRXR3GDHWt452Hoex/epsZ7Plz3NGL+TwO33MP3D9hvMwTcwi1EDfwyvIlOPfqiVi2hiA2LhEHUaxUT9DX2+t3rcPqLHU2+Cj/9B3E4nHAcWDYPg7Za28xHqtg/qo0U+kCrJQctN7KFRwYlUk02TYefe45vPz2WzDSlSKdZc6qsGSdzGQICMMDoIdMajfJqJjKbCWmMgOTKXH4VHxwBAgpGa3E86+9gQdeeEakqjLLHjVvuYf3AIT1cRU78dWAkIjb6pTKdgeEwdqmMjQFDEqyt5QDwsWrGqDHyRCWAcJeTwJbCoHEbAzdRQHCPmmO16g6iXsf5RoEhEim0NCex50yQ7gMerJrhrCzvgrrhvKX6gnWerqMqrgjFXUjwfTZDuwxZEvcPPkqDOlfj8BzZc9vNXScMmIMXp47D1ZVhYqtCR3ue22qR29iAyD8qttvw/f+x0fgWwFC3kzCboWS0Z6AUL4fMgnKDru7pKvzs3beFF2LlgpuFjG9/J7MOLBo9EtKMuFBZR8AACAASURBVFoWRl0+NFy+2HPDlO5bZN8ubn7hzKAMzisXrJ4D7NH7YmhyKuvi+xX1GHvQMdhBS6M2Y4v5REumVcKvS6aFQiGLwMujw7Dxod2Ef+caMaeUwWoWr2ZaijVZlNTHKXs9ykFDcNXZEVPdL9p+S2xDoIpSxbASFKocwmgQXw14h/MytL4u2KjMFLB7RX/86sAfosYqwChm4HDeUcxQAtbqsFIx6DFLHFLZced8kBgJmOzia4hJhAQrXxUC2ynp6J5Y3e1yjeYB1MYTuiDKrBqjJEoqGNyj7IzGPuy0Mry+BtlCgMasgxbHw+dfNAkQXN7SilwxBl9Lo6j1zuCphV69BR4HAo4EQWshg8P23hMzrhyFgczdi6pUup1xhtDz0daWwWvvvIMmOsB2hlEDScmBUg8+96EH7I8UrxPbRcqKKdc4vYSYpmG17+PeZ5/D9X+4R0Jx07V9YPOzhcdIvbdvDgh5nkUyOr07IBSpaNhh52sQoNDss81T75EHt5Yg32NjRLnZqvNnClhalXXw6PPP4Dd3343WUiASs94AIZsCvteBbTbrj2uuHIU9B2+NuMiRWU8QGWvI5DKoqqnEp46LQ375S6xxgGIihaJ8nxOWfPjwOQPDAtJ3ZMaGIGzK5ZfjzGFHyDya3N9iSweR6VE6ucZzMeY3N+LpV19HSYyFaDiqwW8nQ3ioMIR9yBAy/oXrgUIJKPIeCe3tXQHEyumWQPPjVaska5Guk+nKapltHNJ/E9w6axaG9KlRphqODzOmBusEygaBBNrH4/H1AkKyEJapCSAcUl+Nx69n7AQZQmUIUs4QEhA+/8H7uHTSVKxxA3gWxZMKiNCwh/d8LEHjBRe6Z+OUo4Zh4hmnoYrrX2juJPeWzBCawqxOvvsBiZ1I91GAULkCqqaYOhUeatIp5JoacPZxx2LmeWdJ4yAILee5PhbYeCAgfOsdnDzqCsT790PBt8WwIwKEuTWN+PMdd+OgrYd0AkLBHWWCAgUIpwtDGAFC6T+5DrYbOAAP/+E21JmaMHPRmu66RcQrY5Jbd/tDf8Scjz9FrLoGpqmDDsRkZroeBLE+KtMVcFrbMHTXPfDLn/5ENQvD/UJ6IUngjc+X4OJJ47GopVkaIJSNikuh42P272/D3ltuKs0Aj8ea7pAs6GS8QBW0WSpMyGZREglmUyrnTzbQeJ4kzpINr7iBpnYPN915F26f/Sic2moBbLRPEUutziD3UCLXc8Mvc9sUpimTwdP33YO9NtkIab5mGLckTDLlqYGHQszCKePG4/l/v41YRU0YhqSeWGYh+bqhcRrXk1oNuPSUk3DOL46G7thISmQQ7ztN3JMpMn3r/Xfw8J/+jA6OdCTEXkkYNiOMzFBPTkWLMk8pFVz8ctgw7LvT7iIZFVdnHejg1y/Z5fG33I27HpsNpCu6AUKyUL09/hNAeOCOO+LeCROxcdoSsyovZeGNVctxwcTJ+GRZIxBLyfum4U83Q5HeX7rbv0ajFCpSSQ298zhw7phrx6aVfTD8mGOxzcaDoNE9lw0mAYRq3ffdEnKOi2RdLd75ZIFIGvN0d/aL0LlWc13mvf6NAOHxGJhUsRO6plQbjHvyAgMlq1JmCB/62zOgXLUbIAz3Z+4vkWS0V0DINTMRw5sfz8dds8kQsgFAWb+qOdYNCKMZQhWjwfvHTKewZLViCBk7EQHCwFPzulF9ofdg7HhvBTYlo9/H8UdFgDBkCKn1KTJmQwHC1R153PnwbHy0eMl3BAjL8yC55noCCIduvw1unnQVNqurhe868AwLX7glnHnFlXj9o/kwKytg6oaYoJUb5vR+oa/jBvga1+aGH9lwBL7rI/CtAaHadEIL8qg4D23O1V+VZKWXVIPe748yl1B57pD941osM13SkVXPFzGRESBa38GJhsBlcwtzvqL319vviqQIQFVzHqP2PQLHD9kNfZsK0DJZtGbb0JrPIKCEyXMQdLTCs4r4tNiOOfkmvJhrwGK9CC9RIcWaAp069DJHy+4AOWLVlBupzBoS3HS6ryjGTbJwyo5n5GIlfawgQJWhI7mmA8MGbo1f7bMfjEwj/FwbsoUOuBKW4UkYt2ZoKJolVPStFalsLhYgHwvgW8xq02U2JGGSr8hKrlY05M5dUdk2d3dD46crB4TCeIYPSkQpCfWgiWSLEkPmijm+gaZWH6sbc/h82Uosb2pDHjQe0MUMxNcTgBaX11pXV3ddgPCQfRRDuHEigXjZHJgChC4sKwaXrKW4aqpHVIREX7tq2xJK7I6TeYhbEoWxtHEVXpgzB/c8/SfMX74C8ZpaOAUbiFcqKZTkY0YsqbKI77XwCbsRa0uVFPMQAcKf7rQDUiI3VLJixTozqgRwXMCw1OxV0gQyhaKAjxhnw3RPvY8wjN3TDHzR2obzRo/Gu8xVSyVktoXXKKVcwskHnOc1VZZhqYBdhmyBa8Zejp0GDKR3YAgII/88ldX22ief4+SLL0GeLpJWEp5UeoyOISil/Cg0AmDeX9ETU44pl4/EeT8/WkkgWcCHJ4E9EgLc7Jfd+Kt+/3v88dnnYZMyMi34WhHF9lacdMghmDLyMvSNcfowBIRsPxVpA+4hV3JgxmNIiAQuLIxDgPfka69h1LTJCpwVXNx0zSwcu/cPkHcDVMUoX6YkzMSy1SvFFXOjujphJ2OUXYdrB7+udIo4feJ4YQiNeIWS8RYDxKij8/MY3KdKAcLIVEYzZI45Kn5sXVeAcPJkAdK9AUK/5CIoudA8G6ceeRRmXXwBqiRcXnX5xa+YTAPWBwjDuVbPQdIy4GZaMWL4cEw6dbhkLZYCW2Tlnu93A4S/GnUlrH51cDzKNS24hTzSloV1AkJZtNWV3gUIyRDWSiPGMjTohQKOHLovpo0ZhXpLR4K5jjwskl2mI7Doasrz6MuaQXaHV1u5eD36f/47CWuax9DUxfdUw1Bk9rw3uGekgXeWrcLlU6dg3vJl0gASQFhkjpmLR/9wG/bdQgFCF7a0lihjk2ZLkeoRMsxcYHmlFVEiIOCcnEj9FYtBdjMChO99uAgjJ07E5y3NaE3E4CfiMosqjEYZI6BmgMO1J/pA0ffDtZ7xBd0BoWJ9OXcuc9goIm8aOLknIBS1ifo5NozYNGBD0XQLGFSZxoQLzsGxB+yLkuuoGU7ZYEWPQ7s0eLJ2KWZEtX7ULC7zRdUTqy8Ex7zfCIiTpgnNJ0hmga8cKSWP1ABue/J5zLzld3DiMWFUVBxRaMyyvo17Hd9X7FEBew3eCvdOmIDBfasQ2J7ION5uXo1LpkzDW58sF0BrGDExKovibdbXqIteMmKMZD6vVJQGgM69k468uo6Dd98Dv/jJEag0DJE2Ru0KZR4HuK4PI5aShuFdD/8Rby/4GOm+9WjLZmESHIfSwuj1Ol27oz0+UjqVm8p0MoQEhEoyKiMn6wCEal1nYysc1wlrLO4vA6tqMPK8c9GXLraeYggjZYKMV4SA8J5HH0e75yMgsA4jgth4DPxid5fRympRAIg7qDCEVGIpQLhoTQNuu+9+LGxQDCFzRTWZK+gFFIkqStU0BIRDd/k+Thh2JOoqyBAy3skHIyoYxcKnKMUrsOY7BoS8V/UwD5IrLJUxWrYNh+y2szCE9ak0PNZ+VhwLWjpwztjxeH/hYhipCsnD9IoSqBTmN/d+EXcSAt/wHtjwaxuOwHd5BP7PAkJZwEKGL2IghRWkQ2i4KYmMxVBufbKhlVcMkeRiva3GrkiFtQ8s536Afo6Bw/psiXN3+xF2cBOI5z04hSzaCx0SmiwTER1tyAc2liOHd51WvGI340Mng/ZYTEnyWC8IwKWlvwLQESDsYijVJt4pCwwZza73pUBFF7hWXWyJk5DZrhJqYGDzwMI5O/8Ih2w+GIXlS8DcoryT5dSjKiC8HLKFLDKuLS6QmRjQmgQ6EkCe4UmpOCpSCTGuGVBLYMDuo3pUVVWp7mCPqIZIBiXvPwL13Aw8htgX4RQDOIGG5mwWbfk8Gtvakcn6WLSwSYr9jOsi7wHx2rqQsVIbj2yQPYw9ys9Tb4AwsDM4dO89MXPMaGycjCPeObdFRZSaMyVgcn1PbO7lmHYCXTVHSclmdOl4ATP9dMRMTrsBzTkft9x7N+7840PooOq2bx+0MfPIpCCSbOZ3CwhvCxnCFGW8kWRUii5TAKHcK1Tz8LxEOD2MyCgZDOdVM5Tc4BwWuKaFp/7+In59511Y1t4i1yeLZHEnlMgJJRnlph6Dhx/stC2uGTsSQ6oqCem7AUJa1JcsDS99/BnOvGI02mCgoJHVsuSmZMQF6xFf5r48JC0dxXxWrMQv+tVwjD51eHdAGBrK8H6hS+X0+x/EXY8/ibxDl8MUHIa+t7UIIJwxaiRqLNr9K0DIh+MVRW746jtvyNzT7tvvqnLcWDSwyNKBlbaDGTffiL889wwO3Gc/XD91GnTbE2fRuGUpaSSAZ59/BpWJNA764Q+VA65fhEH2j3LEmIUVHXmcN2MqXnxvLoxYhbCQ3QFhDR6/vsxlNAKEcpPoiADhxZMno+lLe37fTEgTqJMhJCdl8Hp1hH0YfuQwTD//nG8BCEmBuYgZAbyOFlx5zjm48sTjxayIQkfbzofZk0VhCJ976z2cfMVoxPr0gePbMOOmAELGKuQbm/DnOygZ3UoYwk4Svkw+ylmuMybPxBP/JENIQOiKa2op24GzjjsWFw8/Bf3jhooLkA5dIGxKvCopbKfLmCA+H5kpwxD2JWqr8LJnwZhtL4hpUSLGjMFwblCuBKVNyfNeT2qYu6YZo6dPwzuffiozdlyvyBDGugFCTuQ6nYCQhhWclWb8AmNzWN4RMPHB2U4yx9wf+B47JaYM1raAX9/1CO586gmsDHw4/MxsYHKGkK9bZlzSCYq+FiBUZjny6SITDi1AloBw7Hg8N6eMIVwHILQ8WwDhjWPH4ODvb4ugDBCWyG6xeRmBPzG90eT4krgphkYZ0ThGVMaz/9H5EOtnHhQFKLk3M47myVfexhXTpyFnKEOf7woQao6L7286CPdMnIDtBtSJ6yNl5fPaWwQQvvbRZyJ5/S4AIddRAl+m5eSyOVTEY2LIMqCqGvXpCmg8v3KMVESLxN5oOuJVlXjy2b/iqWefhVVdg7zvyzwpYzyEbQtvHrWX9Wigk7HtGTvRKyBUezQZQocgxqrEX197Aw//9ZnQ5KyHqYyYFgEDqrsDQkrRZbhGC5RpWjdA6AogZEPX5LVS1GQOljmbcB1MvnI0+qerxPlX5RCSIVwbEC5a3QAtoQBhiTFO4ecu39cFjIWAsFTIYb9ddsEvj/op6iqS0AOnExCyycLge84Q/jcAoThUSOOHgNCHke3Aj/feEzdePQZ9EnHYrgsjlsBbq5pwwVUTsWD5SmEnTVnrJU11AyDsdmI3/OX/8hH4VoBQFiAakcjwreqWSnFKS/4QAP2nDGHPg9XTuKZz+D38QRIRIlDsxftEltcyB9QIPJRLW6M5kbVOUlh465xRyjj4XsHE5QceiWMHbAdzVSusuAU7m0V7NisObqadR87PIZs2MK/QitfbG/BWphFLTYbUqy6pL6OERVjsmDk+3AJNHEyUWESEZhJrmYxExi96aG4RWVPTdEbAl4bAtZEwTPSLJaGvbsERQ3bC8B32xSDfAppbZc6Cki+CwUIxD6/owQ4ccVPt8B2shou5uSbM61iDfBUZI3U0yBD175sUpjAWi0lRVlVTLaBKwEdnyL0mmWh8kHXjzEq0yLNo4gxFe85Ge8FGa95G1naQsR0UfR1xLS3B40XTEDDCbqK40IWOqF2S5K+WXgr7SkaNGVyFDMgQzhgzGoPilIx2nV3uvZFsiMXcWtdb2T/w1/JeXoWNazTliUlcQ0vOx4rWZrz90Ud48E9P4q35H0GvqkKBBUHIEHZJpMP3/S0YwvUBwkKuiHjckDosarbahQCxJDkBTjQFUrCyiKSpRaEItLtFPPPyPzHrtlvQFpTQ6tpikqMlK2SOLQKEpmdjHwGEl2NITQ30SDIaMiIMomfx/sxb7+LCCROQMxNdgLCTIewChHRVrCLLumYNzj3hBFx9zlkCCAnG5HSQzeB1pAOtJeC2Pz2J6/5wJ0pGAlYyhXzRhuE6+Pk+e+PaK8eg2gDiYa4omyM0JoJl4XcP3Y0Fn36M6ybOlEzOWkoOOZdnqgL1Xx+8gzvuuh1jR43G4E22UBLMIgGlBysZw5LmJlx22WU4/ohhOPm4Y2UGNmEY0kQwGTsQAI2OgzMnTxJAqMXVcaODcdzUhNEb3DcEhL3OEEIA4XNz38clk7oDQs6fSKRHL4BwxvnniNtkxBBKlI0SkyvJ6D0P4qb77kdlbV8UHMajqFVZWf1Ll0BMfJJwxTX2tAMPQorHhfyPOCAbIIvMx81PPYvRv7kJVl0NbN8W+SozBJO8/zN5PHzL77sBQqlrJf9Vnci8oeGsHoAwGbdE8nvJKcNx+cknyDxkSlr8ygCGrK1v6WjxCjKnVSFiy/Cthyx+BAYj7Bld9uWK1VBvIVc/r6e5TY246ppZePvjj8mThex1ACsChJsPChlCTtkqUxnVRAjEnKIiWQlXMlQ5Q+ZLQ0kcOWlwQdAZNlxKnMs2gSYXuP2Jp3DTQ39ElsU1L5hoVlky56KFJlqEovWt6+90/ixmyxlCwihlM6ok27JISxD7yVdNwF/+NUciWoSp1ilxZKPQkmuADRlZH30b9TELN1w5GoftsRMMurSGbtKBoSNr24glkxLzRPaPAfMy76ip5k43lpa3TPi2qUYQn2yJIFKnk3+a2h1UVMfx4Auvi6FTU8EOAYpycaWJz3p7tmsv0+oY8JMWixhUWYE7J0zE3ltvBt6YZlzHwmwGY399E/78xlvwY/w8poATqVLkQ/RsrnZ/kej8SH5vyNZJDAhjdAp5+HYOw35yOI465DBhjsQRmuqKEDQTCHMfS/WtwfyFC3HrnfdgVVMz9EQylOcrGXvPh069fFlvuws4y10sbrBuPoMdB2+FM08gQ5gIGcLeASFHA5TrdVmjNpSMspbqX12Dy8/vYgjXCQhnzxbJqLD3Pte4hMi12eSoSSbg5/OYMnZMd0DIe6VE873uDOFXAcIupYwCYgad4SWYfhccf9RPURsyhJxf5crHhoVLECsMIV1GlWTU4Ayhw3lgdcVGtWn5jKBapbqfg55u6+LRWwYIzVwGvzzkIEwccX4nIKRj6uPvfIALx05AjlIdMy5MsswQhkzxOi7hrpGhdf3Ahn/fcAT+h0fgOwaEaqH9NoCwJ66LwF4E4nr7vrzqVwDCaIGNFvZuboRhwbTW74cFPHONtEwB/XwDx269K0bt9WPUNeahE9BlMvAoQ3Hy0sEv+Hm0x0tY5hXwQa4N72Sb8HauGasMF4WYDy3JTdBDyc4j4RWRpGyJWicuV5RMyXA5wSEd61T3ULzKwveoirswYiF0meSmL1Idx0WsqQM7xWtw4cFHYb/+W6Bl/iKkfR1+wRG7fr/kwynZAgidwEGh5KPFsbFS8/GO3YT3Mo1ojAN5M8yJZIe+WBBWiLlVJAXpQEjzHpkRjBbb8OTwGPo+AWGUFK4jCNTQPOe/WLRKthet562YZBRSmkh5V9RNlVmn8niMEFyWZ8H1dn9wYefPJMMZwnUBQs6pUbpGpoLvsswvU22aZU8eXVL0gKNRAv/O3PCIkebvv7NoOX571914/vXXhQVhVEb3Tea/BwhZKsuZECATyq9KRSRiBvJZG75fQLqOkfSUtCnWUrLyTKDNZWi0h1vuuxcPP/csVmXb0WeTTdGcI6zgOVGgxHQd7LHdlsIQbl9fD3MdgPCfCz6WGYqIIQxKFjTGF8jxpGRUMYRmicHdOuzmJow47XSM/NVJSEcNpfDg87gWSiW0aSXc8MeHcMt9D8CMV0KLxZEr2jDtHI7ZZ19cN24sqk26yCqrdDLKnD3Mo4j7//QY7r73flw14kr8eP/9BQXGdSAZg8iVbXhYumIptt5iK/ieC93XJE+qJPJZ4IG/PIMZ06bjhkmT8LNDD5Z8zAgQGpSuAlhdUIDwpbUAoQHNy38ngFAMoAIXmutg+LBhmHnBud8AEOqdM4TCaHkFVJgB7ph1DQ4ZsnU4m9YdEPK+mHHXA5h1/wMwa2vh+A6suCnyeBaNeq6Ah2+5VQAhXT1VwRkCgVDOmjcMnD1lpjKVqakWhjDJcPNMuzimTr7ofNQWgbhKp1aOxlQr2C7chIG2XE5ySslQsbiSNTI0ZZHXK1MORC6SUXMtUtrTBbHFzmJxcyNuf/ghvDX3QwHHvL7J9vQEhJ5ASAUIxQGTNv4SeWHIdcX5ZzMMtSe45pw1/87n0ii4I7usAa2uamjcfP9DeOTpP4usMpZKCwOqZtdVmSqmaOE9oo7iVwFCQv8uKahIVE1Itt1JXxMQ6oUsBlamcO3oK3DQLjuBE+4xxqTImAcUQ5tMw4OPRZTCV9YoIy7NgGWEsSrhGinnhLI9HscYcw4l5EkM3Xj8WXybVhzttoe/vvEv3HzHXWgvqKB4Md2QvMlvCQhLAfpaJn575ZU4bPcdYVAybGlY9aXhy5Rbb8MDf38JthVXTt8l5eb5jQChNNXUn1xrM7b+3pY489RfYUBttVonxdcgWmPV/UZn0axexAuvvYq//+MVkZ1zfeHnX5d3wfoAoaxz+Sy2/96WOOvEE9YChEWqkQgqyRC+/jpmP/tcOLNZxhBGM/4IhCG8/DyCG2UqUw4IpTkbj+HdBfNx9+zZ6PBccdR0fA+JeEoMcXh/peMx6DYZwitRX1HGEIaAkPebzhnChgbceh9nCBtQSvbOEH41IDwStTSVKTkoB4ScUywlFCC8m4BwkZoh5PH+LgFhwvcRK+Rx5nHDMPKM4ai0YnB8X0YZHnzpX7hs6gz4NGAyuC+rRXEDIPwfopkNL/Wtj8B/ERCSLFebm+q49v5eO2fgejGmKS/Qy5nC8mfqCeS6sX+dc4Ld5xwj9kae/ysAoWx07FjnbFRbMeyQrMH4A36OXWP10Fs6kGTGleOgkMkgCBwJs2/XfTQGLlbYNublWvC35Z+jvdZELu4iU2qD47VjyKb9scsWm2GTvrXYbFB/AZU0rXCdAMuXr0JHex7NTS1o6bDRlANynpp54cLK7m+3DUUviYTLtG1UrO7ARXschKO23QV9NQvtKxrh5QIxyShqHjJ2DhqzvsgOFh3kEWBVLoMVRhFvFVrxbqYJzZWUD5rSuZKJEs4sBiUUqUnUyQRy7K5cIxQ2ATj8TYt+Ls4sCzqLNV0KBDJTZFCiTZmSUxZcnBtiWDafm40EAYQi/1Vl0tdlCP8TQCiA4Muu44v/egOLW9vCoXt1VUVxGqo0C7DNFltg5222x2Y1abS25yW+gUUgAY7HolE38Oa8hbj6huuxYMUquPFkN5OazlmV/xJDWHKKiCcMCcLmFpTzXKTNGEy7iMqkgY5SXhWsNHgp6jJjZSUstOQDlFI6Gr+cXRs3cyb+8urLYvigDHZMaMwFJUvlOthh841xzdgR2GOzzdYChJQ00hxlbkMDfnHueWj2deRIkWhx6LqlQrfLACFBGfOvyBJNuPgSMZX5KkA48fe34Z7Hn0Kyolau/4LvQHNyOGbvfXH9uLGojZPJ6AKEBATNJQf3/+UJzLhmFg7Y5QBMGDUOW21Ur8xAOJ/oOdATLPgtFIM8HNtDMlkBl5Lakibh9ZdefTXefHMObp85E8ccdrBc13FdE3DAmbYuQDgFL733fg+G8P8KIJTyvLPY5zVNeZ+XbcWOQ7bErVOnYKeaWgGEbPoIQ0jIoZtocYExs67Dg/94CVp1BVyfQCEms4RSAGcVIDx4m8FdgDAChesAhJ7rygwhJWCH7rEXbpkyAQN4tREQSpFKc5wS8lqAjFbCzXffgQ8/XSJrh9yNkmtaEoWCEuqrTELuAWygkZ1VIE5Jzbl2UT7uoQQnruPjpUvRbrPhEQHCAKbjyQzh0C02RVpCXBQDx98XORvBC2X1bAaFbCNBatxTBs2mMHFkbpQM2NcMaUo02x4qKi3Mb7Ax5bpr8eqb/0YpHYcXM1HkPcY//B3Wk1I7fh2GcG1AyIYiMw5PGDsez/zrTcQra9dmCGk6xffJI1bIYON0EpMuuhjH/HAfYUXNott5jUjkT1DEJ599ipvvvRdNOt1rOfuuwWBhXy53pTqFIxOMgrJiKHIdp7OwMrJWkR9FFznPQ6tdwMJlK6GxRcR83UjyGjmcfoNShleB5vtI+T6uGXExTjn8QBlyNHm+CMYfeAg3PPY48mZMzqUYq3xDQMhrSf44HlKGhiN/fDh+fMiBcAutMEtFmOJqa8n8dfQ6jLJa3NaMux99GEspJWTUjdQbppKG99LIXh8g1AjeCzkBhOecdCIGJOKyJkfMcWQqw2D6F159HbOf6wKEsrdJZrOaPyZjTEDITNg6yhzZtGCzJ2SM6cJejEWA8BF0cIbQMmEzuiiRhs/hdc7/ooT0l/OiV424DAOqamR96JwhpJmdrsNg7MSaLkBIySgN+UJl89pzhHQc5nrFhnInQ3gk6pIxaJorhkZsPLPZTEBIhrAhk8VdZYDQpkIiVFitiyFca36xh6lN5LAu4xNFHxW+jdFnn4GzjzkKeqkor+0bJm558hlMvPG3MKtrRWq7ARB+gxt6w6/8Pz8C3xIQdrlNKcmocsMU/blsQKEzaFF1QhUAo3ysK0eJC2TkWMW9QQwBKEXh6FgoPelt4VzXkfsqQBjN7qkNPwQAZTEG3Z4zjMugJEUcJtNJ1NslDB+8J44dshtqO4rol64EGhth5zIoFG0UgiKygY32oidB34udDOa0r8ZbjZ+jLWVj4JC+OPjgPbHLdpth8z5V8DpaRW5K97xczoZdoIOZjo72LJqbW9Ga8zDnw6VY0phB3tPhGbQuTwgg5KIjnWbKJgo26gMN2xTjmHn4idgp3Rdup4jr3AAAIABJREFUvgMdTRnksgFo6kgQ2JZtQ7IqriSjvi3RAwsLHVhi+AII52aaRDIqBUvARc2Exa4qA7MlI8JDsqZancewyxgdMzKBkvfIrjG72DKwFQ6QRfUOZVhWXORIlF3RnCFaOCWOo8xkobOzF83MrM+tsxeGcPqVo7FJLCah6NG1x/91ij4WfPIJRk2agoXtGZmhix6dWYrhtcsN8oC99sCJw4bhoN13VgwFS8xSUQBP0TPRZpfwu4cfwR1PPImMbkhnOPosneY6/yVAyKI04wS4/5m/YN7CT5BiBpLtoj5RjV122h67/GAHpDQarwAmi6JiEdworco0OtxAwupfXrAY4264Dp83r4Gt2jehsQx/x8X3BvTBrCtHYOiQIbBKrsyIgDOC7LrrAVzTwNJsFkcMPwWrnAAF2onTECgM/5auNvlhrSQzhJpjA/mcmIqccPCPJEeOBVXUZhCGUAvQ9iXAHXXDjZj9/N+QSteJZb8duCDLccx+++HaMVegb9wU9pYFjsyc6ob83h/+9Ah+e/udKGUDnHbcyRh9wamwWMT7RXpnINA82E4eyZilXOqsOOyigayu4/rb78TzL7+CRZ9+jDtmzsRxhx4InxE0IoP3oYnTnoZVwhASEKoZQrH7DwJhEsVU5j+UjAZGopO9YgFCfQAZFAkv/0YMYQQIVW6YSIe1Ity2Jpxw1JEYeeZZGFJVIZJdAYT8Cc54QUNDzsdFV0/AszTMqaqCG9BUh/NDjoRgR4DwoG0GS2aj3F9fAQgT1YohJENJl9Gdv7clHvz1r7GJoYnsr3MIPK5J7iSzXSfecCMe/PNzKFkMsC7BJ8AL1xVRSvAVQxqfUREUJnDdUKWkauZZRQdGzEAHP1UqKZphPhcBiQDbHoCQEje1P4RCVF3H0lWNePq117Fw1WoBokXPx1YDNsIu226DXXfeVhi2mBhc6CgUfJRiMWgpDQ3ZIqoqDNz92PP43X33oMl3ULAs+LG42uR4n9F0RNan/w0gjAWuAKhxZ56F84/5sXxWAkL1Dgw5/7ZfxHsfzcPF48djoe0gLwiPqJszhmVSHBluUyZJNOmifJBzoKKq4akJJTk05aHc2/GLsvlHmcMCTr4VIORtX4SW7cDE88/Gxcf9TJnO6ZowsHf+6WlMvOMuFHhfiRuziLAVaxTeD+tsVEfXlU4GWM2bMmaCETnbb7UlTjzmGFSlLJgGXWmLiIOGU5YqbkpK3cM4o7/MeQ1/evEFOUzCZDFrM3SI7q2u+TqAkAqjbbfYDOeefCIGJOMwQ1MZ5blAhpBMexr/eOV1PPGMAoRSS/UAhDRsqa+twWUXXIDqRELuwyh2QsnMgcC08O7HC3Dv7EeQcVxoMVOkmMlkCAj5IXwPdYkkrrjkEgGYXMvV+sXP7EkmJgEhGcLb7r8fjJ3oZAg7J0F6yGdDQGjwwOULGLqrip0gIKTtkQKEJVFuyPqdqEBDRxb3PPKY5BBGDGHvgLCXWZGoAOgVECqAm6Cj8ZcjP9NGjcAJB+6PIs1toCOvG7j+vocx6467YdX0UY7nomdXzu3rUq/JOhO5zK+roN3w7xuOwP/wCHwLQKiKXpWlpzKO2CX18nkkEzHZhNu/WIM+WhzVMLFxdV8kkwmsbG2WzbmNBRkt1eMGAm4goYsoA7FljREjii4J31fdVOXHq+cC35NZXIeytLOgKX8uxWyyC6ny7SoKHrYrpnD5Yb/AHun+qLE9se0u5JhJqCyGWzta4BZddGSaUKyK4c2mZXivfRn67r4xfj78SGy+aTVKbguC/BqRcubaPfguvR5ceF4R+VxevtLtj06bSxszWLQmi3lLm7A6SxlKJZxSTMneij5KZgl9jTgG5YDTdx6KX225KyracmhpaUA+78F3LPg+c/9y8IoudKMEz3ckS2mFX8BnKQ1zMg14n+wgDT+SygBHOWwxdaLcqAEyN5Mv5FFZWYlCISdW/LbnSveeuW08l65vh8HRivlT1UYEEskekXsM5bFkH0UFpc47eZtu51Mqi2giaN13Rm8MYQQI6aIXGfiwA+5oJcxfuhCXjp+AT5s64DIoK3yUu30KkPFckbidctTRmH7F5aCHqElQQudV5ho6MQRJEy988CmGX3o5ipVVcHVe05FstrzYW/v9l+du8rtdMwyqI02X0fXNEDbnHFw6cyoe/9sLsKrqZCYz5pPh8zHi4rNw7I8PRv90HFaReX8Ec+ze+GLuYCOG1i/H7qbdfRfuf+ZpAceEvIZvyrlnB75PTMOMKy7FL4fuA4ufnTswAaGYJjA/z0JrsYhbH3oE1991H/Q+fZENaIaiwzDoCqfyCNn8YJe10N6Cvb+/M2aOH4sdNq6VGU82lNgUYPYE2WvNiOODpuU4a8IUzFu4HHGzQplU0Cc304KTDzwEM664DH3jlsxA8SGOlJqODgC3Pf08pt/wa1RX1qDCMHHNlWPx4z23o40kLL0ITS+iSKBFkEGnWSMpLNDf5s7DqAkTYXsB8g0tuPXqiTjpyIMkNsUUoyEfJer0NF0A4dmTFCBkh1raG+wkmwZ0L4/v1asZws06XUZ1ATXqocPRgOdlhnAqmhy+j4SaKwrByncBCIMSZ0spLeT7D+Ra7pdMYtKIS3HcD/eVqA4rmtWhg6thIVfSsKS5DceeeS4a/EAaHMwS5ZpOgyUFCHNKMrrN1t0AIRtD0YPul2dPnqWC6UNASIU8r8FqXceTd/4BO/WphRXOb0oTKWYgVwLyGvD3N9/DmGuuxxcdWSTTaXFoZVQOYS4fKssvkHBqrlWUc3IVkXgQuj46DnS/IKZH3HMQjysn05CdEgbctvHY78kQbi4MIRsXEnhNsCLSdQ3zl6zEiImT8NGSFSLP5DksdLRiwJfndeKYS3D4fkNRryUQ9whGGPsCOHGVpcj/59ezx03CKx/MQxPvBTLxuTz0ZAq6761DPaPufz/HGcK7sNcmGyNNdrpMMirQ10Q3hjBRXadiJyLqpSiWSsIQch1NUqeRzWD4ET/FZWedir5pNuhomqV+juZa/D/eQ2ddPh7Pvv8uShUpWIkkcoWCOvZlmyiF+pSSctZS1BwEPCLrLckeo6IpOGoQF3OxgKHpHIsIC+Fovfsmc4R8G4RXTksjzj3uaFx98YWooktmaEL05MuvYfxvfoc1DqOF4jIeQHBE+a8aQeDxDDOAy5bmcvdXrieULGuuh2I+h/7VVTj8gP1w+IE/hJvrgGZ4MMgQc8ZcGp0a0skqZHI2VrS24+ZH7sfKL9UQ4sCtdNGdkUG97Wad9UvobhnNPCozsSLIEBIQbr3lIJx/0smoT1gyQxjl/vLskbMLdAttmSwWLV7eCQb5HnhupGkbzl1XVVZhi802RcJUjDoDUvgelNO5cpYtBD7mfbRAmPqec4+6bqqA1lIR2w3eChWJRBj5opq9EjthIASEjfj9ffcKIERSMYRcDlWNtjYgLJ8h3H/n3XAiTWXiljS1BBDS5TQoyjiKFk9hDRnCRx7FfMZOJNLIMxas3GUt2l/LnHx7noOuiWUebXUM2PyNAOGmVWlMH3M5Dt75+8IQsn1kawYunn4tnvzHKwiSFeKFIOoEnjMj9H5YR+myARCuu6bb8J3//RH4VoBQ7crKDUr6ixLToEFzaS1fxKbpahyy7a7YyEiizkygtbUDn6xcgsXZNnxmt2A1bLg1CZHsRYAwEQYTiQnLdwAI13dIo71tnRsSw+RDe/G0C/TNFXHSrvvj5K33RnVrDlWWhqJjC+tCdoAufK6bgWYUsLBpCZYbWWx9+G4YcvAuqO2XRlvHYhS9Fvj5ZrjsvmZ0+L4O13XhE+TZtgxrMwTYZf6ZbqI5r2FJk493P2/ApysyaCoUEZgxGNT9J+LwVzTh55tuj7P2PBg7BSnojW1ob2+CVyzBtg2xvvY8Vzq2jp8Xp0aCyWWaizeRwTt2Cxb6edhxRg8oFpcLoSzILITDgyOZjtKVC8SWX2z7tUBAIhfPgu8JKGRXLF1dhWR1ClU1NSr/kHIvr4hMS6uY6TCigVLWKA5BwudkM1JfpYHOY/8dA0KbbqeGhnkrFuLi8RPwWVNWWNfugLBr7o/NjWxTI/bbfjvcNmUKNq+qQqzowiixq67DL8YQxE38e1kTho8YgUYGjNNmUAvzG9fHbPbodHwTQNiYd3DpjKl49O8vIl63EUqlGIxiTDaxCsPDuBEX4ITD9pONOsZwXbIgGmViJgIjpYDQ/E8w8eYb8fmaBhQDAxYZYl+D79qoSyZwxtFHYtTpJ6Oy5MPk3ARNLXidMFrF4Nyejlc/mIcRk6djOY2W0lVw8ww6T0gmE6MKmHeWaVyDypiJi84+G2cc/xNwwpFhzpJtqFHOTJ9H5p0l8czcf2PkjTdjWVMHdN+CZdLUJ4Db3ozhhxwmOYTlgJAMYYmZcQBuf+YVXH3dDaisroDd0YqfHfAjTBl1OeoTGkyP16ySHLG412IUPcXweaYN506ahNfeehv1/TZG+7LV+P34yTjpiP2lnxGn3DJQ8jpdi+GL9QBCMoSzb/hqQPjs3LkYMWkyWuxAXEa/a0Ao8jxxzS3CCByUsu049ec/x7nH/xKD+9VJQaZifNT1SvkvZY+zX/wnpt18C5p9NqFY8BeFIHLROyDsZAc754cD5EwLZ03pAoQiGSV5USoJ83zVeefh/KN+IudfVXUEYZqKwQmAj1c24ub7HsLs5/6Kqj51aG1vQ7yGgd5d6xOZG1mnws+RSCSQz+Tk39LJuESANGfbUKyIK6aE1274oJzZLNh4/LbbsN+WmwtYIuCn0iEChIzMmb9sFS6dMAlzl61AtlRCTf/+8N088h3N2HrQAFw0/CSc8MPD5VoWZx+W7qyT+T7JpqQsvPjx5zhj1BVoIjCIJ2W/MAyr03xi7X3qvwMILd8Th99DdtsVU6+4DJvWM3vThVWyYASUhTK2BiglgKdffheXzZqKDt6PVgwFx4Yej3Vz9CagyLZ3IHBUlI+XL0g8CWdN6/vXC8Ru7WhFRVWNzG67UcxAWJRHEtRvAgh5zEwaEXW04JgD9sX0K0ZiI0oRfR+WaeJfHyzA6Gt/jU8a1kg2Kgv3gA6nYT4ym70KYHfSVJ2noRwUWlQ6UNHi5PH9rQbj9ON/icq4jhiVv9ShF32JoaBwQjcYlUSFhIXHn3kOz741B3anaUEEBnsBQOErfx1ACMfG4M0H4oKTf4V+CQuWKG2i65r3kOL5yIabjHYoM6+J4qL42VlnkLVX70bVOQSE6qGOCZtlumQrArFkSgFbHjLZm5WahMCM59kjg0jDJXFQLwOEoWR0yZqGtQBhV+rG2oCQr0lTGTKEBIQnHXkkapKWOF9LxAaluqahgukTKTR0ZPCH+x8UQAjOEHpsEXZvMHfFZYUfs4dy56sBoYtdNtsU0664DLtusZmsmVxT6DZ96ZSZ+Oe8+XCthBz7Ts8DmgGGmZS91aIbAOH6KvQN3/9fHoFvBQjVRhzNqChAyEBloyOPw3feEycfcCg2toF0xkNmRQPaWtrQZOewKNeKD+xGfJBrwBepIjK0LxOGUAfD4PngLNP/AhCu72BHNzMXUAYe6+057N9/K4zY/VDsGKtGJYeqAx123pFNgZlhOacVetLDktwS1O01CIP2Hoz4ZjXI+q3wnXYEjIDIt8OzHRQ8Ki6Y00dA6IkpC2cxCAi9wEdLew4lvRJZJ4kVzS7+/fFKvL/4/2PvO+DkKsvuz507d+r2bDbdkNAC0ouANBHpgr2AAnbBTxGUIlKkS0cpgp8VUUSRT1FEFBGxoEAQhFCkJIRkk+07Mzvt9j/nee+duTu7m002oXzff8dfDNmduXPve9/7vs95nvOc0428BzS1dMAt2Ni+ZTY+ves7sP+sxWgtVGCuGYBZLEomcsRyUK1YiNu2ZG8HykMwExqGdAfPOkU8WBnA084IhhKAk0zAjWT4hfFDCk5NNIL9O74AQALYmEGPq0h/YdLAFltvhfauDrTP7ERTe7MEeNwsKNtPQDiwtheVUgmlwoiMWU93j5yf+C3SQkN6TFSCgK9NCQh5PAJCO65h2csvCiXu2cEyrEZAWNskaDLuwR8pYN/ttsc1X/0qtuyYgSSpT7Ti4EZrpASALBsawYdO+Dz6TQu2Ru87VSkJbSImmmcbUyFkTyZFWwZeUXE95dKv47Z7/4jsrPnw/AQMNyFZynz/ahzwll1x3sknYftFc4TyZFAZUaO4BStWGcHifa94+172gx/gll/9StGqWCHxNFQtG81xA9svmI8bLjwPW3W1IxnaBDCDGiMlCLC1BHK+j+/dfgd+8PM7sKZQQCZLVVJls0Iaq2dVELctHHnoIfjKl07BjIzy+STdTg+SDaSrOQl2xOi46Hs34ru/uQtVJOGUHSQSpPz5sHODOPbgg3Dxl0dXCKXfIwCE//2bB3D21VcLijNiHuZnm3D6Zz6L9x20r6KOspLAHifNFm/MCnx866c/xTd/cguqegLZRAb5VQoQfvSI/aSoSkBIYSYmPzQtIfYVJ5w3cYXwjQAI9RiVQU245QKSmocj374f/utjx2KPRW9CPl9Ce1M2CAFdJYShxZB/pWp/zmVX4K4HHkSFnpIiwuJKNYrUUVLUqLb30xtuxEHbLJEKoYh/RdYOBmzjAUKhjPJ9lSoO2GUHfPfi89GVSApwisfZh+ZLnzMBYdkH/vavZ3Hdt7+Dvz/6MFq7OoVKLOyRYM8QiiirnKxUkdVXrsAqVbD3W/bE0R/+MJavfBHf+cmPYGdTKFUr8h18capIhbBcxh03fRv7br4QGeF4hP3Pqm+bmqPLugkILxRASDVh2gYkEzHpuTKHevG+A9+B8z9/MmZnWkQ1lS9hWShrP5Gp4RrxlauvxZ0P/BV5xxfZfcdR/dnje6yuHyDk81DUNBx95tn47YMPId3WOaZCyOfYFvUaqnLaSHsu2nRNEiRH7beXPAts1TBcCisB+ZyLRJOiXl99289x+x/uwaru1UhnM7BkjEIBK1+qYml6yrGSXGT3sIaO1nYc9c7DsNdee+H2X92BO+/5LTLtHShXq4glOMqKjiu9/FEK6mSb8Ti/Z+CdsKvYbfMF+MY552Dbri5pRyAgXDVUxEkXXoQ/PfqE9Ha5RgomwcsGAkJSYVN0Y4rHcPSRR2Hf3XYVQFgZySOR1CTZyb2fhTJaIHTOnod/PPQofnDbz9Hv2aN61OuVsPFpi5MBQvoLkT5OQPj5447DrHiiXiGMjg9vpHJyCfYh9Xcd8Kl/s7IbvlSFd/R5xRNJiUnI9CmWikiJirZ6fqKAkOpPBOdy/qyCq+7emjF9KCrz7VtUhZCUUVYIa4Aw4s8Znin/Zn8mewgJCMWHMBFHMqYqogSEjEMEEKbTQhn98S/+B0+/tBJaMiWAcJQP0zgMJMU+qr8aAaHLQfFcWfPSjoPD994DF556Muan0/BItdYNPPr8Cpx04aV4rm9wGhBO4Rme/sgbZwQ2ChByjxG5bfZlxRUgzFYt7NQ1H5d8+iTs2joHa/78EJrLNvpeXC0LJ5WfVjtlPB0bwaN2P/5Z6sVAUvW68NkLK4Q0U40CQn7H+tBGJ+oJmOqQExBKsYrbGHudbAeL/Aze07UEn9nzIGTyJXQxK1jxYVdKKFvDqKCEkpGH8aYE3nTgFsDmXETLGCwMIK57Ehg7pREJ1LiBEABalq0USwmwXunxIGWUdAvTcpAr2KhWDLjxdqwcNPHHR57Ek6t7YMRbkCVVdP9348hFO2EOu8CHSuIRFqMCmK9hyCyJF2Da1YTCs6aUQz6toS/tY2mhF/8o9KA/E0c1kxRZdTFPDl61xT2SvpVKAbNyNOpOGULjIuhZuGgRdth5JxiZBNpndAhdgylU9vz4vuoXZNaYPlF22YJVqcCq2Fi54mX0rumtgcKYpzzCuHGR1lJfsMdmcaP3NEoZdavKdoI+hOwhZP0vBLVVtivFgSdfWo6TCAiHCjAjlNGoaAJpKdX8ELJGHB9/17txxqc+g5lGAkmhvwbUuERCwNTT/UM44tiPw6X6WgAIFU113T0EGwsI+fTR/uDLl12G237/BwGELhIwHAJCIDewBp2tGXzpYx/DJ9/3TrRQgI7nr1GBLYaRqoNYJiMiDCsGB/G+446DSQ8lUYPVUHV8UShtjWn4+hmn43377yEUTyZuCHrdGAEVYGkGTGgYqJr42a9/g5/e8UvkR6qwKiaSBquEVAMFDtj3rTj2wx/Cks3nw3dcNMc1GKIkSyNfD5oRF2pXn+vio5//PP75/PNINLfCKphIpbLkMMPMD48LCJlUoFjDiAYoQHglUjNbhPaLYgl7brMtrjnvPCzsaELcVroeDNxHHAfLli/HZ079EnoYMLd1gGI9lTUDuOnsC/HRw/dWbEZSqCiI47FalsTqTQIIaUx/EYYrHtw4+4M3HWXUrLqi0kllz4zu4ej3HInj3/8eLGhKSk+p77AvMgbf9hSVXKwDdPxneACnnH8h/v7YMiRbZooqsBKacMD/NQLCJB8HCS5H06QbAWHYQ8i1gLTTrWZ34bLTT8EeS7YVleSWZBLMVTAbJFVnCnXEgaVPv4xbb/85/vrow+gbGYaja3AEWaq0UdzXkfA1JDwNB7x1X+z/1r2x1y67o7nVQF/RxCEfeA9yVErOZATAcH1hjxkTJka5OCEgdNgPTEC4Zi1OOv9CLHtpNbwmVr6LiL9i7s6KUbxawcKODpxy3CdxzGEHStIwaItTFXSnovry4gm8OJTDp089HU+t6kaqvQOlsi32FeO/pgYIUy3sYarbTsDVJbFD1oYAQrhoTSdRWLsGx737SFzypZMkqZQSURSJb+FUmOBRtNchAD+/+x7ceddvsPylFbBohRGwSKT103XleptTGflz1CGH4cD99seSLRfCiAG/uPcBfP2b34CVIPskhopN4qRSseZrYwEh+5JZk9msKYkbLj4fey7cTERPSG90YhpO+Nol+MW9ZE7MhGtkBDyEgJCggmtYrc87ciPCCqFQLC1WvXx0tmRx1hdPQUcmhbSoy7qolkcQj8dFaE3TE+JLbLnAz+74Fe5/6GGh24a2D6NpkRsKCCUCYskZMfZ1z5+LLxx/PGYZCaHhNwIbvpuCZ8pTV6v193N/5746xt4q3PMDf+HafQnuE/d5Wk+Rls2WFu5rfA8ZDTwmn30KC0neIbIOWKRVRlRGv/2jW6SX0EslZLIx3Ahbj0Y/B7ry96ROQqmKfXfcER856ki0ExByT6XycozJFF0Z06cUIPzerT/BMytWwk8mpa0mVCwP48LGlpRR40a2W6SaKpRZAkZXrXlp18JHjzgcF37+BGEDOIxxjCT++Mi/8IULL8GQzThYSZzVlIOnK4RTDb2nP/c6jMCUAWFI62NVLzSIZ8Y1WyjjjA8cL2DJfHI58v9ehi4++KaHAhUdLQf5mIdntRL+UlyF++0+dCdcWExo+TGEPYSNsswhJplIVXSTj13NALzexyi+R/EY2osudnRb8Ok9D8KB87dGS9FGvOLBKxfhxCoY0gbhdPmYf8BWwCKuzHkRdXHECN0SGh6V9uxyVXx0SDXl75jtChdq0jJZISzSzqLioVz2Ua4aKFRTeOrlftz7j38jVk3imH2OxGHb7InFaIK7NofycF56E2m6Rs+0HP0H6ZFkeShUy8gnfPTRqNkexr+KfXiqNIxS1oCVog2Ey857ZWUQbhDB3yHrJewPcRlMpQzYpWHMX7IE+xywD2Z0zUTZIm9f+c7xbxEi56bKfkdmUSum0LY4H8ix8UwXq1Z1o7t7LYq5MsxCCUa6CXE2xzuKGjIKpDXc6Pp8UD6ECQZYlRG8IwCE80hVVHZdgdcZq4TA48+8gIuuuwaPrlgu1Whl98G+RiWtrjZED+mkjn123RkfOeJdOHD7bcHdhz1XYq8SA6pxXbL/dz+xDF/46rlSXaLoj/TqcRTZTyi7Q+OIqguZOIGhAkKKYkzUQ8gKIQ89YFk45YrL8MsH/gIt2waHgNClPDcBjImYWcFblyzBRV8+Gbtu1oVivojWloAmyw01kBRhJeN/7rsfXz7/fDhJA0hnUfXYsxGXis5OizfH9Redh+272ANVFZ/KZCYeiBvFUKUZcSwlgK67tx9/euAvWPXSKlTKJjpntGOHJUtwyEH7KfEpVuh8BwlWeOTeKENsxh/9rySWrvj293HdzT+A0dUhlZq4rQwstLgHMz+EYw8+uKFCyCCHT6g+ChDGWmn2ruTiyV447l3vxamfPl7NCRAMEswCV9xwvXhK2k1Z8SlM02erZwA3ffU8qRCybYWiMuylY3DEHsfVZgUnfO3iCXoIq9hyRjtuv/pyLJzRpoCLAMr6BGYP4d1PEBBegOEKaYaKbqTW1sB0hkHPVERl2rqUcnGpgmPe8258+KjDsf2iLglkOH+ZFJD1TDNk3cmkEhiyynATaVz6vW/jtnvuRYFCVr7UUqHxOdY8RRllNaBYws+uvxEHbqNURhUglPJA7QJpQv7pi67AL9lD2NaMCmnr7OnRlEhD2rPxjt13xtXnni/WE03QkJJKsUr+MSFmBJVAJiz4zP7tkX8iVy1jqJBHsVzCzBmdkpTcarPF2H37nbD1ZrOFskZhCwKXnAZ89apv4tZ77kL73Hmi4CwwgIw6Pl+lIu749o3jVggJCCmy9ERvN04+92KpELrpLDyDsNKX3ljSX0u9/Thsr7fiqq9dgAVZwCpTYMZGUyYpvcZCxdUSMq8u//4t+Mlvf4dqwkChbNb8DsfuX4Gx95gewsCH0DdUNYeVmwlURhXrPqiICm2NlXhXKrTsg6ZIxpVnnY137bOnJM0kScCiCiucDLL52HMJi5NG6uCf/1qKp555GoVKScZ/pFxGMpnG4sWLsNuOO2OrRZujOZFCit6ggbXGv1/qxmkXX4RHn38ORnsbHJ+sElZ1A0DUIOKxofs4E01Zft9IHped+RV8+G00P19QAAAgAElEQVT7wLSVwJljxHH1j24V2jF7uxRllP2Vaj2W1UIjPXh8yijfJXOagMcyscdOO+K4970frYmk9DG3NdGAHNLmkWlqwWC+gLa58/D3Rx7Bj2+/Qzx37bgSkYnuU9FrnHD9D3oIQwq5YiqxokzvvyoWze7CCR/9KJbMnCWxRILiWK5KKDeC7MbnMvr9je+NUipVslLdJwpKMXFNQCijx2QH93Vai/AayZcluqOCHaveBJ5cx/QYLE0T25l/PP4YfnD7zzBUqQDJhGgJSP55THVQ4KxaM+M6vHIFOy3eAh//0Acxp7kJdikvifVkkhVGDSOVKjLtM7BmKIfLb7wBfYW8VB9NMckMtAmCdXcMIGyYcPSrDF8qrmWri8muTMQrRXzxuGNxynHHiJYAK4S+nsDNv74LZ3/jW3CyrTLH1L6s7pckhKcpoxv6WE+//3UagY0GhGGmjwtExvawRSKLm750DpZUE9Bf7EbphRcQq1RFypqriDVcEruDF70iHih2416vFy+mHFQMRTLgRiGeQQ2mra8nIBy9gPpoNT3Mynt426wtceJ+h2OBnURz1UfMrqIaKyCfzCP55nZ07DYH6CzD00bgESg5tvh5sVJGXrxdKQs1j8CINBcGZqyihhsRx5RG3CXLhVV2UCrpKFUS6B/08cjjy9GVmo0P7Xowtk7Php4zMbJmWAJ1z1FUiopjoeqbCpRVHeTMKvoNHy/FLTzmDuM/Zh6rzDLMdKCMye9mllhTKm013mZt8IMss5GAY1fJ/cKsxfNw8GGHCj2UPSZ6KlmrisliyE2D3+940ttRyhWgEQjaqqfQKpooFcsY6h/C0FAefT0DApLZd0b6mICmddCKwo1Wss7wkOK8CQAhRWUWxANAKGhDkn2ymeXKFv6y9J/opSx9RE493BBV34WHubO7sNmceVg0s1MCX9INmbXkMWzdx6BdhplM4bLv34wf/eouEahhHn7TAcIKbrrkEhy5w3bIMBioJSokty0b3oBj4cuXX45fPvAA3Eyr9MPF2cTEBEtLGlYxjzlxAx8+6B04+ePHIuP7yCQV4PXYe0KqLit0vo7VhQJOu/gC/G7pQ4i1tQFGK6yRClKZJqBYxglHfwBnfPKDYhdQ5v1OKAVLjj8tGQiAY5pS4ZTsL5PXlOePK3oo/QXFXZOBWNC3ImuIb8ClJQFN7h9+GmddfjlW5gbhZShkAKl4jgWEYQ+hCvAmAoSsjojYuwt0JDL44qdPxJaz5yCbykAzdDy7/AVcdf216BkZht2cFupXOp6A1TuAG8/8Go49Yn/EbB8Jg/SwTQ8ITzlfVQi9sEI4ESB81ztx6ec+t34+hAEgJGB57yGH4IIvfhxe2UdHihVZZWUvSR4/Lr3LqUxS2t/+teo5nHHZFXjwyaeRnf0m2Ka6NwxwfI0ufVMHhCXHkspN2JNNxctZ6SRO+eSn8M599sfMVFIUgWPhGijxqNoXQqhJslj4J1yWWJDg7JCeLhHCUowAEibKBvCnJ57FCeecKVRNI877q8nv6hXCG7HfFgsCNWLS/nlkMlQoukRLlQZAyMeO30MBFZPgykPatvHJD34Qp3zsw1JtS/oeMroPXaeBtg9b47HieG5wGCeddyH++cwzEsSyjzrcQ0fHAHyCHDjlPH5z8w8jojIhIKQAjFEHhGedJbYTRrZDqsw1Sp+fUIJaIaCQ0XTk/lOMZOfNFuEbF16MRW1NcMueUCFl5QsygJ5NqjZ7HdXZMWkUjr+0kgUhd0jxl/EniORaqwE9VQdf/++b8OO774KTYbWMKq8KEMowSkvB1F+s/rcmk0iN5HHS8cfi5GM/BM31pb/dMXTc8cA/8JVLLxN/uLzpQmOPl2AEzv8QEI79/nBfIZiiyqhTrWCLBQvwhU98EvNntMPMD4pOApU6yW+iiqql6ejODeH2u+7GUy+8IPecrIeoenajeMqGAkKvWJBEbHMyLs/123d7C5p0HYVCDvor4lkU7lMv1RMYxhLhzxqvlNXD6PiP6rGTBVx53RIQMkahqqeAQbXi1gEhQTN7GSXOU/YWkthisjWVQl8+h5/9+td45OmnJP6jnyHZHKG40Ng7EHCueX5VC12ZJnzqQx/C3jttLz3hjlVENpvF4HAOmpFEqrUdjyx7Siw+RijQF4tJUkDaOqRHWn3DlAChY0mFcEZCxzfPPRsH77Q9YraFZFxHwXZxw49/imtuuQ1+U5sChLyuIGk8DQin/mxPf/K1H4GNAoTh6Upp3wdaTA87Zrtw7Ymnon3lMIyeQYx0r0RbexMKcNHfO4BsheDHw1qzjL8VunF3rA/Pp2yMJFXWlguEChADSknwJa8XIIzeErlO10UzDMQLVWyuNeGTux6AfWdtgVmmjnTcRwXDyGWKmH3Q5ohv2QI3XoDnlqDT/8oxUfZLIkhAqwinasrmyECWFUFVQVR0DnL7CeRIUaOpcdV0YZaAwgCQ7/Ph5FN4c9c22DY5G9mqjkquguJwCSizUdxBkcejaqBflipRsVzFkOfiZdh4ysnh33YBa2BKTw69sfh3KCTDv2t+gOHAh1x720SyJQvTqqBt1gzsd+AB6Jo3GxZ7G8gRCvwE1SYYUFNIK2UPIcVtTAs+OTW2C832MTgwKNLLjmVhuD+P7u4e5Ifz8G0NCV0FM9FNVMnn118TA8LdQEA4L56UqgiDRGnrC8yztSRgBkFL9Btq8yz4CgY63GIJEkrDJTRns5I5l34rBpww8ciLz+HsK6/Hk8+vhN7UJoCQwaZknmsVwvEf7nVRnFlBM9wKbvr6RThy+x3GBYSEOgOveH2ddsUVuOPPf4aXoS0IjZ8JCONAUxqaVQEGBrBN50zx7ttnpy1lLGJaUIH1XFEl5XkP2jZ++4+/4qLv34Re20HJ0pHMdMAcLiBhJDDT0HHZaafg3XvvKP5/oUw/qz7sNWEyIfSBE6NuKo3GNZimI6q0zS0UTmFigaCQLf/qPRoSorr5l0f/g+tvuRV/f+ppGO3NyLPnloDQVT1HMSMmwdhHDjkIF3/pFHQmKDIQzglSowLK6F33C2U0ThuViEgSb2SrkcLMplZ4FRNGIoGB3DAqno0yRQLS9LMD0noCVl8fbjzzHBx7xAETAsITz70Yf37sCfgpUoUD24m4Dt20sGVnO35+zaXrVhn9N0VlFCCkvQKrtSqgaKgQ2hVlTL8egPC6m29BU3sXbNOEX61i+83ehB9edQ260nE0x1jhZmJBNWvbFp9ZHcl0HCuGenHNj36I3/z9QaxmTzQFgeJZxOivJmNsi2E556VUCG+4oaFCGKWMAvUKIY3pmyVBxQCRLx6PtFFzaBCLu7rw9VNPx9t33x0trCYQ4QmtGXCpFioPLRNnKtjkHBM1SyH8qaBUlBNtR1QyGcBz3bBjmiiWEpSceuVl+N2f/oTWznmoUABE1+U6UuUyfnHTDdiHgFCmEY+oWhgICFntXra2W0DcspfWwMukhU4d0tz8qodMUxMqA33YZv4cXH7GGXjLNovQGiNIpW9iVcAY+3pZJRwG8L1f/RpX/fBmBY6cEEqNFvPgmfD8FCCkyuiCiMoog30CQj0AhDEcfdaZChA2dYjKoazfMV1V4qQnu16xUMqfnsyDWKWMd77t7fjicZ/AdvO6BOBRkkRV0FwY7BdmTzGVeDUNJasCn894nMckx5hMBtZz1LiHYbfmK9Cdc4Hf/u2fOPObV2GAwiwUcGKFkM/zJgGEDtoTBrThIRyxz574xnlfQ0bpkqH8SuX0P4M5fOKU0/DS0BAcnSrYiaAVgZ3SyrdSUg4NVaooE4kqqkzipn1NKoR77bSjAGe2j5RywzBopZTOooIY7rj39/jdn++XqpieTCll1YbkdnQnWC9AWGuX8SQZCbJ+SmXM7WjD0e9+D3bfaSehHrPlJNryIc+ZWHyGSt2jdk71HAqAqf9cevbDmMvXVDzWAAj5a84fR549JTojvbCBYivjt3DfJjAnaPvXU0/irvv+iJxlwqXokAjRqXhv9A4ffrli1nhMXnkQa6IDdt0NR779AHQ1p+HBlNaaWCyJRCaL51d1456//Bn//PfjoorMCrfaFdZdIYzGE/JMNVJGJcnpwnAtLJk7G7ddfy0WJhgAWMjqCSwfGsQF134L//PAg3CaWiUJENqo8dunAeH4cc/0T9+YI7ARgLD+sPHhpzcZAeEuLbNx1vs+jqbl/dDXDqAtpRajvO8KhQn5slCBeqpl/D23Cn/0+/Fi2kGBgDCwOyAXjw9nrRcjXCOCv6OL9abuGazdpnF84yiwQjXEdMyAUyxjph3DW5vm45P7HoIt9Ca06h60ZAXWTB9tR2yLstaHRDOrJCOICxCqCiC0zRJiVRNW1YYfqGty4SQlg1x8Zqgp4kCqp8sglfQny4dT0jG0uoLCGhtbdG2P+ck5SPRXYZSAiunCqliw8kXZhCqsYFEAQzNRcqsYtiyscS0sj9l4vNSHp8wCcgmKCFByX4MV+ADyXoq/oeL1RfiyIQXSRzzJqo2H3ffaE1tuvwSm50jvoGwscQa0smXIgs7rkMZ1UkgomGPZIkDgEWHZLgq5vABDZhdLhRJ6ewYxsLYf5UIV8RiBjco0qs0r9FNjHEIKm7pb0ssQVAgT3M+qRRy89+7SQzjHCACh8KeCKqFI/DPIqe+EInwictxKdp6vMBDleQj9kpULVi4N1WPDbDkTHSefdw7ue/gx+MkW2EJbDOeuev+6XmNsUoLv5mcYMGdg48aLzsehO+4gVYe6BYeqENoEhJ6Dr1x+BX55/5+EGuUhIQbQQj+kp0kqhYxlwmRg+5Fj8LWTTxAKpCjTaQSdQDLwzzLjMfT6Fj5zwVn4+zPPwoo1w5Le+Qy8SgUp2xQPzSvPOg0HbL8Nt2UJHAknCfpJlon7mvITZQVDlFg92I4V2B/w54p+KJSiWFrqFXw98vRyXHjVdXjsheWoJJNiSWPrSkCAgJB3K6HHYOaGccyhh+DCL5+CmUZMeojUjFNVySJ7CO+6H+defQV0VvwCCxueSxNpsCNFyTq3pluE7sXnjQkNzglkkvIMZnQDle61+O+zvoaPvPMA4Xqm4qpCaPms/BiiMnrieRfi3kcfRyyjfAg5d3iONUA4CWX0nsefxpfPvwADJQt6Mi0iJrX1TVMUPyr3xcwSjn/3Ubjkvz6HptDMnSEPZdE1WlhoKL3y84t++BNc+6Obke3olPWWoimkN1182ul4z9v3RzM94Vi2pfIv+y1NTzL4XlzDzbffjku+dQO89lZUk1lUZXqwmqMHKqReAAg9xEq0nbgBBy7ZXCq/UhQY1UMIlGKkjF4lletUazPoR8f+S3lmmX6gRYcek7WwXYvhq1/4Aj548IGSgBHBEa4ZklRSMyQuAkWBOS3VQkk3jMvMEyVjBVp4LsI1gS30LWAAwDW3/By33nmnrJMiFsNxII04AIR7b7FAgk7yVXk0qSnHYgIIn1rTLaIyy1auhpfOSvWB38Pny7d8xKSv2IRWKuGYIw7H1046ATOJ1QTUVZU3L+KiGE1ASJuXY08+CY899QyMbJsya2988d77DuxCHnff8iO8ZcE8ZCjwJdcWjGEI0hDDsV89E3c/+DDiTR0SlMpeGtg7yFIerB2hHyXHlUCoxUhgeNUqfOL9H8QJxx6PxV1tQtYT1W+4SNLqwlUQmcA7HGMG47JG6XHl+yh9ZEE1jH6GYQ+yBjzxSivD6ZdehKX/+Q+0dLpWIVTxegSNbGCMJOcYiyNNcai+tXjbTjvgpku/jllZMhQg1V3aZ3z89K/gvoeWIjN7HqqWr4RWmBDhGAck7ckAIfen6uAgZnZ0iAfhm7dcjOZUCk2GgVyhiFU9Pfjj3/6Bfz3zlMwPET3ifZjkmtYfEAZJL9eGl8+htaMNlUIebU1ZLNlyK3TMmIFsKg3DMMa0IaiKt3rJ90X62hvZN1EKqdBPg4+myAqKVAi52nJO8FliDFFneygPT2m7ADCUy+GF5Suwsnu16EcoMZl4kKRTyYpxuykDyqz0LsZ18Y+tDufE8uOwtx+IzpmtGBwaQEtzG3oGB3Hb7b/EirVrUNFkJZA/GwoIOT5RyqjQ1m0XCVb67RL22HZL/PiqK9FEDg4V1eMJ/HvNGpxxyRV45LnlIijjBBRhNdrrpovK/Zj2IdzAp3767a/mCGw4IIwAJWUwW5f8bjY9bJVqwyf2Phhbe02wV6xEs+cgJVX7GKqui7W5HKppHd20PBhajX/ZQ9JDKBXCoI9QMpo0s4+U+msUjldzNMY5dn27UtUuuV5umZ6PZsvDm6w43rn1jvjwjnshXcqhrV1H645zgK1SQHMZiBUApwTftoRuQQlu9i2IwEqFHlpU1aTRPP10aM9gSyMHe1AYEFWLPrJGG/y8juFVRTjDccyfsQhpoxmVARPN5TRQclGqUrWTCntleI4yTrdgo+Q7GNZcrNVcrICFv6xdjjUG0Ks7qDAAZkBGimhk6+LGH9hBRkZE8eHpRUbFwsU774Bd9nwLUq0Z8fli5l+oqbUBq1c6PWYPWfUUIOgoYOhaYmRsl8rCQfIsRwBhpVhBT3c/BtcOUeMfcS0RZG91+DL43NBVZYqAWTyt2HdE82ChBboCCN/99rfhKyeeIOqSSblvSskytM7g3+y5kGpWhJIaSZDWFABJzSJ4JAgsWlW4BvsifDzx4grc8OPb8cDSR1H1fSRpvhx4KoYbfS24Dza4dSUwxBsqktElIJwRc3HtxRdg7+23Q4IUJQIEETiKCQCx9Dh6TROnX3ABfv/AX2G0tYvip8hHsBojIgE+Uo6FrFNF2irj4rO+giPe/jbxBiTYFUDoKjPpEd9HJa3h7n8/hPOvux4re4rSF6jH41I5mNHSjNUrlmP+nC588pj346h3vBWzMlkkEAMdzdjfQvDGY8b0GOLJtBLXoCWLZYG2AALCPBt6uln85npKwIMPU5Xvp3jmpRVi6Mwsr7JQCwIhYmsm8qtV+MUS3nvw4bj6a6eiQ1RKKQyhMhi8R7TR+OGv7sGF110LrzklPaJCO9QYfKgJqu7D6Oyxw/E1lBVAMqajsGIlfnjhBTjmsLfBrLLao6iutFahXsFg1cbnL74Y9zz8CFrnzcHAwCDiqZRSvTRtbD9/Dm445wzsvHA+Sg6tLhQ4Dl+02/nDv5bhtAu+joGRERjZZtisT7HSKKfmwa1UxSMsads47l2H46wTP4uMS4EDRVVUPmUxMTwvGMBVt/4U1/7oB/Cbm+EMDmH+3PkYfOllfOTIo3DqiSdgUUtWKHW8AF+PY8TQ0Fe1cf8//olrb/wu+kplVONxVKkuEogxUfqd48W5TI9VBtHO0AB++J2bcPiblyBFJUD5M5r8V9aTOPHCy3HnH/6I9MxO4VqzihF9SfUX7B33RKjohI8ei/cc/k50sdBdAbrSzGmYSFD6n8FWQEFWyR15WKSXl/Swsmer3kCdfY8xAcirRir42W/uxj3334/uvn71fPI8QkBYreA3P/gBtp/dibjpIhFTzAypEMa5rhl4bm0vPnfGV/H8ml446azMJ/YuieCY9M2S0kzw5GFuazsuP/987L7VArglHzMTSqGQ58X73V8poampHbfddzfOueIqmEYTnBjllurzMQwmCdzd4WHcffOPsPfiBdArvgiKcF6wt8njOsQhSKRx9OdPwtIXXkTVSIuXKBWEZX6zQi/WgYFXXRCosmrJeUpAY+by0C0bb91pZ5xw/Cew585LJPHJfTsTROsiCuYo0M3nOgocOFpC0eSe84pxt2GkkK+WUPJ8PL26H9/96c/x16WPCF3cI3dcKNHqwFOni6oqVDJuiIpwJTeA2dkEbr/2euy8cJ7sZgSEnG033H4rLvrv78NonQmbmgeSqVTjIXv5qJc6r2jSWZQ5PSWMxrWBoIvgK5VIIpvOYGRkBLnCMEyHdGNa3+jw4xRFC3vR68fjHrSu16j9odZHWP88d1nSVFVFLkjS1vp3VcVPAHrkZ43PZbTPt25zNN5ZNfZWjoVujSrao/e38PP1BIqimzKxGyZ51fiPty/KeylARZo57VICX2COPX2Q0+k0KtWSqNeWTepEc3TUqPD4wnjaQMAVHQ8mwuIORLQn7hSVfdMRh8CwK9LrHIun8Osnn8MXz70AJduW+U2wG53T6+oflOvewPNb5+SZ/uX0CGzkCGwkIFTZIOkZoACH7WFGxcMBi7fH2+ZsgU7bg9M/iIymNiWKTgzHXKzxKnihmsejrxhPdxs2hgwfI+xFkgCWq3EMujO6QvhGAISyUUT4FRSp6HR1vMnR8YE374qDd9gOaX8EC/feAphLnkNRAUKXII1WEjYKRRJZuL9Y0n8Ss9j9wsCegg0kYbCCZos8uO5oSLjNcHIxVLptlHtcdCbnoKN5JjTSmWhqPwQ4RRPlyghsuwrbYrDNzctE2bUwomnohY3lfhXLfRMPDa/FYFLHiO6jGqzCahGsA16hYI3Zt5TRqsYqSczDjrvvjK133Bbploza/IJyrqqyKdUxyRgHRrgEcQTRrm3DpbWAS2Boi38VJed9y0OxMCK9hcO9w+jrHkAlXxFAyCohAR8BYUjBYKVBNjr5w3mjCeBLUdFvaBDvPeQAXPKVM0A5j9B2npckReggA86gISyEhs9RuOVFtz5uMGXHQ8k20VfI4cXVK/HPpY9g6VPP4rHla1G0HBjJpARKYVZ4qoBQKbYpyhZ7fDp0H9deciHetsO2SuxEKF3qMeH5M+hl79el130Lt/3yTppFCUh0YoYKCgkIKbbj20h4Vbi5Qez3ll1wzSUXYX6qWTZPhv5qFkIodiUNeNm3cfF11+Gu3/9V1POoRhkGgZl0GsO5nPhB7bfbNvjA4Qdhi4WLsNmsOchqSaQoRR+MddF2ZVzEV9Oy0NaclXMvmTb6CiW80F/ET371G9xz/30ioBRrSgnVLPDTrvexBrGPzqqX5eDIgw/FBad9HjOFmqfOPQyPGAT+9L6/4+Rzz0Wis12OJ35ZNan0SPAdUtPFa1T1O3IqJ2MaRtaswW1XX43D9topoNKpMQ/HntWHk8+/Ev9z/5+gtzYhnkoL2G2mB1ZfP7adPw8//ubV2KK9SSpNPH60YsDz/P0jz+Ciq67By709Qn2yYgEgDAIaZuZhmlLl++i7jsRXPvlhGVsSL0iD5lQhRKgYCgh/5867cNH110Fvb5X7laWNQ6mCxXNn44pzz8M2C+eBqqDs1SOj+MHlL+F7P/8F7n/wEeipLIarJmzOnaCHllU0povC+cxeonyO/UoafvrdG7Hvgjkyf6JkgvBZ4nw96Ypv4pd/uA8pikG4itKpotXArigIDDnmKdIILQe7bbcj9ttjL+y/+y7YcbNm+RnFJfhZEfjltQeHEcVE8cPUYFIBmVU4r4KnX3wRTzz7PH5939/w3Ipu5AYGkJkxQ9bv0GuV1bZE1cT/fP972G1epwgHt+pqfSBcCBjmeGY4hy+ffR4ef/YF+BlVIZQKhAhnqVpEnP2JBFE+cNQhh+PkEz6NxQn1rFLEh8xQuU/B+sN7f+7138Rtv7tP/Cfrr3Am87MOvOER/Ormm7H/orlkqSEdlO84p3mOPA53lHMuvxy33nkXjI5OJWwVqpcG+3MUPNTJdEwbsaeUzYEm2hJpaFUHB+37NhzxjoOw85u3RnuTJgIxQu+M/OHwq11DjRP/VlAV6CsN4/En/o3f3vcXPPHSajy9/GV5NmJxYxTdduNiFwUI2WvOJJn0lHk2rvjSqfjQQQfIOs/kCs/63icexmfOvQhDdgx6IhsBhEFydx2AUPatiMq4VEqDNg8RUlGFWKHFh8BG9jy2CkQEXsL4ZYMAoTwnCjCFnw/tjBSlvA7txu7XSvRFDtGQqIle7rpVXiMq30FP4Nh71ggag3eMw7CKVmHXBxDySEz0hFRU+TchH/d6YZ/w92ZNSIfJYRkrsRbZFIAQSFR8JB0bMzM6/vu6K/DmzeZJbGZoMdi6gW/c+QdcctN3FUeBibNkKAymxmEaEG7cUz796dd2BDYKEI5aWESK3kOqUMF8ZHDEDrtjcaYN1uAgUpouFDJmUPrNIlYWc1heHsKLxSFUWpNSHSwzbpX+Embj2Kunqo/h6/UChLUTCBa4qE0AAwpesz4wjLfP3xof3n8fzG/VsdchuwLZISBFQFgWQEi6hflKJYfZLMEwIqziQ7cYbimfKJdbGM1WqfRpu0iaBpqcVvQ9P4jKGgdJuxmzm+YLSBLPI9NDacCGWTZFudRlT45dBaWeKV6Tcyri8djtVPC8OYIX7BKeN4soZuIwEwZsSs6zKtmgDjjeFFT2CYq+1TyzHbvutRvetHgh9GxCUe0orxyAPzGhZw9k0A8ZHo9gR4RzaKnhEhg6Ujl1SCWxbFQLFehaHIWhInpX9mC4Lwc98CVUm4EPN6b6XwhMhSrqKrqpmOn5SmKfTee7LNka7z/qCGiWK+RJSQozHxz43UmFMNLzFp5jY6aScuKVSgWD+RyGigWs7OnGS6tXCUWIJsdUrYOekCqjEkhQcziaYVa78sSZ0Nocp0l6aPsRUMZIqHz34Ydih623hl0pirE3q50i8iFqiTEUqjbu+v29WL6yW4QNSBlz9CCol8iNmXAXhm9Bsyuwy2Uc/YH3Y+vNFiHhsUIYF7l8bth+QsewZyI+qx2//+sD+NtfH1TjFqf6qo9KpSzy4yJ+xN5Dmlz4LnbZfkfsvsNO2G6LrbF43gIsnt9ZI8JxRBi4ivromrXo7enFsmXL8NR/XsDSZS+ij56UroPWWZ3IVUvK0DtE6mFiggFQKI1ve9huqy1x+IEHIClEUUUpFKouwZgLPPbsM7jzrrugtxD01uH9GGPiYPBrogMM3m0HTckEzEIO7z30EGy9cKEAEKraMXnC55h90OxH+u2f7sMTz78gHp6JbFp+lzGScPMFdGYz+NTxx6A5FQQvfC4kmFQVXg9xWUAAACAASURBVJ7XCy93474H/obBkbzQr2hRIBVCBjQEsUGwzqrAW3fcAQftsQcyHHfPkWqF+oym+mb0BH73l7/jbw8/BL21RVGezSpaMhmUhoZx5skn4bPvPhRk7j/1r2X4x9KHcf+jD6O3WMJAvghH16WP0aUtQzBkVCMVKfnAdod9a+VyCZlkAscf8yHMm9kmlWYlZ68YFBIIBdfw01//Gk8+8wz0TJOilgU9hDLXSGsPgAsBoVSqoaOaH8HsGTOxsKsDe+/2ZrxpbicWLV6M1pZ2zJ7dpSiNAu4VUBkp2xjI5TCQz+H5l5Zj6ZOP49F/P4megWF4RhIenz0mNHRDKKuStBLKJG2ELHzqmI9gQUe7gDn2d5MgKX2nQqXXsLKnH3/624NYsXotEk0tSjWSa530pirqJMU0CAgJDLnffer4j6Mz24RE1RZzbY4nQZwwCVqaxDrj70sfwT0PPKCqCoKoR1dgpCJSreBTH/kItpw5S/rQac/B6pbsF+zjS6XkHH911+/w2GPLkOjoEpVjVYUhVTTw+6v12UYDePXfVOpM0cTcdVEZyoug0qI58zGnqwPbbbUQW2+1GFtvtZVUaOfNniMBugTpwd89I0WseHkl1vT3il/hw0uX4uW1azFYKKFMm4lECjEjLa0MXCMFQYWAYVyFyfUJghQg1KXqb0OLOXDyQzjmoENxyemnoV2ReOBqFlaO5PHZr12MB596Fslsu7SshKIrIYiof+PoCmEdECoRobjBnmdf6NguufTSYxZDPJ1QIkPhvhesWyHgmjIgDE6sBgiD50sowMErBFeNo1YDhBErqcb3TF4hrFf5GgVxgid9gps1AVBsJIgGLRUTMWfqdNfweCrJzO2H94HWE1Tb1YN1xQsGqgaQg/k1Zj+uByWjzj8KkMl0SVRdGJUK9t55G3z76kuVbRPjCVo6uRqOP+sC3PvIo4iTOcXEUCJVWzsn/M7IN05XCNfnWZ9+z2s1AhsNCFUvRSgSALSyCXmwiG0752BOqgkZP4YUfaxYIXRtlOBiVWEYg14VA74tCpeKIhbuhwEg9GICImuiIWFi+bUamTErp1qQooCQGzarXO0xQ6wodpk7Cx85bF+86717A/5qIJ6XnLDrMoCkSmipFpCIbgI7nwl8Sf2LWZJNYr9QnJVBJ45EOQF90EDPsh54OR3z2xYi7qVBfzGTlTbXR3nEhkM6Gyk9cFByTJTEbqIiY5xPAi9bRTxfzGNFuYCBBFBJJeAyqKeqI4MV6euZaAFXA1ETiXGrmL1wPvbYd0/MmN0JP6kCUgLGUKI7NKgmIIy++HuKxxAICiB0HfGIIyBkpbBSrIrFgVW0MbhmEAM9Q6gUTQEj7E8TQEghFG4CCYIUJcgjNDJbkww/exZF0IXUW4+ZYwu+E5gRa6rfJZTmZpVSBBMijeTRjYmbO+cfAVAsqXokSTVjNSIWTyi6KasWtrpOZYw+OqNb37U3HBBy09f4jBTy0DUPmYQBs1oMTH/VkU0GnFRZa26DkUjDdCnmQKAakTsngI4pvy1aGGTThkRL+ZdXIZluF+GJsEcPyThy9Fmb0SqUNBHxoPCCVAhjojhYLI7IGJL+KSC/XBZbkZZ0RgL6BbPnoLOjHUkjLgVK0onZQ8hkQG44h4HBAfmbao+ppg5YnoeKZYp/mNGckQ21xqQJS0+k/BI08H5XLaQJUOEhnx+uZ2H53ooNtLQChgEkUjURE46V9KXVhC/GLiT8PWnIpDSnE4ZU8au5YSSSKaF4x3QN2UwGRT7HTNiklG8gqx86jc9N1SfpVStopcz9SAG+Z0miJq7rICWVCQx1LkoUJEZNfxF1ScFirxYFZUj5CwAhNf8ZiEv/JgMgs4KYbUKnWbTmCXBhUkD6ZrQYUtk2VAlW+SUUPzAriGczcEpF7LjN1tj6TQux9qWX0L+mG5brYqBUFNsNzqFYIik9oWEFTSow4iumqqYcn2KxhLbmFhGV4viEiQH17EeedwZiDNRShkjyc42oVKvQa757BL2snCngEqpTEnwmmECEBrOYpwkZWprSaGlpw9y5c2AYCXnmqBbIdZPjXSwWMZgbxlBhBN19PayrCVWZFO6YnpDMPb1Y+RLVw4C2R8jNdZNrLlkFXTM7USzlVR+3IB5NQDK9GRPpLOV05N7IcQL/tLAXT54Tz0NrMo3cwJCIT9H6x68oFVGZ01wj4qpCaRZHkJ41MxDmGI+REZi/E3AQeOSGkE1nxduPtUEq57qGDpPrIucU1ZSb22HRFoCl3xrQCkEmEyd8Re6RCICpNZNznmNPYGiQfu/yuS7ArhQwZ/YMtLa2Ck1vRscMdf2Bv12+UEShVEKukEOxXEZvXx9SmbSoEhMAOi5prZrMLXDsmDST3lCVqJp6QKyuS+icvgLJMbOM7ebOw63fuhFvSnHP8FGxR1B+he5OyugP77wLfoa0bPbEKhXODQGE8twGc4fAY5TFA6+FCUomCqRCpdaXVxsQTgQG5U6HFcIpA8LofBlLFx27gkZ/su54ovbODQCEYaWTYxrXFe/HYesJWQyNVNwIE0GuYiKmbkMlczQgBJo8HVouj0988F047b8+haaYqvqzGt5TdfH2j3wMPeUyEvQ9tEypgktMHAiZrXuMpimjk43P9O9f2xHYZIBQFmdScFxlgp62fOndajbStWCCGRQTntBmqporPWwEgkIRi8Vq3GsVHKjMZiMgbByeqfcgbIKBZkBGLzXEkDVjaLWr+MCBu+KUT74Tc2aZgD0A12J10JIqEwNivlSGi6qMSvadmUVHr8oG6Zs2nIKFjngnkoUEis+WUFxZRhPa0J7qhGvqkp0suaaApAp9/USUxRUj1nLMw5BjYRgW+mIWVlgEgnm8XB3BEMeelQ9Dh2eoxnsJiiTbuO6MHgMf+ePZmLdoHvY/YD8kmlIisBKli0YXbbVh11diEcmhF6Fji0UBF3MCQlJpCQirJeXL5Zk+cn3D6F3dh+GhESSTSaGbcSXWDR1d82Zi5pyZaGpKCxg0Ryz0rOpFT3cP4vSZEtGMgO4SpbqM08Ae7RmUDb9W4VDzQxb2GiAeu7EwYGZgyl4i9f6GHpSgMhjOtnX1EMp7pLoaBEwiHU6KjBKTkMZ9lskivSNB5BoEgQQSqjqgnieKtqhqSDgeDHYlGKJABJMuwbMmnScERAK6A/8lbmxiE1Hvs2ysJmvBA8rPSnUz8KCSgJmhuVhlKBN4GV/2IMVUUC5jFVAH1b8VzSvcTGtBVQBGQjXjkC6lhIuUUbZSEuU1qx4lLiYC/jxlbyHBmQSA6+7hYfzNChEBnIgvyOejgVFwHZF5UgsAON/DCnSt/zmgYhv08aoTRgUQhucTgCdWHUVkg1W/QJgj/HbOC5HoYWVQaJwhh1b5fXEsmawiCZBCVdLHRAAi5T01d1jtEyp60KvK82YSI/R8Fb2WuOoFDl/KQiCsMo01EufcD42uw2pKdGWNytoL+IiMP7+PgLD2bAQ9iwLcxSNRl/kuSQcyH8guIA5mQBhXCRZJhNEagP2FVPgLDOtD4BYGxbKXsOc4Mpdl9eP8DheBQP02uhaKyXs4vkEyITof+DzJxznGoeVCIOIifa3SI64+IfOayTPxD1TPOHuhx6X7BYlW/lKe/6Atg0Iz0ltK5dJQDTpc4+Q+KTAYneXr2iNDYBauffKMBH9EwIb97MH18T0jBRKlgxd7hBMpxClkwvFvpCZKFVhVumVq08iTPoTR9Ss41KTrYnRSqZVEPdPhsTRH5vYMw8BFp56G97x1DyRsD4ZB5e8YfnLf/Tjrmm+iaCQkYSZV7XUAwtrXRdbv2jyPXGc4n8Pe9HDubGpAOOby1/MHUUGZ9fzIa/q2ydbj6MlEr2W8tUbmQwAEG+f8pIAwbB2ITEQyFtKmg1nJBC467RQctNduirIdAMJb7r4P51x3AyqkLRuGshih/kJkD5tsMKeeEJnsyNO/nx6BDR+BTQIIaxu6ZJKV3D4DZWbzZdENAm3VUMwgQPncMZBjb0Wt3yHM4suG9L8AEAYccQkE3LiIduy2eSt+cOWXMTfRA7/SIxL2DGTYW8QqYdhTx+BQ+ewl4eusOlVF9ZEZZa2so13rhLdWw+BjQ9BzCbTqbUhS38ozJBNVIg3Vt2FXTQl0bMr6U7UTPoY0Cz26hVVuBU+X+rHSHMGw78BMxmElEnDE2yuoWNWCv8kBIe8ebTDmL5yHffbbB1pKg59ggFPPiMqiHIi3sL9D6BwMkpkV5nnathjOs4/Q9thXSVBoynVQdZWnw4QvASEBXm4gDyOdls+kmzOYt2guZs7tQuesdqkWkLHlVlzke3Po7xnC88+9KADXkf4eBQIUQKirmTUGH42gMJzPITAJAWE0cBMAJHNbBYLhMTYtIFRBpNCbIgCgBggZhFIMRpInKhAUQBBWl/jRoLczBIWhMFItkAlju4gQgQI4AcANAOFES0tYMQ834hjiArrEZzDMpvs+3EAEKDxOHRio7wl7y8Q7KtozU6NI1QlLarzr/l5KFZf9kqFdjSrHqOB2dGUkPKfx7jnHWqq84fdHssfrDlhVcC7X0RCJyFgSsLDqFyhsqveFFQ61RvIVzi9lRq2UGqOHU0WVun6ekGQJLNQ3ByUlBQhFTl4qUkFiRKoxlHCnLq2as/yMy+8JbooAQpkvCmwKJTCUhQ9BYUQVku/SJAER+I02VCJUT6aikYbjE9736LVGV54QHsp9E7CoaO1SuRXKLY23FTtg1HgH58Uxix6PCRVZkyJAR/07OLaA0ggDQkAhEzGK1qsFz1W4Fqhzor5v8C3hPQ3mSnhfldl5HRDWAtLgPGmfQsEMJd6vAGX0Je8PAFXtmRGl0Hqyq0YzDd4r9FCxcBknsTXBAzxeoBzO4WjvFhNLcpqsYAdCXKIvLMlNRcMVsD0GfdYTZDKzagmA0dc7VUAYXRvZc2mNFHD8kUfhipNPwgwNwiBItrbhweeX4/QrrsSTvf1iFs9nQdbNMYyBhkrYegLC+vCGiUH1k01VIZzg9k364/+LgHAiMCjjvSkBIRNvuQL2efO2+MY5Z2NhZ7tUztm3wWn82fOvxK8f/BtMg6JzbKngeqrUV6crhJNOzek3vAFHYL0BYT3j2EADrAXdahMKVaei2f2x1x3JmDb0ToTUpMZKzUQZntezQljfMJlVTyDhl9Fp5HHnd8/HkuZBoLQWmmagSjuI0HSewIg1CNeFRbN2j5RLH55eliBDNz0kq2lk7Q4Un6ti7SP9aPc60Z7shFVhYJlC2SYgLMKBKQuUY1pwTBcjlomCHkNfzMFLfgnPVXN4yhqSf9uJGNwEBTu4aPFeTQ0QktY6a84s7LXPntDinvQQhm0BKvPL4F4BwXg8DkOa/tXsIYWUAJCgkP17BISWQ8qoBatqynV4ji/0zxogzI8IzczVXHTOnYWFW26G1s4WZFvoLkjxDwO6rcPMV8WH8dGlj2GEHo9Bb49UrMJgNqjIjKkKjvNgNlYFG8FgOD9rwVMtqN/4CiFPp1YZH61Zpqqxgcm0BO6uMpVX10ggEQDD8IHl3AoqwXJvKDLCQ9QCaFVlCyO5qNS4GpZ1U4XCnkfpDRLrj7iSp+ef4L5LxVP6SRnMKmsGUYwVEBTMmeC9dR+telWv8SyiwaNUSUSVMwCEQQ8yD6uwcNSqo14hDOdAnVCnQIGoRwaCKvK9ISBtmCPhuhOtsETfHwWIEiyzYhtWFiJ9UxynxrWu9lUCCsN/KWAjxwiqUbw29hGGL9U/EwBCdo0KPlbgjsBMxNhZ0QpBCO+FmxwdpMfq6oWNgFACroYKXzhXw0RX46NEC5LoazxAGNylUe8TcCo0VPV5Fv4YcKn+rwBoBpXm6DkRNDIoU6AuqHBHkwq1anMACMVvEPInQMBqznD+BFTqsCdYPSf88gjFPgCEapzrADpMRoW2QuE9DmmGinKp7BzUazSQqPnw+kF/oawJ9Uq/APbarQ9mcVAZlKpD8FyF86c+S0Y/z43JiMb7J9cUrm0RkRI174WDK82cYeI3TMKEVdQow2d8QKjeWb+WiRKTjWcWeXKDceG8dgoj2GvbJfjZpVdhfiYhFHkYCbxsWjj18itx59KlsKgkLKbyHKfxVUajz2Dt+QpE0sYbo/rPpgHhusdn9G+nUiHclIAwTOzU+syDBCoTQlQNNsolnPCBD+L0T39M7H6SGrUwgO6iiw999kQ8PzQgqsMU+SP7ZRoQbsjdn37vG20ENhoQhhcUDWokEAl/0cjQEjpQ5BUJjhRVaGIJ4vEG7/UFhKRhkVYTh0VpflSRcXvx3a+fhIPenEZsZJXQuKqlKnxaLQRiK/yZ5XuwXOVDSDEZV2eF0EPC0pG1smiqtqPv8UEMLquiA11IIQOzZMFIpVG2TBRpcO/bYgXgmDbKVRMFz0UuruFlt4LnzBxedIp4SSujlCYYZM8glc/opba+gLAePKiNnRVCC7Pnzcbue+4mfiPxtCECL3xJEMTsMa0sCAZ1XXyiauCDdhGWBce2YYqnEQGhA9thdZCA0BH6q+b4yPfn0NfTi3y+IL1XWlzHoq0WY+GSRUg1p5FIGTKe7H0jKIxVgPJIFc89twLPPvcfyVqHyhMqSAlECEbPPhWMjDOxGgFh9C0hpSr6s01ZIZSRDh6SqKqtKJbJQxJRfxOapgKDYdWjTlFT1NAQECpapwrepJdSaGfBn3AjDAPuoLIfHmvChEyEPiWURUnwiM+EGp4QQISc0RD4CUU0CHCDzG6NdiofDHp8JlgxZb0J6KbieRZRVRQP04BiFwLCMFG17gohkyWk8nFGBEA1pBKFAXjwnSGQrY1LrUKkTpg/D89RKoSsyhMI164noLytd2lEnU8dQATVT/bTBgdVgDCQ1SftNKh8yVgS6EnflAIzMh4EG76yvan5WwpwVBRTuX0RH1CZegG1N7yM8PqV+uLo1VhhrNFVo8kAYRQ/Cg1bpICZXFKVKaH0RijurFCqV4PjW6TCLc94WNGPrAUyVoFtB9sWBNSJt4mS06SwWVw8cesVxLAQWwOFgUBJI+1TjQvtk9SDHK4PvKQ4q2wBZVQJY/A9dSARshoUnSyaYFJVcVUVU3+rV30Fq1HQ1gMQhlXT6HoTHms8Gmv0UYxWlcPrE6wcVmKDc1PrSz0eGLuOTBUQ1p8zlSBRvo2s/HUlkrj8v07Bh96+l6ha+7oulh/fvucPOOtb34IZp9comRW+3IvRr8krhBMsScGPpwHhusenYbQnofCPmnMb0BPZGBdOVAkP3QqVqrJi1KiWBLY/OehKGPjaF07CO9+yDzpTAF1zLB348b1/xbnXXIUy1UapkWGQlTFdIdyQez/93jfeCKw3IGw89XVVDMNAbaLLbczwhxu2bCyTjNHrCQAbT4302BAQmrEU4qyAFFfj0+9/K8759MFIWT0oFYbgszpounBtR0Rl2E/BXkpWyKTFJw7Y8aoELRk3iayZQjqfwOql/Si9mESzOxMpLSGbl+25AggLfhU2O64s5V9YjHnIxTS8ZBfxYiWn+gbdMsy2DKpx1bsiWTAKjgSJ7tHX05iZDbPOQQY1yIqz72/G7BnYZfedodPY3tCEP89qIBddijZIj5geE/8gFfyooJABsVBFCQhZKaS4DKmEjiuAUCwpLKUmOTJUQN/aXhTzRVSqFRhNGSzeenO0z56BpvYsUk0U3weaEhn4VQdW0YRTcTHYO4xHli6FbZpK1IKiHbWALNzsR2/648Xk0Q2kcc5NbY6OX2kLN6Qx0z7SdzRqUwwCQnVRAWipKbA0Xt/YbPuo6mgYNEeOFf2u8am0Y68jHB+pBAabdl08RB2xsb9IFGKlwjA+daxWwQsP3gC4GkUz6kqikQAzALv8/hpzoeZEOP5CM6ryF6F21udQndoZPe5EuC6cK6ycKsP04NVw3ROta+H8qAXoUVXGRkEEOYi6/sbrUL+JjjUD9bDnMgQs9Wrq6Mp3HZhEjy1jEoiErGvZHv28jGWYqHEMjtCgOhlSnGvqpCLsNfVdIJpwVBV1pQgcBc+1WzTKBzcY19qYhwmP0dcTrQw3qobW+qsJTkWReOyrNl+CX4YU1Ebo1+j/VvuuBiA45n41fOWoedsw9qPWwAkWvVHXK8cOweroLxpvPsqc3NBbOR61VnpP1V6sWyb8kSKOe88HcM1pn5OeU/Z95eBj2eo1OPG887FsZTegZ4BMFppnSZtL+BpdsRq71jFhFF3LxoiZrOtBmP7dRo/AOPWFjTom733IMpGEdswXATcm972RAvbfYWdcecbZ2KK1A1klFo0BBzjrxu/g1rt/Kyrj7IMm9VhUxoP+//UBpFOa/xt1tdMfnh6BdY/AJgOE4wYs6zH6jRvK1ILt9fiiV+EtAghp24A4bGQEEKa9Aha3O7j23I9hXosD38nDr5ZFcY5m0A772zxXJPgprCKmwZoPy7Aku5rxk8hUDWQKBrqXDqGyIou01SFS5gzoTM8Vv7aCZ4kiIEHPoFNGj2ditT2C5XYZPU4VebiopuIoJiAm6vIS8Qpx+x5nNNYTEHo2mlsyWLLdErTPaBNjPz0RQ4J+aSLowD/KgoFgUFQ8I4BQTOWp6sfeQVYJeQ0i460AoW9S9c9HfiAvgHBkpCgiOvFsGrMXzMGbtliApvYWpJuUd1cmmYFrWqJM6lRs9K3pw7InlgnArF1zfbuflAK5sdNk4vhm0wDC+vlNcL/W+wLWj5o1FrCOvo4NjefGnF5DANtIwa0FjOsAhGFFJXrseo+aus4oIOS/J1pn1gUIxxvaWuVxgoF4VQHhOCdUw1XrOQ/qPV0ySupTNUpqhC44AXV4fQDh6PFeP0DYeN8bwdV6Xt7Y6Rb8pHb8Uf5q9XNrrPzWxH1qR5wEEE7RcHoiQDj2ehuAaHh/JqwMBrd2nIFbJygMqLDr/ZyHgK1WWQ+W4eB7a75swe83BhBGAWsICJtYjaxY2HW7nXHBGadjSVcWJLDwvYVX9trzr7se3/nFnUjOXYwq6fN2WSqL4WsshXH0ejcNCKf65G2az21KQKiSQwHzImw7ME0ks3HYpX54xTzO/MzncPZHP44M47UyxRCBZ/qG8MWrL8XDzzyDeDIlisfhOjqWoq2ueyKGzQbP/00zjNNHmR6BcUdgyoCwdrSGjN2m2rjD42/KBWBTzwFRwgv6omwtJdW+uD2MGXoeRx+2Mz5z9DtgF9fCNwvQKJhiu/A9G47nwaSXlEPKI5uRNQGEfGX8FBJmEumiju6l/ag8n0TWaZe6BrOdVVYDbRtFz0IxBuRjLtb6ZbxkF6Qq2K9TWIaKPjqN08SjigC0vuGNBoT1hWr9ACED4HgcWLDZfGy+1eaiIkmBBD0RRzyRkMqgYq4pMRn6RMkr8CRklYT9ZJarDGWp4uj5DuyKLYBQRGKqDoZ6B7Fm1Rqx2OB4ack4mjtasfV2W6GlvRnJJi7RBIQp6Z80S2XYVRtrVnZjxQsvivoohWjqNiEBRW8dtgNTmR+1Albw4U0GCCc93lTOduqfqQPD0RWoqR8x+GTj+hE54OgKZdRNMOrZNtqvNHo+0f4lgp2aCMdGn/TkB5gssTXREdY78J78FDbJOzYUYE70petklGzImU7Zt059ybj3JTxmBAg3BnDrfV8aANGGXFrj+U0lWFwXs2Hccwl6LdXvxk9arfe1ywVMkGgK/eACgBnGCRt8jeNUQBUdWFUIE75SZM7qKXz1iyfjowfuAdNyEY9rSMZi+NNzz+OEM85Bt+kj0dIGuzISCHYFIzCGwjgWEG7oPZ1+/6YbgU0ZD/JY8aC1gdoKwpiwTCSZRC/0YdGsGbj6nPNx8Lbbi88EnaxiWeAHd/0ZZ1x3DUq6JsJ2ai5Hqd2Rlqng0qcB4aabA9NHevVGYBoQbszYcjMVRxqKygSA0C2iTa9imwUpfPaYQ7H5vBRi1RxiVZqCW9AookJ1UDbAOz50V/lqWTFadwNpLQXDMhAvJ9D9WA9K/9GQsFpksaK3XMXXBBCWXNJEXbxQHEYPqljtl9CrmSgmYiIcI70cmuojihBixqiqrTcglM2e/lzKSmDR4gWYv3A+DEMX2ih7BgkKYSivKRq6k1MvSyXtDALJ/VB8gtRTSrbz3yKwUzXhmy5irg6rYqN/TS9WvbxWQLCQ3XQfyWwSW227NZramkRxlOeeSmVEjKZaNuFWTLz84kqs7e6WqqNje3Ie0UBnXT50U5kK04BwKqMW+cw6AGH4LgUMI7N4FCgYP4gNP1vL2G5koL6hVzkNCEeP2BsaEEZONdoLH72C9QZFGznPGufNhgKmiSoUE87fyPPXWGlf72uOHvx1BIS00DHLI0jHE3AtF5/44Adx5gnHIeGyH9SFputic3X2Vdfh5t/+AZmZM2GalRrNXXaaaUC4oUvda/r+VwsQsgedLAAmE1yriLhZwLvecQCuPetrIBcp7tLzF8i/Esecd+03ceuf/4h4a1vNg3gaEL6m02D6y16lEdh4QPgqndj/isMSHMUsVXnwCAhjyBiAPdKH9pSDfXdZhM8deyj06hD0chVucQSeTVckGgsrxUXaVUi4yxWHXtJaCpplwC0Cg8vLWP7QGqRjHdAyWYw4PoYqFipiuOti0Kyg1zMx4JvoJxhMarASSpVONEJc5e2mFCDVq1Fme2zmqqFbRdRIGXSzv4gAjr2QZaRasliyZAvM6JohDdVKgU8BQ1YJaSYvAjMRSwZ+f9h/4dKDkB51ni2myKzusc9Sc3VRC+1e3Yvc4IjykqO3D3vTdB8dM9swc3YnOjo7EU8nYVkUp6GZuAffdvHUv5+AWa4IICSYpKl3tGodylJvqvk1paBpU335/4XjrAcgbLxMJZ6z/q/X8h5NFQiGV/Nanuv6j+AmfOcU7veob9/Aez9m7kxyKRsNCDflUG3EsSbqYWoEmNH1f0PB50ac3tQ/OkEPYVgl1FwHnmOJyNa8jhn4IlfVAAAAGntJREFU7pVXYI95ndI379r0WNVw/6OP46xvXoeXhgYRb2pSHre1/XEMJB91rmMqxxvRzzr1Qfj/95MbCgjXxXCIVggdCsP4jL80uNURpP0KvnXpxThs190k+nFtIG4ADz23CieedSaeyw+hqWsWqiOVQF1/3a0UY3tt//+9h9NX/sYdgWlAuBH3xos58Gkoz5eXEpVHLiieXYLhlzG7CfjwIbth1y3nIWmzy9CFbxYRgwV+li+qwgncCmwSfEdDzEvBqeoo9Lvofb6IgWFL/AUtI40VvQPIV11Uqg6KridiMpWEhmpCE8N5O9CAoamqmLwH/RPBSW40IBSjcddELKljzpxZmLtgLrLZlNBGxW6AEsyB+TjFZcYL3QkqHSqsurYyLrc96f9zbQ9+1Ud/Xx6DfcMol20RhSFEDQVIPM9CMp1A+6yZmDmrC5mmFpRKFeRyOZQKIxjs6RN6qvLCEzQ86g5PA8KNmPCvxkcnAQhjEhaBhci6TmVT0RyncrnTgHCSUZsGhBs8raYyp6YCCMc7sTccSFwHIAw9CcXfkZYBroczT/gcPv6eQ9FUBZooqBsDnl3Viy9ffiUe+s8zQLZZ2dYEbRWTVQinAeEGT99N+oFXCxBSB0KAX6WChFvB4fvthcvPPQtz9BjKDkDyE1+X/+g2XPOjH8JpbxX7Cd3RpFVodC/2xJTRN9zztEnvzvTB/rePwDQgnOIdFFU6gjoBhFwRUoBD4RdWpQiELBjmMFqsARxz2AF4y5Kt0JVNoZrvUwpWlJUJ+jcoFuP7ijJKEBSP0Yg9iUrFQD4HjHgGXhgaxvP9g3ihZxAVtiNaGjyCJSMOl2AsTkuJQDmQUubhdUX6YwSANlBi1q9CGBwsqBBqMReObSKeMrBgswVoF5GXNHTSRQkG+R2sEpI2KhLOo1+Uk3c8U6qDPjdv269VCO2Kj7WrezE8VFbS4KISSmAbmHATTDqWHD+ZTgmNVrK/rvyfgEHK91HMZrzXZIDw/3yFZorz/VX72AQAYeIeLkWHXtfr9dx0NzR4//9uvr3BAeFE8+p/y32aKBkyUQ/Thj7Xr+ezJec6yXpBkRDZm7kpWBa2W7AZbrzwEuw0qwkpUkd1oOQBV//kDlz941tQiccRS2VhOWr/pcpk9BWqvIY/+78GCBuv57W+v6/296/reeC1kiIqCuiIC6vK8By06MA5J/8XjjlwX1BYtKKsLPFCfwGfOu1LWLr8BaQWzEW1WIUWSwgg5Et5j47fYz9dIdzQlWb6/a/HCEwDwimOeg0QxpQYDLw4NPp6OT6MpCEbl1ccQrNTxEwD2HfXHbHXDtsg5ZUFEOoxAkIHOgLD6GAlzuVHEEs2wfMMlB0DI5UEVgzk8czaHqwcGsGw6cHVkoCXgKfRhZD9izSeDv256ENW39Rq9LpQpXGqgFBsJ+RCQZ0Ym5JblSJa5s5G24xWtLW1I9OcRsyg76DyISQwjEWi93CzIW2UPYSsDgogpBchK4QWkBssSHWwUiYFNaR7KkBI02l+Jpk0hApK6wqXlxoYVMuGTk+PiO9X4+2dBoRTnPCv1semAAjDU5kMGPJ9r3WAMw0IJ5ko04Bwg56kDQ2Y/38HhFE/x5jtIev6OPfEz+HoAw9AJ5OIScD0gSfXDuHsq6/GA08+DaSzoHcyxdfoL8o9ou7ROFq0ahoQbtD0nfTNGzq/Jz1gwxvWFxBK+w5Dh2oZB+2xJy4/6wzMyWpiiRWPM2IDfvGHB/DlSy6CPqMNBYfFAMZ8+qg9ZhoQbugdmn7/G2kEpgHhRtwNJaE9uueO6paGwbySB8210ZnNoPfll9DVksTCWa3Y/c2bY7N57QIKs8kYbLMkKmfciJwYYJEGalkwHReFsoOn/7MGPYNF9AyPoGT5SDR1wtVS8P2EZLXEbF4QUJimqtfjxqNrrquHJAR89SFp4MUTaHLD1KgO6gig9awK0u1tQh9t62iHESiNUmyGFNJQ1ln6ED0lICOnG1A6rUpZwB1N6fv7BrFq5RrEvLiog2p6AspsOzwzX75b/aSuGhnNvhFsrhMoRPopN+LWT390U43AJCrFk1U2JpvPrzUgnGxYNpTyNNnxpn+/aUfg9aQbj3clk83/6GemMtfHHj9c89V+8mrZf2yyuzYBhZTHp+povFTFgbvtgsvPPBUdBtCWyYpidxnADT+7A+d+4ybE2toQz2ZRLo8AqaSSoqUdgQ/WjUaNw6sNCCe735Pd48kSApOtl5Pdlzf694fnP15irtFSiCroMcYjtotEIoF03EC5tw+XnflVHH3IPvBNG81ZHQXHRN43cPQJnxeGVjVO4T5FEw19Uicbt9rvN7IHer2/Z/qN0yMwhRGYBoRTGLRxN+5ATps9gdEXFyYDPtK6j2qhH02Ggy3mzUTXjCxmd7ZhRnuLqiZqogGDQqWEnsF+9A30o+rE0NtXQtn0YVoefD0NxNNwNfbVsToYV2aoBFvBxqg1fH8jKJx8Q5jY304qjxrprQR1gYm1DgGH6UwaHe0d6JjRgWQ6iVQqFSjbqNGoWSHS2FcaG3kcH5ZloThSxPDgMIaHcyLtLOCxJuWs/rvmcxkA8JphdyMhdbIm/2lAuIlm/CY6zDQg3EQDOX2YTTEC/5sB4SgAt56D8X8VEHKfYx99yvXQGvNw0sePwSfe917E/P/X3rkHyVFdZ/zX3dM9j31KWiTEmzIvy6hsEmwwLmJsEleSMjakEicuIBS2ZFN5GGIQQgIEEggkYYFAxkI8Ak4CZTmmyjhQQBFXCMa4jKgYMFgBW+YlQEJaaV/z6OlXcm/37M6OVppd7ezuLDr9B9Rqem7f/k5Pd3/3nPN9Jb34mEq38vq7O1hw1bVseW87bXPnsKc4oJZxhxFC5TFXUcpWkAoh3P+FNdWEdH+EUH2mSKGu7tLlnWibEiVC19HeSn5nN2fMm8e665dz/KxW0lp1JqKfkH959EmWr/seYaYF11JtLPGCdECkx6tHlIUQjvKGJLtNKQJCCCcYfpVFjJSKmVuiNW3j9vdi+S4tmRSHzJpJ1rHR+yQ3qoJbouiWyBeL+IGFYXdgmBkt1OIRoaRo1E2oYpRcWwLZeEI4BFBFIbSaEKZSNr7vEvoe2ZZWWtrbyLVkyLW2ks06sbBLsumsoLKg8CPKXhnP8ygXS/Ts6aOvr48wis3sFSGMz69CDOMBRnXjHSchrLdCW3u5jPpBMMHX2bQdfoJ9TKctLjJxQWAUCDS+5G54hnDo5r13Bcoopjfxu+zr/mGEugQw6BugI2XwudNO4YbFV3BoWyuBW8ZJZcimYMPjz3DZ9dfp1gffTpH3lNlc4nOqM4SxUnZlm+6EcLwBqfe8q0cIx3v80T5/91W6X00I1Vi28mkuFWlzHFr+37/yliXX8henzycbqfaVInRavNPfw5Urb+UXL20hyOS0rdcQIVRWXEOzqu053et8JUPY6EtAxmsgAkIIGwhm7VCa6PXuJjv3MIq9fVB26WzvJN/bQ0eulVKpFNsuJDcUvWqlCJFlktKloA5+kCEMLSIr7m8I1VNOWzwMd8Cr3JMmhxDq2yqhzhTG5aoVsZowijBTlu7za2lpoXNGuya7alP7KDE3RQSLRRfXdfFKLsVSSWcBVdmGagpUZvVRxdC+YmicnGC9B5IqS93vVidDKIRwAn8QIw0thHCSAZfDfZgQEEJYU9FSJaKmHpWqbLTVMmkzI6667Fuc+9nPaF+5cgFyOdjSnWf5bWt58rnnKDsOUS6bPEJM/SxW2pNGYl6urhshhPv/9UwrQhj62E6KtPIs7u/l86eeyu3LVnBMBgZ2uVrNvNxicP8jj7Jmw30UTZuyZRMobQO1LG+EBErBQQjhh+mWelCfixDCCQq/JoNJiSXKQ08ZxUeqAEVlyRIlKl2dEpvHV7YK4dF7RCmCIBsb31t+bE1h+WAGSYloQgy111+ivlizAjX+ktHhAFWyhPG/KkGYIO7rqyJag5Qsednf6/zUXCv7J/OtGMbH5x/bZVRvNe6I+45aHUJYTy1QCOEE/SD2NeyYCWHtFV1b4jzJ85fDCQJTiMBYCeHePaz78vSs+V2N0KM+8mmPzSN0qAe/8SCqtgJVEphVImeez2f+4BMsv+JKjuuwtXqkWodU7PDh/36OFevWsavs4qZsyoldkXom6T4z/dCI8dibEA5HdLwlx/WeP/UWRCeakE318Wuvkn3Np4JD5fPBRXdF5cKAdEsGt5SnPZsj6OtlppPmjpU3cea842hRa9xlMB21YNDLohtX8dyvX8NTRoRONi43RfW2hPhGNSEcLkA00hVd66Fb732k8b8KGVEQ2DcCQggn6urQvXbxz11l0iqlBIoQ6puT7osztW1CZVM3C3UD0wpniUdhGKb1vooQRkrERRnYK2JYEbRRX5gyQqhPbgQEE8GXqk+qhV/UP8elpMnLQxVBHLyBJ838JOqmQggn6kKd4nGFEE5xAOTw0xkBIYT7eblRHYFhgDKrb7NzFHfv4aYrl7DwnDOhCLYJQRre6evnxvV38tQvf8ku1yXV1qF79F3X0wu4lhWXCI5E1nQ/fNUmhDAGY18+mI3+rY2FEKo5WY5NOV9QtaI4doqwbw9HzOjkz8/8LJd/85u0RBFdjslAqUQqk+HeR55i3QP/xju7e8nN6sJVtla607SWEMbvMnUJc82CvRDCRl8RMt54EBBCOB706n03yRBqkkfid5MY0CuZa9Unp1RC4165OMunvHBSqio0ySgSWDFx1MIzqmRUlVOGg32HlUzboLLmpGYIE0JYWxevyHCdDF+tabxhxM6vtSt6QgjrXWTT/HMhhNM8gDL9qURACOF+0K8IoPkhLXaW/I5uPn3SyWxYeRPzD7XRDfkO9APPvPoKS1atZlt/Pz2eWsx1sNMtWIaySFKLsTEhrPTED1ooCSEcFSGul/k80N9QXUKYiOzFQjIhQeCTzmXwlMVIqUCXafCRWV2sXnYt8449Er9QIpeNlWY3v7aFxSvX8/sPegkyWfpLLnbaGUYIVcmoetepGNMLITzQSMr3mgEBIYQTFIVYuVpTPn2EOOunHirq4TKkdBUZMeGL94m9cDQhTDKEcZYxLqHUI1mxqlXtA2rwNCabECpp1BG2KFFdrXxUm+FTpbLVmxDCCboQm31YIYTNHiGZXxMjIIRw/8FRrRu6TcOHuW1d7N76FosWLmTJgnN02Wi+FBLY0BN6bHjwQTY+tIkw24prZvCUp23S2hBbTAkhrEt4knA0TYawhhAqvQMrZVLO52lPp7G6d7L07y5h4Vf/GrUk3Zsv4hkBZi7L2nvu4c77/x27bTaB8lV20vhhqN/jKhlCIYRNfHOUqY0ZASGEY4ZsdF+ormFXpE5l96ofKNUZtMFyyuTmVVv/rr5X/eDf38223g17dLOfwL3GTACSuYy6h2UC5y5DCwKCgCAgCEwLBCoLp0rMzPCgJbQx80WOnTWL9TffxCknzETJornlMoZj0l0osnjFSv5r8//gdM3Vf4eKECakcKTncm1PWC0wtd53tZ83/fN6WkR6pEnGmgqDFUeJknsUlsErk3PSDLz5Jn/7xT9h3Q03YEcWmRT0KcEh4IkXN3PjuvVs7y4QkFH1XfE7WKIwauorR4nK1LyNiYrotL1iZOIghHCCroLqvJnKFFYyZrWZsUYdvrZHr1HjNnwcIYQNh1QGFAQEAUFAEBiOQIUQqmexFZrYgUnaCzBLLud98c9Y/K2FzElD6Pn4QRkrneGlN97g28tu4OW33yU3ew792oYifpprPlDz/i+EsFmvuipCmJT7agLnlejMZogKReZmMzy07jucfNSR5ItlCkrhPJemh5C/v3opv3p9KyVfNfukEl/khBCqDGIiNCSEsFnjL/M6EASEEB4Iak34nWlLCMeKpazAjRUx2V8QEAQEgYMSgUqppxnG/flBycMmIvCL3PudtZx3ykm0RVByfVyVB8o63LHph9y96ce83dOD3dJCoLNC8aZ6CKuftRVCuFfve7K/ZAin6rJLCOGgOmwsBtNim2RNi8IHO1iz9Gq+9oXPkXc9smmbPW6IlzZ58LEnWHfffezY04PTPiMmhMlWsdeq/B0kwoHaCkxt8n4yVQGX4zYAASGEDQCxGYYQQtgMUZA5CAKCgCAgCDQLAtWEUL+vByFh6GOlDOYfehj3XbWMTxw+CzMFZROKBmzrG2D5uu/y5LO/IEg5BIYqEIz9dX0j7uEfJAihOSxzuJctRbLjvkRVpGR04q6USkY3igIiU+k5+LSlbNye3Vx47rlccsGFHN3erule2YBCBL/Z9h7/eNVStvf3E9o2blBp10lURLU6+tAmhHDi4icjTz4CQggnH/OD+4i1JaNjRUNW4MaKmOwvCAgCgsDBiUDFC7dicaRIofq3yCdbCjj/k2eyevG3yTrg+iVSSoESeHbLb7n5tvW8vXM3O7r3kG7NYdgpylGEUggfniWsLiWNiUO1713130IAJ+8y1MruKMXYgPb2ViLPY2DnDj4176OsXLSEjx19OK2Jw6SypNzhwuIVN/Do008z+4gj2dnTo4Vk1CiVrdpvWS8wTN7pyJEEgQlHQAjhhEMsBxiGgBBCuSAEAUFAEBAEJgOBEQmhpmhk/ZDZvsXihQv4qy+fTdaKX/D73CKZdJYf/fRn3HL7Rga8gMAyKIQenqmsogxNCtVWIXhDAiZCCCcjrHWPYYQYUUjoeyhnr2wuTd9725g7ayZ33ryG0048SZPBnAF9SmfGgQ0/eIS1d99N55w57NjZDcqI3raTotP4iEII6yIvO0xjBIQQTuPgTcupCyGclmGTSQsCgoAgMF0Q2JcdR7UwjBWFBPkCx8yexXdXXc8ZxxxNCV/bVKj/lny4f9Nj3PuvDxI5BgNBmZJpaFI4SAhrlMFr8antIZQMYWOvoL3jrAi58u2KCaHykXTLeVpzWVKBx7WXXspfnnU2bUA6VIJCEDjw+PMvs+K2dXxQKNBXKuH5Pq1tHRTD4Z7KFR/Kxp6FjCYINAcCQgibIw4HzyyEEB48sZYzFQQEAUFgChAYiRBWk8GKSqQf+bTlHM742PGsWbqEQ+0MfinPIZkW7VuvbAhW3HYPmx77D1zLxLMd/X/tMKyM6sNIC82M7MY7VFI4bXr8pyBW4znk3r2ZlfLOuFy0I5tm9wfvM6OjhQXnf5ULvvRlDrfTOjuofSgDePXtXazeuIGfvfQr+oKQTC5HqVDCsCztP1htESaEcDzRku82OwJCCJs9QjI/QUAQEAQEAUFAEBg3AkPELc78BEZAWy4Dvbu4+LxzWfz1b9CBge3GqpGhbfL69h2s3riRTU88xYyjjyXvhxTzrmpGhHQKK/GmU/tXxpfesnGHalQDDPZqGkN9fvqLhkk6ZZLzy5ilAf7082dx6TcWcFJ7O46Kq+fjBRZFx+DG9Q/wwI8fxmprpawXrE2sRDS0bBgEKqiiIjqqeMhO0xsBIYTTO34ye0FAEBAEBAFBQBAYCwJGiFaINAJSKYMOM6IjgksvvIivf+kcvL4S7dkMpo22IP/5m29xxQ0r2bLtffKhQSbdTmTZ+EZAoGRHophBCCEcSxDGv+9QhjAmhFowSInAWBbpIMTs283Zp53KdZcv4thZrdgROBFkTFBCMrf/4HHufvhh3u/fg28ZGLbKG0KqihBqci+EcPzBkhGaHgEhhE0fIpmgICAICAKCgCAgCDQSAWVJESm653vM6Wgn//77fKTrENZccw1nzZ+H4otRGNBTKGK0tfLSm2+x9KZVvLN9N6SyDJRcynaSQRrBtL6Rc5Wx9oXAUIloTMZjJpexHcJino8fcxSrlyzlD484BLcAKSPSCwD50OenmzezauP32bqrG6slQ0+hHzOT1d+v9HpG0XCbkVqfQekJlSvzw4SAEMIPUzTlXAQBQUAQEAQEAUGgLgIqu2TaJkGxoPvJ2lXpZ36AUz56IiuXXcNJsw9hz65uDu+axQDgAs+8+Bvuuv/7vPDir7E6OskTapEZ1VumyEOlp7DuwWWHhiBgJDZUql9QZWktfFK6pzPk8K4u3Rd6+nHHUN7j0dVuEyr+78ALW9/gn5Zfz8tvbGPGYUcxUCpQCnwMx9GVwCorqAlmWFP8W2N7JYSwIWGUQZoEASGETRIImYYgIAgIAoKAICAITAYCcWbJSBm6nyxFhK28CS2Dnp3b+eOzzmTF4iuZ39456EJXBO1R+PTmF1l16+1s3bmToLOdKJ2lVCrjex7Kpn5/wiO14jPSa3igsTZRVh8EIYHnkrZTZG2TsJSn2N/DsUcfxerrl/HJE06gUx3CVdlBMB14/ndvc/Uda3n+f7eAkyUkRWgooSCITEsryA4Kyaiq4uopCiE80IDJ96YBAkIIp0GQZIqCgCAgCAgCgoAg0CgEqszGdToozjClHRPbgt3b3uSiv/kKi75yPkd2zMS2LGVJp8lBHnjs2Z+z6q67eXVXN4GdxbDi3rN6GSMhhI2LnyKEfskl66TxigNYfomu9iwzWrJcdcVlnH3qp7S9BL6KrUnWhtd257n6tjX85LlnSc/oxHdDzFCRy8Q/0rLwTPDVnypYQggbFTAZZxogIIRwGgRJpigICAKCgCAgCAgCjUJAvfEnWaZkyMjwybWmGSj2YlkRTn6Ai04/i5svX0Sb4xAEHr4RK4/2Bi7PvvZbrvveP/P7nT06K+gWi1imtd8JCiFsVPzQJC4sBbRm0hR6upkzI8fxRx7KZZcs4NMnz8eiTAcOrhv7R+5yXZauvYX/fGEzQVsr+aJLxkthBya2si6MIDQtyikopZQCbU12UE1dMoSNC6CM1HQICCFsupDIhAQBQUAQEAQEAUFgYhCIyaDajMRYPjJDQkOJzHhgeHTM6aD39d/x8Wwn53/uC1xy8cXkMo7ex85l6A4LBGaOn2x9h1vvuZ8tr7xCa0cHxQGVP9z3JoSwcRFVhDAVmjiRSXlgD390+in8w9cu4LQTj8MiIkNIVCyQSbfwbr6fOx96kLt+9EOMrpn0BQFEKTJFyPgmdpAQQsuibMWE0BuJ2wshbFwAZaSmQ+D/AKaTQm+i2KgeAAAAAElFTkSuQmCC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Портреты ученых химиков, в комплекте </a:t>
            </a:r>
            <a:r>
              <a:rPr lang="ru-RU" b="1" dirty="0" smtClean="0"/>
              <a:t>7шт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2 139 р</a:t>
            </a:r>
            <a:endParaRPr lang="ru-RU" b="1" dirty="0" smtClean="0"/>
          </a:p>
          <a:p>
            <a:r>
              <a:rPr lang="ru-RU" b="1" dirty="0"/>
              <a:t>Таблица Менделеева Д.И. плакат на стену для школы 143х102 см</a:t>
            </a:r>
          </a:p>
          <a:p>
            <a:r>
              <a:rPr lang="ru-RU" b="1" dirty="0" smtClean="0"/>
              <a:t>1230 р</a:t>
            </a:r>
          </a:p>
          <a:p>
            <a:r>
              <a:rPr lang="ru-RU" b="1" dirty="0"/>
              <a:t>Плакат Таблица Менделеева и растворимости. </a:t>
            </a:r>
            <a:r>
              <a:rPr lang="ru-RU" b="1" dirty="0" smtClean="0"/>
              <a:t>Ламинированный</a:t>
            </a:r>
          </a:p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 923 </a:t>
            </a:r>
            <a:r>
              <a:rPr lang="ru-RU" b="1" dirty="0" smtClean="0"/>
              <a:t>р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47651"/>
              </p:ext>
            </p:extLst>
          </p:nvPr>
        </p:nvGraphicFramePr>
        <p:xfrm>
          <a:off x="3379401" y="4572000"/>
          <a:ext cx="4621598" cy="937260"/>
        </p:xfrm>
        <a:graphic>
          <a:graphicData uri="http://schemas.openxmlformats.org/drawingml/2006/table">
            <a:tbl>
              <a:tblPr/>
              <a:tblGrid>
                <a:gridCol w="2310799"/>
                <a:gridCol w="2310799"/>
              </a:tblGrid>
              <a:tr h="128773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868695"/>
                          </a:solidFill>
                          <a:effectLst/>
                        </a:rPr>
                        <a:t>Комплектация</a:t>
                      </a:r>
                    </a:p>
                  </a:txBody>
                  <a:tcPr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solidFill>
                            <a:srgbClr val="242424"/>
                          </a:solidFill>
                          <a:effectLst/>
                        </a:rPr>
                        <a:t>Плакат на стену</a:t>
                      </a:r>
                    </a:p>
                  </a:txBody>
                  <a:tcPr marL="571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979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868695"/>
                          </a:solidFill>
                          <a:effectLst/>
                        </a:rPr>
                        <a:t>Высота предмета</a:t>
                      </a:r>
                    </a:p>
                  </a:txBody>
                  <a:tcPr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rgbClr val="242424"/>
                          </a:solidFill>
                          <a:effectLst/>
                        </a:rPr>
                        <a:t>124 см</a:t>
                      </a:r>
                    </a:p>
                  </a:txBody>
                  <a:tcPr marL="571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979">
                <a:tc>
                  <a:txBody>
                    <a:bodyPr/>
                    <a:lstStyle/>
                    <a:p>
                      <a:pPr algn="l" fontAlgn="t"/>
                      <a:r>
                        <a:rPr lang="ru-RU" b="0">
                          <a:solidFill>
                            <a:srgbClr val="868695"/>
                          </a:solidFill>
                          <a:effectLst/>
                        </a:rPr>
                        <a:t>Ширина предмета</a:t>
                      </a:r>
                    </a:p>
                  </a:txBody>
                  <a:tcPr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rgbClr val="242424"/>
                          </a:solidFill>
                          <a:effectLst/>
                        </a:rPr>
                        <a:t>100 см</a:t>
                      </a:r>
                    </a:p>
                  </a:txBody>
                  <a:tcPr marL="57150" marT="19050" marB="190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85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Пособия по организации кабинета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Кабинет химии в школе: методическое пособие/ Т. С. Назарова. М.: </a:t>
            </a:r>
            <a:r>
              <a:rPr lang="ru-RU" dirty="0" err="1"/>
              <a:t>ВентанаГраф</a:t>
            </a:r>
            <a:r>
              <a:rPr lang="ru-RU" dirty="0"/>
              <a:t>, 2011. 288 с. (Современное образование); </a:t>
            </a:r>
            <a:endParaRPr lang="ru-RU" dirty="0" smtClean="0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r>
              <a:rPr lang="ru-RU" smtClean="0"/>
              <a:t>• </a:t>
            </a:r>
            <a:r>
              <a:rPr lang="ru-RU" dirty="0"/>
              <a:t>Кабинет химии: основная документация и организация работы/ О. И. Бурцева, А. В. Гуров. 2-е изд., стереотип. М.: Изд-во «Экзамен», 2010. 222 с. (Серия «</a:t>
            </a:r>
            <a:r>
              <a:rPr lang="ru-RU" dirty="0" err="1"/>
              <a:t>Учебнометодический</a:t>
            </a:r>
            <a:r>
              <a:rPr lang="ru-RU" dirty="0"/>
              <a:t> комплект»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Вопросы можно задать: </a:t>
            </a:r>
          </a:p>
          <a:p>
            <a:r>
              <a:rPr lang="ru-RU" dirty="0" smtClean="0"/>
              <a:t>в чате</a:t>
            </a:r>
          </a:p>
          <a:p>
            <a:r>
              <a:rPr lang="ru-RU" dirty="0" smtClean="0"/>
              <a:t>в письме, адрес электронной почты</a:t>
            </a:r>
          </a:p>
          <a:p>
            <a:r>
              <a:rPr lang="en-US" dirty="0" smtClean="0">
                <a:hlinkClick r:id="rId2"/>
              </a:rPr>
              <a:t>tkuryanova19@rambler.ru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 телефону +79787401115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Химический эксперимент - </a:t>
            </a:r>
            <a:r>
              <a:rPr lang="ru-RU" sz="3200" dirty="0"/>
              <a:t>обязательная составляющая ФРП</a:t>
            </a: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eaLnBrk="1" hangingPunct="1"/>
            <a:r>
              <a:rPr lang="ru-RU" dirty="0" smtClean="0"/>
              <a:t>ФРП - это </a:t>
            </a:r>
            <a:r>
              <a:rPr lang="ru-RU" dirty="0"/>
              <a:t>обязательная (инвариантная) часть содержания предмета</a:t>
            </a:r>
            <a:r>
              <a:rPr lang="ru-RU" dirty="0" smtClean="0"/>
              <a:t>, </a:t>
            </a:r>
            <a:r>
              <a:rPr lang="ru-RU" dirty="0"/>
              <a:t>и время, отводимое на её изучение, </a:t>
            </a:r>
            <a:r>
              <a:rPr lang="ru-RU" dirty="0" smtClean="0"/>
              <a:t>должно </a:t>
            </a:r>
            <a:r>
              <a:rPr lang="ru-RU" dirty="0"/>
              <a:t>быть </a:t>
            </a:r>
            <a:r>
              <a:rPr lang="ru-RU" dirty="0" smtClean="0"/>
              <a:t>сохранено полностью.</a:t>
            </a:r>
          </a:p>
          <a:p>
            <a:pPr eaLnBrk="1" hangingPunct="1"/>
            <a:r>
              <a:rPr lang="ru-RU" dirty="0"/>
              <a:t>Химический </a:t>
            </a:r>
            <a:r>
              <a:rPr lang="ru-RU" dirty="0" smtClean="0"/>
              <a:t>эксперимент – обязательная составляющая ФРП</a:t>
            </a:r>
          </a:p>
          <a:p>
            <a:pPr eaLnBrk="1" hangingPunct="1"/>
            <a:r>
              <a:rPr lang="ru-RU" sz="2000" dirty="0" smtClean="0"/>
              <a:t>В разделе «Предметные результаты», например, 8 класс:</a:t>
            </a:r>
          </a:p>
          <a:p>
            <a:pPr eaLnBrk="1" hangingPunct="1">
              <a:buFontTx/>
              <a:buChar char="-"/>
            </a:pPr>
            <a:r>
              <a:rPr lang="ru-RU" sz="1600" dirty="0" smtClean="0"/>
              <a:t>следовать </a:t>
            </a:r>
            <a:r>
              <a:rPr lang="ru-RU" sz="1600" dirty="0"/>
              <a:t>правилам пользования химической посудой и лабораторным </a:t>
            </a:r>
            <a:r>
              <a:rPr lang="ru-RU" sz="1600" dirty="0" smtClean="0"/>
              <a:t>оборудованием,</a:t>
            </a:r>
          </a:p>
          <a:p>
            <a:pPr eaLnBrk="1" hangingPunct="1">
              <a:buFontTx/>
              <a:buChar char="-"/>
            </a:pPr>
            <a:r>
              <a:rPr lang="ru-RU" sz="1600" dirty="0" smtClean="0"/>
              <a:t>правилам </a:t>
            </a:r>
            <a:r>
              <a:rPr lang="ru-RU" sz="1600" dirty="0"/>
              <a:t>обращения с веществами в соответствии с инструкциями по выполнению лабораторных химических опытов по получению и собиранию газообразных веществ (водорода и кислорода), приготовлению растворов с определённой массовой долей растворённого </a:t>
            </a:r>
            <a:r>
              <a:rPr lang="ru-RU" sz="1600" dirty="0" smtClean="0"/>
              <a:t>вещества,</a:t>
            </a:r>
          </a:p>
          <a:p>
            <a:pPr eaLnBrk="1" hangingPunct="1">
              <a:buFontTx/>
              <a:buChar char="-"/>
            </a:pPr>
            <a:r>
              <a:rPr lang="ru-RU" sz="1600" dirty="0" smtClean="0"/>
              <a:t>планировать </a:t>
            </a:r>
            <a:r>
              <a:rPr lang="ru-RU" sz="1600" dirty="0"/>
              <a:t>и проводить химические эксперименты по распознаванию растворов щелочей и кислот с помощью индикаторов (лакмус, фенолфталеин, метилоранж и другие)</a:t>
            </a:r>
            <a:endParaRPr lang="ru-RU" sz="1600" dirty="0" smtClean="0"/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338" y="76200"/>
            <a:ext cx="6934200" cy="17526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ТЕМАТИЧЕСКОМ ПЛАНИРОВАНИИ ФРП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химического эксперимента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Демонстрации</a:t>
            </a:r>
          </a:p>
          <a:p>
            <a:r>
              <a:rPr lang="ru-RU" dirty="0"/>
              <a:t>Лабораторные </a:t>
            </a:r>
            <a:r>
              <a:rPr lang="ru-RU" dirty="0" smtClean="0"/>
              <a:t>опыты</a:t>
            </a:r>
          </a:p>
          <a:p>
            <a:r>
              <a:rPr lang="ru-RU" dirty="0" smtClean="0"/>
              <a:t>Практические работы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9415"/>
              </p:ext>
            </p:extLst>
          </p:nvPr>
        </p:nvGraphicFramePr>
        <p:xfrm>
          <a:off x="228600" y="2971803"/>
          <a:ext cx="8686800" cy="339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676400"/>
                <a:gridCol w="1752600"/>
                <a:gridCol w="1676400"/>
                <a:gridCol w="1676400"/>
              </a:tblGrid>
              <a:tr h="134540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</a:p>
                    <a:p>
                      <a:r>
                        <a:rPr lang="ru-RU" dirty="0" smtClean="0"/>
                        <a:t>Базовый уровень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Базовый уровень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Базовый уровень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Базовый уровень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40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Лабораторные опыты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1014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Практические работы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60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Например, ФРП, тематическое планирование, 9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r>
              <a:rPr lang="ru-RU" i="1" dirty="0"/>
              <a:t>Химический эксперимент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i="1" dirty="0" smtClean="0"/>
              <a:t>Демонстрации</a:t>
            </a:r>
            <a:r>
              <a:rPr lang="ru-RU" i="1" dirty="0"/>
              <a:t>: </a:t>
            </a:r>
            <a:r>
              <a:rPr lang="ru-RU" dirty="0"/>
              <a:t>Опыты, отражающие физические </a:t>
            </a:r>
            <a:r>
              <a:rPr lang="ru-RU" dirty="0" smtClean="0"/>
              <a:t>и химические </a:t>
            </a:r>
            <a:r>
              <a:rPr lang="ru-RU" dirty="0"/>
              <a:t>свойства галогенов и их соединений (возможно использование видеоматериалов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   Ознакомление </a:t>
            </a:r>
            <a:r>
              <a:rPr lang="ru-RU" dirty="0"/>
              <a:t>с образцами хлоридов (галогенидов).</a:t>
            </a:r>
            <a:endParaRPr lang="ru-RU" dirty="0" smtClean="0"/>
          </a:p>
          <a:p>
            <a:r>
              <a:rPr lang="ru-RU" i="1" dirty="0" smtClean="0"/>
              <a:t>Лабораторный </a:t>
            </a:r>
            <a:r>
              <a:rPr lang="ru-RU" i="1" dirty="0"/>
              <a:t>опыт</a:t>
            </a:r>
            <a:r>
              <a:rPr lang="ru-RU" dirty="0"/>
              <a:t>: Изучение свойств соляной кислоты. Проведение качественных реакций на хлорид-ионы. </a:t>
            </a:r>
            <a:endParaRPr lang="ru-RU" dirty="0" smtClean="0"/>
          </a:p>
          <a:p>
            <a:r>
              <a:rPr lang="ru-RU" i="1" dirty="0" smtClean="0"/>
              <a:t>Практическая </a:t>
            </a:r>
            <a:r>
              <a:rPr lang="ru-RU" i="1" dirty="0"/>
              <a:t>работа № 2</a:t>
            </a:r>
            <a:r>
              <a:rPr lang="ru-RU" dirty="0"/>
              <a:t>: Получение соляной кислоты, изучение её свойств. Вычисления: по уравнениям химических реакций, если один из реагентов дан в избытке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9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проведения химического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905000"/>
            <a:ext cx="8686800" cy="4572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Демонстрации – выполняет учитель или подготовленный ученик в течение 5-10 минут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600" i="1" dirty="0" smtClean="0"/>
              <a:t>Инструктаж по технике безопасности обучающихся</a:t>
            </a:r>
          </a:p>
          <a:p>
            <a:endParaRPr lang="ru-RU" sz="2600" i="1" dirty="0"/>
          </a:p>
          <a:p>
            <a:r>
              <a:rPr lang="ru-RU" dirty="0" smtClean="0"/>
              <a:t>Лабораторные опыты –выполняют учащиеся в парах под руководством учителя в течение 15-20 минут</a:t>
            </a:r>
          </a:p>
          <a:p>
            <a:r>
              <a:rPr lang="ru-RU" dirty="0" smtClean="0"/>
              <a:t>Практические работы – выполняют учащиеся самостоятельно в парах или индивидуально в течение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41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Требования </a:t>
            </a:r>
            <a:br>
              <a:rPr lang="ru-RU" sz="2800" dirty="0" smtClean="0"/>
            </a:br>
            <a:r>
              <a:rPr lang="ru-RU" sz="2800" dirty="0" smtClean="0"/>
              <a:t>к материально-технической базе школьного кабинета химии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Обеспечить безопасные условия реализации ФРП по предмету</a:t>
            </a:r>
          </a:p>
          <a:p>
            <a:r>
              <a:rPr lang="ru-RU" dirty="0" smtClean="0"/>
              <a:t>Обеспечить выполнение демонстраций, лабораторных опытов и практических работ соответствующего уровня образования (Химия. Базовый уровень. Химия. Углубленный уровень) ФРП </a:t>
            </a:r>
          </a:p>
          <a:p>
            <a:r>
              <a:rPr lang="ru-RU" dirty="0" smtClean="0"/>
              <a:t>Способствовать реализации личностно-ориентированного и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подходов в процессе изучения предмета на уроках и  во внеурочной деятельности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5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Н</a:t>
            </a:r>
            <a:r>
              <a:rPr lang="ru-RU" sz="3200" dirty="0" smtClean="0"/>
              <a:t>ормативные </a:t>
            </a:r>
            <a:r>
              <a:rPr lang="ru-RU" sz="3200" dirty="0"/>
              <a:t>документы, </a:t>
            </a:r>
            <a:r>
              <a:rPr lang="ru-RU" sz="3200" dirty="0" smtClean="0"/>
              <a:t>определяющие </a:t>
            </a:r>
            <a:r>
              <a:rPr lang="ru-RU" sz="3200" dirty="0"/>
              <a:t>МТБ кабинета химии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ФГОС ООО (п. 36.1) В кабинетах естественнонаучного цикла должны быть комплекты специального лабораторного оборудования) </a:t>
            </a:r>
            <a:endParaRPr lang="ru-RU" dirty="0" smtClean="0"/>
          </a:p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06.09.2022 N 804 "Об утверждении перечня средств обучения и воспитания, соответствующих </a:t>
            </a:r>
            <a:r>
              <a:rPr lang="ru-RU" dirty="0" smtClean="0"/>
              <a:t>современным условиям обучения, необходимых при оснащении общеобразовательных организаций...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СССР от 10 июня 1987 года № 127 «О введении в действие Правил техники безопасности для кабинетов (лабораторий) </a:t>
            </a:r>
            <a:r>
              <a:rPr lang="ru-RU" dirty="0" smtClean="0"/>
              <a:t>химии общеобразовательных школ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реактивов, правила хранения ряда реактивов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утилизации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регламентируются приказом Министерства просвещения СССР от 10 июня 1987 года № 127 «О введении в действие Правил техники безопасности для кабинетов (лабораторий) химии общеобразовательных школ Министерства просвещения СССР» (Бюллетень нормативных актов Министерства Просвещения СССР № 10, 1987 г</a:t>
            </a:r>
            <a:r>
              <a:rPr lang="ru-RU" dirty="0" smtClean="0"/>
              <a:t>.).</a:t>
            </a:r>
          </a:p>
          <a:p>
            <a:r>
              <a:rPr lang="ru-RU" b="1" dirty="0"/>
              <a:t>Приложение </a:t>
            </a:r>
            <a:r>
              <a:rPr lang="ru-RU" b="1" dirty="0" smtClean="0"/>
              <a:t>7.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Группы </a:t>
            </a:r>
            <a:r>
              <a:rPr lang="ru-RU" b="1" dirty="0"/>
              <a:t>хранения </a:t>
            </a:r>
            <a:r>
              <a:rPr lang="ru-RU" b="1" dirty="0" smtClean="0"/>
              <a:t>реактивов</a:t>
            </a:r>
          </a:p>
          <a:p>
            <a:r>
              <a:rPr lang="ru-RU" b="1" dirty="0"/>
              <a:t>Приложение </a:t>
            </a:r>
            <a:r>
              <a:rPr lang="ru-RU" b="1" dirty="0" smtClean="0"/>
              <a:t>8</a:t>
            </a:r>
            <a:r>
              <a:rPr lang="ru-RU" smtClean="0"/>
              <a:t>.   </a:t>
            </a:r>
            <a:r>
              <a:rPr lang="ru-RU" b="1" smtClean="0"/>
              <a:t>Сведения </a:t>
            </a:r>
            <a:r>
              <a:rPr lang="ru-RU" b="1" dirty="0"/>
              <a:t>об особых свойствах и группах хранения веществ из Типового перечня для средних школ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07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EDUC_TXT_Chemistry_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PPP_SEDUC_TXT_Chemistry_Class</Template>
  <TotalTime>2103</TotalTime>
  <Words>1582</Words>
  <Application>Microsoft Office PowerPoint</Application>
  <PresentationFormat>Экран (4:3)</PresentationFormat>
  <Paragraphs>287</Paragraphs>
  <Slides>28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PPP_SEDUC_TXT_Chemistry_Class</vt:lpstr>
      <vt:lpstr>Школьный химический эксперимент</vt:lpstr>
      <vt:lpstr>Рабочее совещание для учителей химии и лаборантов общеобразовательных учреждений Республики Крым</vt:lpstr>
      <vt:lpstr> Химический эксперимент - обязательная составляющая ФРП </vt:lpstr>
      <vt:lpstr>В ТЕМАТИЧЕСКОМ ПЛАНИРОВАНИИ ФРП конкретизированы виды химического эксперимента </vt:lpstr>
      <vt:lpstr>Например, ФРП, тематическое планирование, 9 класс</vt:lpstr>
      <vt:lpstr>Методика проведения химического эксперимента</vt:lpstr>
      <vt:lpstr>Требования  к материально-технической базе школьного кабинета химии</vt:lpstr>
      <vt:lpstr>Нормативные документы, определяющие МТБ кабинета химии</vt:lpstr>
      <vt:lpstr>Группы хранения реактивов, правила хранения ряда реактивов и способы утилизации веществ</vt:lpstr>
      <vt:lpstr>Группа 1. Запрещена для ОУЗ</vt:lpstr>
      <vt:lpstr>Группа 2</vt:lpstr>
      <vt:lpstr>Группа 3. Запрещена для ОУЗ</vt:lpstr>
      <vt:lpstr>Группа 4</vt:lpstr>
      <vt:lpstr>Группа 5</vt:lpstr>
      <vt:lpstr>Группа 6</vt:lpstr>
      <vt:lpstr>Группа 7</vt:lpstr>
      <vt:lpstr>Группа 8</vt:lpstr>
      <vt:lpstr>  Приложение 8 Сведения об особых свойствах и группах хранения веществ из Типового перечня для общеобразовательных учебных заведений </vt:lpstr>
      <vt:lpstr> Приложение 8. Сведения об особых свойствах и группах хранения веществ </vt:lpstr>
      <vt:lpstr>Прекурсор — вещество, предшественник наркотических средств и психотропных веществ, включённых в Перечень наркотических средств, психотропных веществ и их прекурсоров[1]. </vt:lpstr>
      <vt:lpstr>Таблица III прекурсоров, оборот которых в Российской Федерации ограничен и в отношении которых допускается исключение некоторых мер контроля </vt:lpstr>
      <vt:lpstr>Таблица III прекурсоров, оборот которых в Российской Федерации ограничен и в отношении которых допускается исключение некоторых мер контроля </vt:lpstr>
      <vt:lpstr>Учет прекурсоров</vt:lpstr>
      <vt:lpstr>Реактивы и оборудование для лабораторных опытов и практических работ</vt:lpstr>
      <vt:lpstr>Правила техники безопасности для кабинетов (лабораторий) химии общеобразовательных школ</vt:lpstr>
      <vt:lpstr>Интернет магазины: - wildberries - ozon</vt:lpstr>
      <vt:lpstr>Пособия по организации кабинета химии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Tatiana</dc:creator>
  <cp:lastModifiedBy>Tatiana</cp:lastModifiedBy>
  <cp:revision>183</cp:revision>
  <dcterms:created xsi:type="dcterms:W3CDTF">2004-02-11T14:41:34Z</dcterms:created>
  <dcterms:modified xsi:type="dcterms:W3CDTF">2025-10-24T07:17:56Z</dcterms:modified>
</cp:coreProperties>
</file>