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14"/>
  </p:notesMasterIdLst>
  <p:sldIdLst>
    <p:sldId id="270" r:id="rId2"/>
    <p:sldId id="285" r:id="rId3"/>
    <p:sldId id="284" r:id="rId4"/>
    <p:sldId id="292" r:id="rId5"/>
    <p:sldId id="293" r:id="rId6"/>
    <p:sldId id="298" r:id="rId7"/>
    <p:sldId id="299" r:id="rId8"/>
    <p:sldId id="294" r:id="rId9"/>
    <p:sldId id="295" r:id="rId10"/>
    <p:sldId id="296" r:id="rId11"/>
    <p:sldId id="297" r:id="rId12"/>
    <p:sldId id="289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8" autoAdjust="0"/>
    <p:restoredTop sz="94660"/>
  </p:normalViewPr>
  <p:slideViewPr>
    <p:cSldViewPr snapToGrid="0">
      <p:cViewPr varScale="1">
        <p:scale>
          <a:sx n="77" d="100"/>
          <a:sy n="77" d="100"/>
        </p:scale>
        <p:origin x="27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0C83E1-BD3F-4C69-80FA-3D2CF15465C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41D3B12-1CA1-4258-B272-3304DC6C32FA}">
      <dgm:prSet phldrT="[Текст]" custT="1"/>
      <dgm:spPr>
        <a:solidFill>
          <a:schemeClr val="accent1">
            <a:hueOff val="0"/>
            <a:satOff val="0"/>
            <a:lumOff val="0"/>
            <a:alpha val="65000"/>
          </a:schemeClr>
        </a:solidFill>
      </dgm:spPr>
      <dgm:t>
        <a:bodyPr/>
        <a:lstStyle/>
        <a:p>
          <a:pPr algn="l"/>
          <a:r>
            <a:rPr lang="ru-RU" sz="20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Подготовка учителя </a:t>
          </a:r>
          <a:endParaRPr lang="ru-RU" sz="2000" dirty="0">
            <a:solidFill>
              <a:srgbClr val="0070C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97ECACF-C19B-4EF3-B81A-1C4386E95B00}" type="parTrans" cxnId="{E45847A6-B51B-44AC-84C4-8E1BA1B06EA1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926057C-FB9E-4D03-BDC8-7E1AE2673D60}" type="sibTrans" cxnId="{E45847A6-B51B-44AC-84C4-8E1BA1B06EA1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26ABCB6-2697-4636-B635-126B007AD26A}">
      <dgm:prSet phldrT="[Текст]" custT="1"/>
      <dgm:spPr>
        <a:solidFill>
          <a:schemeClr val="accent1">
            <a:hueOff val="0"/>
            <a:satOff val="0"/>
            <a:lumOff val="0"/>
            <a:alpha val="65000"/>
          </a:schemeClr>
        </a:solidFill>
      </dgm:spPr>
      <dgm:t>
        <a:bodyPr/>
        <a:lstStyle/>
        <a:p>
          <a:r>
            <a:rPr lang="ru-RU" sz="20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Осознанный выбор предмета обучающимися</a:t>
          </a:r>
          <a:endParaRPr lang="ru-RU" sz="2000" dirty="0">
            <a:solidFill>
              <a:srgbClr val="0070C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6EFC113-192C-4040-A8D3-300B14327CCB}" type="parTrans" cxnId="{BBF11CF0-F290-490A-89AD-925745138386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C5298A5-6D80-4F30-9B9B-AD4850605600}" type="sibTrans" cxnId="{BBF11CF0-F290-490A-89AD-925745138386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F827FE6-74A5-423D-9A93-B8AB0964AA05}">
      <dgm:prSet phldrT="[Текст]" custT="1"/>
      <dgm:spPr>
        <a:solidFill>
          <a:schemeClr val="accent1">
            <a:hueOff val="0"/>
            <a:satOff val="0"/>
            <a:lumOff val="0"/>
            <a:alpha val="65000"/>
          </a:schemeClr>
        </a:solidFill>
      </dgm:spPr>
      <dgm:t>
        <a:bodyPr/>
        <a:lstStyle/>
        <a:p>
          <a:endParaRPr lang="ru-RU" sz="2100" dirty="0" smtClean="0">
            <a:solidFill>
              <a:srgbClr val="0070C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21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Личностно ориентированное обучение, дифференцированные домашние задания</a:t>
          </a:r>
        </a:p>
        <a:p>
          <a:endParaRPr lang="ru-RU" sz="2100" dirty="0">
            <a:solidFill>
              <a:srgbClr val="0070C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9DF292B-4A2B-4CDD-B22D-726D483D3369}" type="parTrans" cxnId="{DBFBF034-3A52-484A-A7A3-CBDA7A20730F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9A6D32B-1505-4E48-B279-C4E6299E6A07}" type="sibTrans" cxnId="{DBFBF034-3A52-484A-A7A3-CBDA7A20730F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D89EC40-1ACF-43E3-8754-8EA4360AF2F5}">
      <dgm:prSet custT="1"/>
      <dgm:spPr>
        <a:solidFill>
          <a:schemeClr val="accent1">
            <a:hueOff val="0"/>
            <a:satOff val="0"/>
            <a:lumOff val="0"/>
            <a:alpha val="65000"/>
          </a:schemeClr>
        </a:solidFill>
      </dgm:spPr>
      <dgm:t>
        <a:bodyPr/>
        <a:lstStyle/>
        <a:p>
          <a:endParaRPr lang="ru-RU" sz="2100" dirty="0" smtClean="0">
            <a:solidFill>
              <a:srgbClr val="0070C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ru-RU" sz="2100" dirty="0" smtClean="0">
            <a:solidFill>
              <a:srgbClr val="0070C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21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Акцент на </a:t>
          </a:r>
          <a:r>
            <a:rPr lang="ru-RU" sz="21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кодификатор</a:t>
          </a:r>
          <a:r>
            <a:rPr lang="ru-RU" sz="21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1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требований</a:t>
          </a:r>
          <a:r>
            <a:rPr lang="ru-RU" sz="21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к результатам освоения ФРП и </a:t>
          </a:r>
          <a:r>
            <a:rPr lang="ru-RU" sz="21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элементов содержания ФРП проверяемых на ОГЭ и ЕГЭ</a:t>
          </a:r>
        </a:p>
        <a:p>
          <a:endParaRPr lang="ru-RU" sz="2100" dirty="0" smtClean="0">
            <a:solidFill>
              <a:srgbClr val="0070C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ru-RU" sz="2100" dirty="0">
            <a:solidFill>
              <a:srgbClr val="0070C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A6A1BE7-B5D6-438B-9EC8-7A822D219A42}" type="parTrans" cxnId="{109A8932-3B49-40E5-8546-9FDA9811A422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38D4B9-C725-4B39-A4FD-F5D4B777F31E}" type="sibTrans" cxnId="{109A8932-3B49-40E5-8546-9FDA9811A422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5D242E6-F36E-4455-94A7-5FA20B93731F}" type="pres">
      <dgm:prSet presAssocID="{070C83E1-BD3F-4C69-80FA-3D2CF15465C1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9D6FB3D3-7683-4FBA-9ED5-CC2A88C5643F}" type="pres">
      <dgm:prSet presAssocID="{070C83E1-BD3F-4C69-80FA-3D2CF15465C1}" presName="Name1" presStyleCnt="0"/>
      <dgm:spPr/>
    </dgm:pt>
    <dgm:pt modelId="{9CE41029-43D4-4002-9B8B-5E9B332CF7A4}" type="pres">
      <dgm:prSet presAssocID="{070C83E1-BD3F-4C69-80FA-3D2CF15465C1}" presName="cycle" presStyleCnt="0"/>
      <dgm:spPr/>
    </dgm:pt>
    <dgm:pt modelId="{2153B146-9EEF-4B98-863B-AE0677CDCD89}" type="pres">
      <dgm:prSet presAssocID="{070C83E1-BD3F-4C69-80FA-3D2CF15465C1}" presName="srcNode" presStyleLbl="node1" presStyleIdx="0" presStyleCnt="4"/>
      <dgm:spPr/>
    </dgm:pt>
    <dgm:pt modelId="{A4691386-EB1F-4CA0-9319-8310FDA0F6CF}" type="pres">
      <dgm:prSet presAssocID="{070C83E1-BD3F-4C69-80FA-3D2CF15465C1}" presName="conn" presStyleLbl="parChTrans1D2" presStyleIdx="0" presStyleCnt="1"/>
      <dgm:spPr/>
      <dgm:t>
        <a:bodyPr/>
        <a:lstStyle/>
        <a:p>
          <a:endParaRPr lang="ru-RU"/>
        </a:p>
      </dgm:t>
    </dgm:pt>
    <dgm:pt modelId="{65CC939A-63E3-4E8E-B5CC-63B6DEFA7938}" type="pres">
      <dgm:prSet presAssocID="{070C83E1-BD3F-4C69-80FA-3D2CF15465C1}" presName="extraNode" presStyleLbl="node1" presStyleIdx="0" presStyleCnt="4"/>
      <dgm:spPr/>
    </dgm:pt>
    <dgm:pt modelId="{1B813AD1-2D63-40CC-AC86-CEB656E3402E}" type="pres">
      <dgm:prSet presAssocID="{070C83E1-BD3F-4C69-80FA-3D2CF15465C1}" presName="dstNode" presStyleLbl="node1" presStyleIdx="0" presStyleCnt="4"/>
      <dgm:spPr/>
    </dgm:pt>
    <dgm:pt modelId="{661023C5-9B6D-44E0-8432-6E800549C3FF}" type="pres">
      <dgm:prSet presAssocID="{B41D3B12-1CA1-4258-B272-3304DC6C32FA}" presName="text_1" presStyleLbl="node1" presStyleIdx="0" presStyleCnt="4" custLinFactNeighborX="263" custLinFactNeighborY="-19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BBD759-4A40-4E36-93B9-3AD124098A2F}" type="pres">
      <dgm:prSet presAssocID="{B41D3B12-1CA1-4258-B272-3304DC6C32FA}" presName="accent_1" presStyleCnt="0"/>
      <dgm:spPr/>
    </dgm:pt>
    <dgm:pt modelId="{46E8FC29-7A2A-4DD6-8610-3EF90683F76C}" type="pres">
      <dgm:prSet presAssocID="{B41D3B12-1CA1-4258-B272-3304DC6C32FA}" presName="accentRepeatNode" presStyleLbl="solidFgAcc1" presStyleIdx="0" presStyleCnt="4"/>
      <dgm:spPr>
        <a:solidFill>
          <a:schemeClr val="bg1"/>
        </a:solidFill>
        <a:ln>
          <a:solidFill>
            <a:schemeClr val="accent1"/>
          </a:solidFill>
        </a:ln>
      </dgm:spPr>
      <dgm:t>
        <a:bodyPr/>
        <a:lstStyle/>
        <a:p>
          <a:endParaRPr lang="ru-RU"/>
        </a:p>
      </dgm:t>
    </dgm:pt>
    <dgm:pt modelId="{44C2ACD9-139D-4A2B-B06D-F9D11F725117}" type="pres">
      <dgm:prSet presAssocID="{026ABCB6-2697-4636-B635-126B007AD26A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466483-4EC2-4EE9-B1F0-10634DCC1450}" type="pres">
      <dgm:prSet presAssocID="{026ABCB6-2697-4636-B635-126B007AD26A}" presName="accent_2" presStyleCnt="0"/>
      <dgm:spPr/>
    </dgm:pt>
    <dgm:pt modelId="{0A623767-4DFE-4263-9679-FBE8532353B5}" type="pres">
      <dgm:prSet presAssocID="{026ABCB6-2697-4636-B635-126B007AD26A}" presName="accentRepeatNode" presStyleLbl="solidFgAcc1" presStyleIdx="1" presStyleCnt="4"/>
      <dgm:spPr/>
    </dgm:pt>
    <dgm:pt modelId="{B28C9B05-D948-4B73-BFA8-9A803213C39C}" type="pres">
      <dgm:prSet presAssocID="{9F827FE6-74A5-423D-9A93-B8AB0964AA05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67C18D-6AE7-452C-B297-1B708253AB07}" type="pres">
      <dgm:prSet presAssocID="{9F827FE6-74A5-423D-9A93-B8AB0964AA05}" presName="accent_3" presStyleCnt="0"/>
      <dgm:spPr/>
    </dgm:pt>
    <dgm:pt modelId="{39A1161B-515B-4616-A4C3-2F02B0140B2D}" type="pres">
      <dgm:prSet presAssocID="{9F827FE6-74A5-423D-9A93-B8AB0964AA05}" presName="accentRepeatNode" presStyleLbl="solidFgAcc1" presStyleIdx="2" presStyleCnt="4"/>
      <dgm:spPr/>
    </dgm:pt>
    <dgm:pt modelId="{A66C8248-E30C-4860-B82A-D03FA47F7CC6}" type="pres">
      <dgm:prSet presAssocID="{CD89EC40-1ACF-43E3-8754-8EA4360AF2F5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D5D100-4929-4E39-AF89-D079056FF7E9}" type="pres">
      <dgm:prSet presAssocID="{CD89EC40-1ACF-43E3-8754-8EA4360AF2F5}" presName="accent_4" presStyleCnt="0"/>
      <dgm:spPr/>
    </dgm:pt>
    <dgm:pt modelId="{B6BBBCBA-AB78-41BC-B762-F033214A28F6}" type="pres">
      <dgm:prSet presAssocID="{CD89EC40-1ACF-43E3-8754-8EA4360AF2F5}" presName="accentRepeatNode" presStyleLbl="solidFgAcc1" presStyleIdx="3" presStyleCnt="4"/>
      <dgm:spPr/>
    </dgm:pt>
  </dgm:ptLst>
  <dgm:cxnLst>
    <dgm:cxn modelId="{5F59C399-785B-4C2F-AC98-81A07D69657C}" type="presOf" srcId="{9F827FE6-74A5-423D-9A93-B8AB0964AA05}" destId="{B28C9B05-D948-4B73-BFA8-9A803213C39C}" srcOrd="0" destOrd="0" presId="urn:microsoft.com/office/officeart/2008/layout/VerticalCurvedList"/>
    <dgm:cxn modelId="{109A8932-3B49-40E5-8546-9FDA9811A422}" srcId="{070C83E1-BD3F-4C69-80FA-3D2CF15465C1}" destId="{CD89EC40-1ACF-43E3-8754-8EA4360AF2F5}" srcOrd="3" destOrd="0" parTransId="{CA6A1BE7-B5D6-438B-9EC8-7A822D219A42}" sibTransId="{5638D4B9-C725-4B39-A4FD-F5D4B777F31E}"/>
    <dgm:cxn modelId="{3F4ABFD8-5316-4203-AA58-1F8F5A84D07F}" type="presOf" srcId="{070C83E1-BD3F-4C69-80FA-3D2CF15465C1}" destId="{B5D242E6-F36E-4455-94A7-5FA20B93731F}" srcOrd="0" destOrd="0" presId="urn:microsoft.com/office/officeart/2008/layout/VerticalCurvedList"/>
    <dgm:cxn modelId="{E45847A6-B51B-44AC-84C4-8E1BA1B06EA1}" srcId="{070C83E1-BD3F-4C69-80FA-3D2CF15465C1}" destId="{B41D3B12-1CA1-4258-B272-3304DC6C32FA}" srcOrd="0" destOrd="0" parTransId="{D97ECACF-C19B-4EF3-B81A-1C4386E95B00}" sibTransId="{5926057C-FB9E-4D03-BDC8-7E1AE2673D60}"/>
    <dgm:cxn modelId="{588C2CD1-A9F3-4451-8C9B-C78ED028D215}" type="presOf" srcId="{B41D3B12-1CA1-4258-B272-3304DC6C32FA}" destId="{661023C5-9B6D-44E0-8432-6E800549C3FF}" srcOrd="0" destOrd="0" presId="urn:microsoft.com/office/officeart/2008/layout/VerticalCurvedList"/>
    <dgm:cxn modelId="{70E5629C-CC3F-42EF-93D8-9AEF0CD26998}" type="presOf" srcId="{CD89EC40-1ACF-43E3-8754-8EA4360AF2F5}" destId="{A66C8248-E30C-4860-B82A-D03FA47F7CC6}" srcOrd="0" destOrd="0" presId="urn:microsoft.com/office/officeart/2008/layout/VerticalCurvedList"/>
    <dgm:cxn modelId="{DBFBF034-3A52-484A-A7A3-CBDA7A20730F}" srcId="{070C83E1-BD3F-4C69-80FA-3D2CF15465C1}" destId="{9F827FE6-74A5-423D-9A93-B8AB0964AA05}" srcOrd="2" destOrd="0" parTransId="{19DF292B-4A2B-4CDD-B22D-726D483D3369}" sibTransId="{09A6D32B-1505-4E48-B279-C4E6299E6A07}"/>
    <dgm:cxn modelId="{1F0B110B-BCC2-415A-886A-E9438BBAC06D}" type="presOf" srcId="{5926057C-FB9E-4D03-BDC8-7E1AE2673D60}" destId="{A4691386-EB1F-4CA0-9319-8310FDA0F6CF}" srcOrd="0" destOrd="0" presId="urn:microsoft.com/office/officeart/2008/layout/VerticalCurvedList"/>
    <dgm:cxn modelId="{B04171F5-6EC3-4E1A-BB8D-7079672A8FE3}" type="presOf" srcId="{026ABCB6-2697-4636-B635-126B007AD26A}" destId="{44C2ACD9-139D-4A2B-B06D-F9D11F725117}" srcOrd="0" destOrd="0" presId="urn:microsoft.com/office/officeart/2008/layout/VerticalCurvedList"/>
    <dgm:cxn modelId="{BBF11CF0-F290-490A-89AD-925745138386}" srcId="{070C83E1-BD3F-4C69-80FA-3D2CF15465C1}" destId="{026ABCB6-2697-4636-B635-126B007AD26A}" srcOrd="1" destOrd="0" parTransId="{C6EFC113-192C-4040-A8D3-300B14327CCB}" sibTransId="{EC5298A5-6D80-4F30-9B9B-AD4850605600}"/>
    <dgm:cxn modelId="{C2C71AD7-988C-4E00-A187-A0F0A80281FB}" type="presParOf" srcId="{B5D242E6-F36E-4455-94A7-5FA20B93731F}" destId="{9D6FB3D3-7683-4FBA-9ED5-CC2A88C5643F}" srcOrd="0" destOrd="0" presId="urn:microsoft.com/office/officeart/2008/layout/VerticalCurvedList"/>
    <dgm:cxn modelId="{09DDD4C3-6316-49EB-B985-FA6ADB80E4B3}" type="presParOf" srcId="{9D6FB3D3-7683-4FBA-9ED5-CC2A88C5643F}" destId="{9CE41029-43D4-4002-9B8B-5E9B332CF7A4}" srcOrd="0" destOrd="0" presId="urn:microsoft.com/office/officeart/2008/layout/VerticalCurvedList"/>
    <dgm:cxn modelId="{BE0BFAEC-D563-4931-9956-349F75C4B002}" type="presParOf" srcId="{9CE41029-43D4-4002-9B8B-5E9B332CF7A4}" destId="{2153B146-9EEF-4B98-863B-AE0677CDCD89}" srcOrd="0" destOrd="0" presId="urn:microsoft.com/office/officeart/2008/layout/VerticalCurvedList"/>
    <dgm:cxn modelId="{98798C01-0417-4BB4-AAEA-3E445125ABF0}" type="presParOf" srcId="{9CE41029-43D4-4002-9B8B-5E9B332CF7A4}" destId="{A4691386-EB1F-4CA0-9319-8310FDA0F6CF}" srcOrd="1" destOrd="0" presId="urn:microsoft.com/office/officeart/2008/layout/VerticalCurvedList"/>
    <dgm:cxn modelId="{65D6DCB6-1B61-4953-86C2-E49929E2E46B}" type="presParOf" srcId="{9CE41029-43D4-4002-9B8B-5E9B332CF7A4}" destId="{65CC939A-63E3-4E8E-B5CC-63B6DEFA7938}" srcOrd="2" destOrd="0" presId="urn:microsoft.com/office/officeart/2008/layout/VerticalCurvedList"/>
    <dgm:cxn modelId="{38DD0069-902A-40AC-8E7F-2327BC466B72}" type="presParOf" srcId="{9CE41029-43D4-4002-9B8B-5E9B332CF7A4}" destId="{1B813AD1-2D63-40CC-AC86-CEB656E3402E}" srcOrd="3" destOrd="0" presId="urn:microsoft.com/office/officeart/2008/layout/VerticalCurvedList"/>
    <dgm:cxn modelId="{CBD006B4-65E1-45A6-ABA8-E761F1FD1FBA}" type="presParOf" srcId="{9D6FB3D3-7683-4FBA-9ED5-CC2A88C5643F}" destId="{661023C5-9B6D-44E0-8432-6E800549C3FF}" srcOrd="1" destOrd="0" presId="urn:microsoft.com/office/officeart/2008/layout/VerticalCurvedList"/>
    <dgm:cxn modelId="{48A48790-F829-4B8D-9158-5199A1139629}" type="presParOf" srcId="{9D6FB3D3-7683-4FBA-9ED5-CC2A88C5643F}" destId="{5DBBD759-4A40-4E36-93B9-3AD124098A2F}" srcOrd="2" destOrd="0" presId="urn:microsoft.com/office/officeart/2008/layout/VerticalCurvedList"/>
    <dgm:cxn modelId="{65844FB0-FDEE-477E-8739-F2A2B9A87E03}" type="presParOf" srcId="{5DBBD759-4A40-4E36-93B9-3AD124098A2F}" destId="{46E8FC29-7A2A-4DD6-8610-3EF90683F76C}" srcOrd="0" destOrd="0" presId="urn:microsoft.com/office/officeart/2008/layout/VerticalCurvedList"/>
    <dgm:cxn modelId="{266504BE-BE63-4F6A-B0AA-1FAB4612DB84}" type="presParOf" srcId="{9D6FB3D3-7683-4FBA-9ED5-CC2A88C5643F}" destId="{44C2ACD9-139D-4A2B-B06D-F9D11F725117}" srcOrd="3" destOrd="0" presId="urn:microsoft.com/office/officeart/2008/layout/VerticalCurvedList"/>
    <dgm:cxn modelId="{DD552A4F-D107-41AF-B0D3-13D42AEB4D70}" type="presParOf" srcId="{9D6FB3D3-7683-4FBA-9ED5-CC2A88C5643F}" destId="{C4466483-4EC2-4EE9-B1F0-10634DCC1450}" srcOrd="4" destOrd="0" presId="urn:microsoft.com/office/officeart/2008/layout/VerticalCurvedList"/>
    <dgm:cxn modelId="{316E722D-13C9-43D5-9FAF-D05EA2495572}" type="presParOf" srcId="{C4466483-4EC2-4EE9-B1F0-10634DCC1450}" destId="{0A623767-4DFE-4263-9679-FBE8532353B5}" srcOrd="0" destOrd="0" presId="urn:microsoft.com/office/officeart/2008/layout/VerticalCurvedList"/>
    <dgm:cxn modelId="{11790C43-8027-419D-A2EF-5CCF0413BA5F}" type="presParOf" srcId="{9D6FB3D3-7683-4FBA-9ED5-CC2A88C5643F}" destId="{B28C9B05-D948-4B73-BFA8-9A803213C39C}" srcOrd="5" destOrd="0" presId="urn:microsoft.com/office/officeart/2008/layout/VerticalCurvedList"/>
    <dgm:cxn modelId="{1208A180-F912-446E-B602-BAB6A2706F7E}" type="presParOf" srcId="{9D6FB3D3-7683-4FBA-9ED5-CC2A88C5643F}" destId="{2767C18D-6AE7-452C-B297-1B708253AB07}" srcOrd="6" destOrd="0" presId="urn:microsoft.com/office/officeart/2008/layout/VerticalCurvedList"/>
    <dgm:cxn modelId="{995CF080-5457-4F37-979A-B469472E1147}" type="presParOf" srcId="{2767C18D-6AE7-452C-B297-1B708253AB07}" destId="{39A1161B-515B-4616-A4C3-2F02B0140B2D}" srcOrd="0" destOrd="0" presId="urn:microsoft.com/office/officeart/2008/layout/VerticalCurvedList"/>
    <dgm:cxn modelId="{E01E3D75-0850-4D6A-BA36-9A552F719D03}" type="presParOf" srcId="{9D6FB3D3-7683-4FBA-9ED5-CC2A88C5643F}" destId="{A66C8248-E30C-4860-B82A-D03FA47F7CC6}" srcOrd="7" destOrd="0" presId="urn:microsoft.com/office/officeart/2008/layout/VerticalCurvedList"/>
    <dgm:cxn modelId="{4A72F0A1-84A4-445E-8C92-CC040DF2E8ED}" type="presParOf" srcId="{9D6FB3D3-7683-4FBA-9ED5-CC2A88C5643F}" destId="{3ED5D100-4929-4E39-AF89-D079056FF7E9}" srcOrd="8" destOrd="0" presId="urn:microsoft.com/office/officeart/2008/layout/VerticalCurvedList"/>
    <dgm:cxn modelId="{34D24F57-958D-453E-B9A1-8FE9F87AF453}" type="presParOf" srcId="{3ED5D100-4929-4E39-AF89-D079056FF7E9}" destId="{B6BBBCBA-AB78-41BC-B762-F033214A28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08AA5CD-0F34-4C9A-977A-19EAAC16F73A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AFF858-ABC7-4B1D-9DD8-B2566ECDD6F6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Спецификация</a:t>
          </a:r>
        </a:p>
        <a:p>
          <a:r>
            <a:rPr lang="ru-RU" sz="1600" b="1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Кодификатор</a:t>
          </a:r>
        </a:p>
        <a:p>
          <a:r>
            <a:rPr lang="ru-RU" sz="1600" b="1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Демоверсия </a:t>
          </a:r>
          <a:endParaRPr lang="ru-RU" sz="1600" b="1" dirty="0">
            <a:solidFill>
              <a:schemeClr val="accent2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07C9BC3-89E0-47B5-AAB9-7BFB31E1BCD1}" type="parTrans" cxnId="{74695A07-D30C-4512-A468-24E484FB74C4}">
      <dgm:prSet/>
      <dgm:spPr/>
      <dgm:t>
        <a:bodyPr/>
        <a:lstStyle/>
        <a:p>
          <a:endParaRPr lang="ru-RU"/>
        </a:p>
      </dgm:t>
    </dgm:pt>
    <dgm:pt modelId="{5CDB9388-BC1A-4529-A04D-ECAABAEC389B}" type="sibTrans" cxnId="{74695A07-D30C-4512-A468-24E484FB74C4}">
      <dgm:prSet/>
      <dgm:spPr/>
      <dgm:t>
        <a:bodyPr/>
        <a:lstStyle/>
        <a:p>
          <a:endParaRPr lang="ru-RU"/>
        </a:p>
      </dgm:t>
    </dgm:pt>
    <dgm:pt modelId="{41DC1A6D-4918-49FE-97F6-6463B4748C50}">
      <dgm:prSet phldrT="[Текст]" custT="1"/>
      <dgm:spPr/>
      <dgm:t>
        <a:bodyPr/>
        <a:lstStyle/>
        <a:p>
          <a:r>
            <a:rPr lang="ru-RU" sz="1600" b="1" i="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Навигатор самостоятельной подготовки к ОГЭ и ЕГЭ</a:t>
          </a:r>
          <a:endParaRPr lang="ru-RU" sz="1600" dirty="0">
            <a:solidFill>
              <a:schemeClr val="accent2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DD791A-86FB-40F1-80D5-35A7BCED7FD9}" type="parTrans" cxnId="{CE0A434F-E2F0-49C8-A7B4-E8DDD724587F}">
      <dgm:prSet/>
      <dgm:spPr/>
      <dgm:t>
        <a:bodyPr/>
        <a:lstStyle/>
        <a:p>
          <a:endParaRPr lang="ru-RU"/>
        </a:p>
      </dgm:t>
    </dgm:pt>
    <dgm:pt modelId="{8E8C15DE-E537-4F71-BEB8-5989AA45C39B}" type="sibTrans" cxnId="{CE0A434F-E2F0-49C8-A7B4-E8DDD724587F}">
      <dgm:prSet/>
      <dgm:spPr/>
      <dgm:t>
        <a:bodyPr/>
        <a:lstStyle/>
        <a:p>
          <a:endParaRPr lang="ru-RU"/>
        </a:p>
      </dgm:t>
    </dgm:pt>
    <dgm:pt modelId="{F3194E1D-A184-4E52-9D52-EAAC7A240B48}">
      <dgm:prSet phldrT="[Текст]" custT="1"/>
      <dgm:spPr/>
      <dgm:t>
        <a:bodyPr/>
        <a:lstStyle/>
        <a:p>
          <a:r>
            <a:rPr lang="ru-RU" sz="1600" b="1" i="0" dirty="0" smtClean="0"/>
            <a:t>    </a:t>
          </a:r>
          <a:r>
            <a:rPr lang="ru-RU" sz="1600" b="1" i="0" dirty="0" err="1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Видеоконсультации</a:t>
          </a:r>
          <a:r>
            <a:rPr lang="ru-RU" sz="16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sz="16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1600" b="1" i="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разработчиков КИМ ЕГЭ</a:t>
          </a:r>
          <a:endParaRPr lang="ru-RU" sz="1600" dirty="0">
            <a:solidFill>
              <a:schemeClr val="accent2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7863196-4FF4-47E1-91E9-0562365D4345}" type="parTrans" cxnId="{890AA36D-1610-4622-9DA2-616928CC98CF}">
      <dgm:prSet/>
      <dgm:spPr/>
      <dgm:t>
        <a:bodyPr/>
        <a:lstStyle/>
        <a:p>
          <a:endParaRPr lang="ru-RU"/>
        </a:p>
      </dgm:t>
    </dgm:pt>
    <dgm:pt modelId="{95C696B4-2195-46B9-B555-B4A2E43F5E1F}" type="sibTrans" cxnId="{890AA36D-1610-4622-9DA2-616928CC98CF}">
      <dgm:prSet/>
      <dgm:spPr/>
      <dgm:t>
        <a:bodyPr/>
        <a:lstStyle/>
        <a:p>
          <a:endParaRPr lang="ru-RU"/>
        </a:p>
      </dgm:t>
    </dgm:pt>
    <dgm:pt modelId="{0C82B1FF-7CF9-4ED7-8038-D73CC534C30F}">
      <dgm:prSet custT="1"/>
      <dgm:spPr/>
      <dgm:t>
        <a:bodyPr/>
        <a:lstStyle/>
        <a:p>
          <a:r>
            <a:rPr lang="ru-RU" sz="1600" b="1" i="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Методические рекомендации для учителей на основе анализа результатов ЕГЭ </a:t>
          </a:r>
        </a:p>
        <a:p>
          <a:r>
            <a:rPr lang="ru-RU" sz="1600" b="1" i="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Статистико-аналитические отчеты ЦОМКО</a:t>
          </a:r>
        </a:p>
        <a:p>
          <a:endParaRPr lang="ru-RU" sz="1600" dirty="0">
            <a:solidFill>
              <a:schemeClr val="accent2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AFF3DFA-DEA1-4BE5-987E-682378DD112F}" type="parTrans" cxnId="{6E1999B7-53CF-43EE-BD5A-EC5A886C27E7}">
      <dgm:prSet/>
      <dgm:spPr/>
      <dgm:t>
        <a:bodyPr/>
        <a:lstStyle/>
        <a:p>
          <a:endParaRPr lang="ru-RU"/>
        </a:p>
      </dgm:t>
    </dgm:pt>
    <dgm:pt modelId="{67F48209-BC2D-418A-B7FA-3FFB92BEDEDB}" type="sibTrans" cxnId="{6E1999B7-53CF-43EE-BD5A-EC5A886C27E7}">
      <dgm:prSet/>
      <dgm:spPr/>
      <dgm:t>
        <a:bodyPr/>
        <a:lstStyle/>
        <a:p>
          <a:endParaRPr lang="ru-RU"/>
        </a:p>
      </dgm:t>
    </dgm:pt>
    <dgm:pt modelId="{BCB78D5F-6F14-4924-BBF6-29E18B15288E}" type="pres">
      <dgm:prSet presAssocID="{F08AA5CD-0F34-4C9A-977A-19EAAC16F73A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3A80F40-7C4F-4E05-845E-B1069A93B871}" type="pres">
      <dgm:prSet presAssocID="{F08AA5CD-0F34-4C9A-977A-19EAAC16F73A}" presName="arrow" presStyleLbl="bgShp" presStyleIdx="0" presStyleCnt="1"/>
      <dgm:spPr/>
    </dgm:pt>
    <dgm:pt modelId="{FE539DC5-D100-40BC-9807-89C966E3B688}" type="pres">
      <dgm:prSet presAssocID="{F08AA5CD-0F34-4C9A-977A-19EAAC16F73A}" presName="arrowDiagram4" presStyleCnt="0"/>
      <dgm:spPr/>
    </dgm:pt>
    <dgm:pt modelId="{4CDDDE20-27C9-4A3C-861E-803D263C6682}" type="pres">
      <dgm:prSet presAssocID="{EEAFF858-ABC7-4B1D-9DD8-B2566ECDD6F6}" presName="bullet4a" presStyleLbl="node1" presStyleIdx="0" presStyleCnt="4"/>
      <dgm:spPr/>
    </dgm:pt>
    <dgm:pt modelId="{F26ED401-B5A6-4BAC-93E0-34323D8A068C}" type="pres">
      <dgm:prSet presAssocID="{EEAFF858-ABC7-4B1D-9DD8-B2566ECDD6F6}" presName="textBox4a" presStyleLbl="revTx" presStyleIdx="0" presStyleCnt="4" custScaleX="116330" custScaleY="79126" custLinFactNeighborX="6884" custLinFactNeighborY="-72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F3678B-E162-4855-A347-0DA89935EA70}" type="pres">
      <dgm:prSet presAssocID="{41DC1A6D-4918-49FE-97F6-6463B4748C50}" presName="bullet4b" presStyleLbl="node1" presStyleIdx="1" presStyleCnt="4"/>
      <dgm:spPr/>
    </dgm:pt>
    <dgm:pt modelId="{4564F95E-2FBF-4EFA-BDD4-099E3ABA78A5}" type="pres">
      <dgm:prSet presAssocID="{41DC1A6D-4918-49FE-97F6-6463B4748C50}" presName="textBox4b" presStyleLbl="revTx" presStyleIdx="1" presStyleCnt="4" custScaleY="57479" custLinFactNeighborX="-449" custLinFactNeighborY="-191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1EA6A6-493E-4158-8A9D-73AFC0874550}" type="pres">
      <dgm:prSet presAssocID="{F3194E1D-A184-4E52-9D52-EAAC7A240B48}" presName="bullet4c" presStyleLbl="node1" presStyleIdx="2" presStyleCnt="4"/>
      <dgm:spPr/>
    </dgm:pt>
    <dgm:pt modelId="{4F5A076B-5E10-412C-AB54-DDA7BC47606C}" type="pres">
      <dgm:prSet presAssocID="{F3194E1D-A184-4E52-9D52-EAAC7A240B48}" presName="textBox4c" presStyleLbl="revTx" presStyleIdx="2" presStyleCnt="4" custScaleX="139696" custScaleY="30721" custLinFactX="19952" custLinFactNeighborX="100000" custLinFactNeighborY="-457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975D34-3CC0-427B-97A5-5EC5BDE0049F}" type="pres">
      <dgm:prSet presAssocID="{0C82B1FF-7CF9-4ED7-8038-D73CC534C30F}" presName="bullet4d" presStyleLbl="node1" presStyleIdx="3" presStyleCnt="4"/>
      <dgm:spPr/>
    </dgm:pt>
    <dgm:pt modelId="{CDE0D291-AF81-4B2D-AD00-B74113949068}" type="pres">
      <dgm:prSet presAssocID="{0C82B1FF-7CF9-4ED7-8038-D73CC534C30F}" presName="textBox4d" presStyleLbl="revTx" presStyleIdx="3" presStyleCnt="4" custScaleX="116607" custScaleY="35703" custLinFactX="-9639" custLinFactNeighborX="-100000" custLinFactNeighborY="-167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E1999B7-53CF-43EE-BD5A-EC5A886C27E7}" srcId="{F08AA5CD-0F34-4C9A-977A-19EAAC16F73A}" destId="{0C82B1FF-7CF9-4ED7-8038-D73CC534C30F}" srcOrd="3" destOrd="0" parTransId="{7AFF3DFA-DEA1-4BE5-987E-682378DD112F}" sibTransId="{67F48209-BC2D-418A-B7FA-3FFB92BEDEDB}"/>
    <dgm:cxn modelId="{D8FC7560-3696-4305-98B5-05436AFCEDF8}" type="presOf" srcId="{EEAFF858-ABC7-4B1D-9DD8-B2566ECDD6F6}" destId="{F26ED401-B5A6-4BAC-93E0-34323D8A068C}" srcOrd="0" destOrd="0" presId="urn:microsoft.com/office/officeart/2005/8/layout/arrow2"/>
    <dgm:cxn modelId="{6B2C26C8-33EB-48AF-A7B8-CB83F28F0184}" type="presOf" srcId="{41DC1A6D-4918-49FE-97F6-6463B4748C50}" destId="{4564F95E-2FBF-4EFA-BDD4-099E3ABA78A5}" srcOrd="0" destOrd="0" presId="urn:microsoft.com/office/officeart/2005/8/layout/arrow2"/>
    <dgm:cxn modelId="{74695A07-D30C-4512-A468-24E484FB74C4}" srcId="{F08AA5CD-0F34-4C9A-977A-19EAAC16F73A}" destId="{EEAFF858-ABC7-4B1D-9DD8-B2566ECDD6F6}" srcOrd="0" destOrd="0" parTransId="{507C9BC3-89E0-47B5-AAB9-7BFB31E1BCD1}" sibTransId="{5CDB9388-BC1A-4529-A04D-ECAABAEC389B}"/>
    <dgm:cxn modelId="{60A4ED7A-0E81-45A6-9BBB-CA366C8AEA3C}" type="presOf" srcId="{F08AA5CD-0F34-4C9A-977A-19EAAC16F73A}" destId="{BCB78D5F-6F14-4924-BBF6-29E18B15288E}" srcOrd="0" destOrd="0" presId="urn:microsoft.com/office/officeart/2005/8/layout/arrow2"/>
    <dgm:cxn modelId="{CE0A434F-E2F0-49C8-A7B4-E8DDD724587F}" srcId="{F08AA5CD-0F34-4C9A-977A-19EAAC16F73A}" destId="{41DC1A6D-4918-49FE-97F6-6463B4748C50}" srcOrd="1" destOrd="0" parTransId="{C4DD791A-86FB-40F1-80D5-35A7BCED7FD9}" sibTransId="{8E8C15DE-E537-4F71-BEB8-5989AA45C39B}"/>
    <dgm:cxn modelId="{1985559B-BD93-4CFA-A2ED-5E6CC1BC5DC7}" type="presOf" srcId="{F3194E1D-A184-4E52-9D52-EAAC7A240B48}" destId="{4F5A076B-5E10-412C-AB54-DDA7BC47606C}" srcOrd="0" destOrd="0" presId="urn:microsoft.com/office/officeart/2005/8/layout/arrow2"/>
    <dgm:cxn modelId="{890AA36D-1610-4622-9DA2-616928CC98CF}" srcId="{F08AA5CD-0F34-4C9A-977A-19EAAC16F73A}" destId="{F3194E1D-A184-4E52-9D52-EAAC7A240B48}" srcOrd="2" destOrd="0" parTransId="{C7863196-4FF4-47E1-91E9-0562365D4345}" sibTransId="{95C696B4-2195-46B9-B555-B4A2E43F5E1F}"/>
    <dgm:cxn modelId="{7ADDCFF3-43DD-464A-980F-680E762E687F}" type="presOf" srcId="{0C82B1FF-7CF9-4ED7-8038-D73CC534C30F}" destId="{CDE0D291-AF81-4B2D-AD00-B74113949068}" srcOrd="0" destOrd="0" presId="urn:microsoft.com/office/officeart/2005/8/layout/arrow2"/>
    <dgm:cxn modelId="{C7557CB5-0FA0-416A-AAAE-2916D5821469}" type="presParOf" srcId="{BCB78D5F-6F14-4924-BBF6-29E18B15288E}" destId="{13A80F40-7C4F-4E05-845E-B1069A93B871}" srcOrd="0" destOrd="0" presId="urn:microsoft.com/office/officeart/2005/8/layout/arrow2"/>
    <dgm:cxn modelId="{D3E3093C-7818-4AAD-AB2E-6D81FE74CA46}" type="presParOf" srcId="{BCB78D5F-6F14-4924-BBF6-29E18B15288E}" destId="{FE539DC5-D100-40BC-9807-89C966E3B688}" srcOrd="1" destOrd="0" presId="urn:microsoft.com/office/officeart/2005/8/layout/arrow2"/>
    <dgm:cxn modelId="{982F9E84-B38F-49A4-B872-EC32CF059812}" type="presParOf" srcId="{FE539DC5-D100-40BC-9807-89C966E3B688}" destId="{4CDDDE20-27C9-4A3C-861E-803D263C6682}" srcOrd="0" destOrd="0" presId="urn:microsoft.com/office/officeart/2005/8/layout/arrow2"/>
    <dgm:cxn modelId="{8DB9691D-FA5C-4BA7-ABDC-E8305715E693}" type="presParOf" srcId="{FE539DC5-D100-40BC-9807-89C966E3B688}" destId="{F26ED401-B5A6-4BAC-93E0-34323D8A068C}" srcOrd="1" destOrd="0" presId="urn:microsoft.com/office/officeart/2005/8/layout/arrow2"/>
    <dgm:cxn modelId="{3FC81B58-4839-4C7C-A0CA-15693F2E6366}" type="presParOf" srcId="{FE539DC5-D100-40BC-9807-89C966E3B688}" destId="{3CF3678B-E162-4855-A347-0DA89935EA70}" srcOrd="2" destOrd="0" presId="urn:microsoft.com/office/officeart/2005/8/layout/arrow2"/>
    <dgm:cxn modelId="{B087F4BF-7D82-48F9-9D7C-63A6138EA64E}" type="presParOf" srcId="{FE539DC5-D100-40BC-9807-89C966E3B688}" destId="{4564F95E-2FBF-4EFA-BDD4-099E3ABA78A5}" srcOrd="3" destOrd="0" presId="urn:microsoft.com/office/officeart/2005/8/layout/arrow2"/>
    <dgm:cxn modelId="{756CCDD0-5703-4584-9A74-ED47751F1DB0}" type="presParOf" srcId="{FE539DC5-D100-40BC-9807-89C966E3B688}" destId="{5A1EA6A6-493E-4158-8A9D-73AFC0874550}" srcOrd="4" destOrd="0" presId="urn:microsoft.com/office/officeart/2005/8/layout/arrow2"/>
    <dgm:cxn modelId="{556EF973-B29B-4CB2-B37E-A00C3DB1BF69}" type="presParOf" srcId="{FE539DC5-D100-40BC-9807-89C966E3B688}" destId="{4F5A076B-5E10-412C-AB54-DDA7BC47606C}" srcOrd="5" destOrd="0" presId="urn:microsoft.com/office/officeart/2005/8/layout/arrow2"/>
    <dgm:cxn modelId="{73E6E4A3-D3D1-41D0-AD05-4A42779D91D3}" type="presParOf" srcId="{FE539DC5-D100-40BC-9807-89C966E3B688}" destId="{01975D34-3CC0-427B-97A5-5EC5BDE0049F}" srcOrd="6" destOrd="0" presId="urn:microsoft.com/office/officeart/2005/8/layout/arrow2"/>
    <dgm:cxn modelId="{B9BAA65B-4FBA-4719-A1BF-CD78DAB5EBC5}" type="presParOf" srcId="{FE539DC5-D100-40BC-9807-89C966E3B688}" destId="{CDE0D291-AF81-4B2D-AD00-B74113949068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08AA5CD-0F34-4C9A-977A-19EAAC16F73A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AFF858-ABC7-4B1D-9DD8-B2566ECDD6F6}">
      <dgm:prSet phldrT="[Текст]" custT="1"/>
      <dgm:spPr/>
      <dgm:t>
        <a:bodyPr/>
        <a:lstStyle/>
        <a:p>
          <a:r>
            <a:rPr lang="ru-RU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Диагностика – выполнение демоверсии ОГЭ и ЕГЭ текущего года </a:t>
          </a:r>
          <a:endParaRPr lang="ru-RU" sz="1600" b="1" dirty="0">
            <a:solidFill>
              <a:srgbClr val="0070C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07C9BC3-89E0-47B5-AAB9-7BFB31E1BCD1}" type="parTrans" cxnId="{74695A07-D30C-4512-A468-24E484FB74C4}">
      <dgm:prSet/>
      <dgm:spPr/>
      <dgm:t>
        <a:bodyPr/>
        <a:lstStyle/>
        <a:p>
          <a:endParaRPr lang="ru-RU"/>
        </a:p>
      </dgm:t>
    </dgm:pt>
    <dgm:pt modelId="{5CDB9388-BC1A-4529-A04D-ECAABAEC389B}" type="sibTrans" cxnId="{74695A07-D30C-4512-A468-24E484FB74C4}">
      <dgm:prSet/>
      <dgm:spPr/>
      <dgm:t>
        <a:bodyPr/>
        <a:lstStyle/>
        <a:p>
          <a:endParaRPr lang="ru-RU"/>
        </a:p>
      </dgm:t>
    </dgm:pt>
    <dgm:pt modelId="{41DC1A6D-4918-49FE-97F6-6463B4748C50}">
      <dgm:prSet phldrT="[Текст]" custT="1"/>
      <dgm:spPr/>
      <dgm:t>
        <a:bodyPr/>
        <a:lstStyle/>
        <a:p>
          <a:r>
            <a:rPr lang="ru-RU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Совершенствование  умений и навыков – выполнение тренировочных вариантов ОГЭ и ЕГЭ</a:t>
          </a:r>
          <a:endParaRPr lang="ru-RU" sz="1600" b="1" dirty="0">
            <a:solidFill>
              <a:srgbClr val="0070C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DD791A-86FB-40F1-80D5-35A7BCED7FD9}" type="parTrans" cxnId="{CE0A434F-E2F0-49C8-A7B4-E8DDD724587F}">
      <dgm:prSet/>
      <dgm:spPr/>
      <dgm:t>
        <a:bodyPr/>
        <a:lstStyle/>
        <a:p>
          <a:endParaRPr lang="ru-RU"/>
        </a:p>
      </dgm:t>
    </dgm:pt>
    <dgm:pt modelId="{8E8C15DE-E537-4F71-BEB8-5989AA45C39B}" type="sibTrans" cxnId="{CE0A434F-E2F0-49C8-A7B4-E8DDD724587F}">
      <dgm:prSet/>
      <dgm:spPr/>
      <dgm:t>
        <a:bodyPr/>
        <a:lstStyle/>
        <a:p>
          <a:endParaRPr lang="ru-RU"/>
        </a:p>
      </dgm:t>
    </dgm:pt>
    <dgm:pt modelId="{F3194E1D-A184-4E52-9D52-EAAC7A240B48}">
      <dgm:prSet phldrT="[Текст]" custT="1"/>
      <dgm:spPr/>
      <dgm:t>
        <a:bodyPr/>
        <a:lstStyle/>
        <a:p>
          <a:r>
            <a:rPr lang="ru-RU" sz="16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1" i="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Обучение на курсах  ПК по подготовке обучающихся к ЕГЭ и ОГЭ и Экспертов по проверке ЕГЭ и ОГЭ</a:t>
          </a:r>
        </a:p>
        <a:p>
          <a:endParaRPr lang="ru-RU" sz="1600" b="1" i="0" dirty="0" smtClean="0">
            <a:solidFill>
              <a:srgbClr val="0070C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ru-RU" sz="1600" b="1" i="0" dirty="0" smtClean="0">
            <a:solidFill>
              <a:srgbClr val="0070C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ru-RU" sz="1600" b="1" i="0" dirty="0" smtClean="0">
            <a:solidFill>
              <a:srgbClr val="0070C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ru-RU" sz="1600" dirty="0">
            <a:solidFill>
              <a:srgbClr val="0070C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7863196-4FF4-47E1-91E9-0562365D4345}" type="parTrans" cxnId="{890AA36D-1610-4622-9DA2-616928CC98CF}">
      <dgm:prSet/>
      <dgm:spPr/>
      <dgm:t>
        <a:bodyPr/>
        <a:lstStyle/>
        <a:p>
          <a:endParaRPr lang="ru-RU"/>
        </a:p>
      </dgm:t>
    </dgm:pt>
    <dgm:pt modelId="{95C696B4-2195-46B9-B555-B4A2E43F5E1F}" type="sibTrans" cxnId="{890AA36D-1610-4622-9DA2-616928CC98CF}">
      <dgm:prSet/>
      <dgm:spPr/>
      <dgm:t>
        <a:bodyPr/>
        <a:lstStyle/>
        <a:p>
          <a:endParaRPr lang="ru-RU"/>
        </a:p>
      </dgm:t>
    </dgm:pt>
    <dgm:pt modelId="{0C82B1FF-7CF9-4ED7-8038-D73CC534C30F}">
      <dgm:prSet custT="1"/>
      <dgm:spPr/>
      <dgm:t>
        <a:bodyPr/>
        <a:lstStyle/>
        <a:p>
          <a:r>
            <a:rPr lang="ru-RU" sz="1600" b="1" i="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Изучение пособий для подготовки к ЕГЭ и ОГЭ под редакцией разработчиков КИМ</a:t>
          </a:r>
        </a:p>
        <a:p>
          <a:endParaRPr lang="ru-RU" sz="1600" b="1" i="0" dirty="0" smtClean="0">
            <a:solidFill>
              <a:srgbClr val="0070C0"/>
            </a:solidFill>
          </a:endParaRPr>
        </a:p>
        <a:p>
          <a:endParaRPr lang="ru-RU" sz="1600" dirty="0">
            <a:solidFill>
              <a:srgbClr val="0070C0"/>
            </a:solidFill>
          </a:endParaRPr>
        </a:p>
      </dgm:t>
    </dgm:pt>
    <dgm:pt modelId="{7AFF3DFA-DEA1-4BE5-987E-682378DD112F}" type="parTrans" cxnId="{6E1999B7-53CF-43EE-BD5A-EC5A886C27E7}">
      <dgm:prSet/>
      <dgm:spPr/>
      <dgm:t>
        <a:bodyPr/>
        <a:lstStyle/>
        <a:p>
          <a:endParaRPr lang="ru-RU"/>
        </a:p>
      </dgm:t>
    </dgm:pt>
    <dgm:pt modelId="{67F48209-BC2D-418A-B7FA-3FFB92BEDEDB}" type="sibTrans" cxnId="{6E1999B7-53CF-43EE-BD5A-EC5A886C27E7}">
      <dgm:prSet/>
      <dgm:spPr/>
      <dgm:t>
        <a:bodyPr/>
        <a:lstStyle/>
        <a:p>
          <a:endParaRPr lang="ru-RU"/>
        </a:p>
      </dgm:t>
    </dgm:pt>
    <dgm:pt modelId="{BCB78D5F-6F14-4924-BBF6-29E18B15288E}" type="pres">
      <dgm:prSet presAssocID="{F08AA5CD-0F34-4C9A-977A-19EAAC16F73A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3A80F40-7C4F-4E05-845E-B1069A93B871}" type="pres">
      <dgm:prSet presAssocID="{F08AA5CD-0F34-4C9A-977A-19EAAC16F73A}" presName="arrow" presStyleLbl="bgShp" presStyleIdx="0" presStyleCnt="1"/>
      <dgm:spPr/>
    </dgm:pt>
    <dgm:pt modelId="{FE539DC5-D100-40BC-9807-89C966E3B688}" type="pres">
      <dgm:prSet presAssocID="{F08AA5CD-0F34-4C9A-977A-19EAAC16F73A}" presName="arrowDiagram4" presStyleCnt="0"/>
      <dgm:spPr/>
    </dgm:pt>
    <dgm:pt modelId="{4CDDDE20-27C9-4A3C-861E-803D263C6682}" type="pres">
      <dgm:prSet presAssocID="{EEAFF858-ABC7-4B1D-9DD8-B2566ECDD6F6}" presName="bullet4a" presStyleLbl="node1" presStyleIdx="0" presStyleCnt="4"/>
      <dgm:spPr/>
    </dgm:pt>
    <dgm:pt modelId="{F26ED401-B5A6-4BAC-93E0-34323D8A068C}" type="pres">
      <dgm:prSet presAssocID="{EEAFF858-ABC7-4B1D-9DD8-B2566ECDD6F6}" presName="textBox4a" presStyleLbl="revTx" presStyleIdx="0" presStyleCnt="4" custScaleX="116330" custScaleY="79126" custLinFactNeighborX="6884" custLinFactNeighborY="-72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F3678B-E162-4855-A347-0DA89935EA70}" type="pres">
      <dgm:prSet presAssocID="{41DC1A6D-4918-49FE-97F6-6463B4748C50}" presName="bullet4b" presStyleLbl="node1" presStyleIdx="1" presStyleCnt="4"/>
      <dgm:spPr/>
    </dgm:pt>
    <dgm:pt modelId="{4564F95E-2FBF-4EFA-BDD4-099E3ABA78A5}" type="pres">
      <dgm:prSet presAssocID="{41DC1A6D-4918-49FE-97F6-6463B4748C50}" presName="textBox4b" presStyleLbl="revTx" presStyleIdx="1" presStyleCnt="4" custScaleX="114132" custScaleY="58813" custLinFactNeighborX="-449" custLinFactNeighborY="-191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1EA6A6-493E-4158-8A9D-73AFC0874550}" type="pres">
      <dgm:prSet presAssocID="{F3194E1D-A184-4E52-9D52-EAAC7A240B48}" presName="bullet4c" presStyleLbl="node1" presStyleIdx="2" presStyleCnt="4"/>
      <dgm:spPr/>
    </dgm:pt>
    <dgm:pt modelId="{4F5A076B-5E10-412C-AB54-DDA7BC47606C}" type="pres">
      <dgm:prSet presAssocID="{F3194E1D-A184-4E52-9D52-EAAC7A240B48}" presName="textBox4c" presStyleLbl="revTx" presStyleIdx="2" presStyleCnt="4" custScaleX="113201" custScaleY="37182" custLinFactX="19952" custLinFactNeighborX="100000" custLinFactNeighborY="-457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975D34-3CC0-427B-97A5-5EC5BDE0049F}" type="pres">
      <dgm:prSet presAssocID="{0C82B1FF-7CF9-4ED7-8038-D73CC534C30F}" presName="bullet4d" presStyleLbl="node1" presStyleIdx="3" presStyleCnt="4"/>
      <dgm:spPr/>
    </dgm:pt>
    <dgm:pt modelId="{CDE0D291-AF81-4B2D-AD00-B74113949068}" type="pres">
      <dgm:prSet presAssocID="{0C82B1FF-7CF9-4ED7-8038-D73CC534C30F}" presName="textBox4d" presStyleLbl="revTx" presStyleIdx="3" presStyleCnt="4" custScaleX="116607" custScaleY="35703" custLinFactX="-9639" custLinFactNeighborX="-100000" custLinFactNeighborY="-167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E1999B7-53CF-43EE-BD5A-EC5A886C27E7}" srcId="{F08AA5CD-0F34-4C9A-977A-19EAAC16F73A}" destId="{0C82B1FF-7CF9-4ED7-8038-D73CC534C30F}" srcOrd="3" destOrd="0" parTransId="{7AFF3DFA-DEA1-4BE5-987E-682378DD112F}" sibTransId="{67F48209-BC2D-418A-B7FA-3FFB92BEDEDB}"/>
    <dgm:cxn modelId="{E02AE165-E745-46E9-B356-AA19AA0AF547}" type="presOf" srcId="{F3194E1D-A184-4E52-9D52-EAAC7A240B48}" destId="{4F5A076B-5E10-412C-AB54-DDA7BC47606C}" srcOrd="0" destOrd="0" presId="urn:microsoft.com/office/officeart/2005/8/layout/arrow2"/>
    <dgm:cxn modelId="{8DAC8976-CA97-43AB-B497-BAB9F4920706}" type="presOf" srcId="{0C82B1FF-7CF9-4ED7-8038-D73CC534C30F}" destId="{CDE0D291-AF81-4B2D-AD00-B74113949068}" srcOrd="0" destOrd="0" presId="urn:microsoft.com/office/officeart/2005/8/layout/arrow2"/>
    <dgm:cxn modelId="{74695A07-D30C-4512-A468-24E484FB74C4}" srcId="{F08AA5CD-0F34-4C9A-977A-19EAAC16F73A}" destId="{EEAFF858-ABC7-4B1D-9DD8-B2566ECDD6F6}" srcOrd="0" destOrd="0" parTransId="{507C9BC3-89E0-47B5-AAB9-7BFB31E1BCD1}" sibTransId="{5CDB9388-BC1A-4529-A04D-ECAABAEC389B}"/>
    <dgm:cxn modelId="{CE0A434F-E2F0-49C8-A7B4-E8DDD724587F}" srcId="{F08AA5CD-0F34-4C9A-977A-19EAAC16F73A}" destId="{41DC1A6D-4918-49FE-97F6-6463B4748C50}" srcOrd="1" destOrd="0" parTransId="{C4DD791A-86FB-40F1-80D5-35A7BCED7FD9}" sibTransId="{8E8C15DE-E537-4F71-BEB8-5989AA45C39B}"/>
    <dgm:cxn modelId="{890AA36D-1610-4622-9DA2-616928CC98CF}" srcId="{F08AA5CD-0F34-4C9A-977A-19EAAC16F73A}" destId="{F3194E1D-A184-4E52-9D52-EAAC7A240B48}" srcOrd="2" destOrd="0" parTransId="{C7863196-4FF4-47E1-91E9-0562365D4345}" sibTransId="{95C696B4-2195-46B9-B555-B4A2E43F5E1F}"/>
    <dgm:cxn modelId="{7DFA05C7-4601-4A3D-972E-8BD996B17AC6}" type="presOf" srcId="{EEAFF858-ABC7-4B1D-9DD8-B2566ECDD6F6}" destId="{F26ED401-B5A6-4BAC-93E0-34323D8A068C}" srcOrd="0" destOrd="0" presId="urn:microsoft.com/office/officeart/2005/8/layout/arrow2"/>
    <dgm:cxn modelId="{03BB33AD-8A83-4E7C-AA40-2A4786E99FF7}" type="presOf" srcId="{41DC1A6D-4918-49FE-97F6-6463B4748C50}" destId="{4564F95E-2FBF-4EFA-BDD4-099E3ABA78A5}" srcOrd="0" destOrd="0" presId="urn:microsoft.com/office/officeart/2005/8/layout/arrow2"/>
    <dgm:cxn modelId="{76C1E615-FBB3-4A26-AF4C-B94E49B567CA}" type="presOf" srcId="{F08AA5CD-0F34-4C9A-977A-19EAAC16F73A}" destId="{BCB78D5F-6F14-4924-BBF6-29E18B15288E}" srcOrd="0" destOrd="0" presId="urn:microsoft.com/office/officeart/2005/8/layout/arrow2"/>
    <dgm:cxn modelId="{51C95FB6-925D-49BF-9860-8BCC5F94832A}" type="presParOf" srcId="{BCB78D5F-6F14-4924-BBF6-29E18B15288E}" destId="{13A80F40-7C4F-4E05-845E-B1069A93B871}" srcOrd="0" destOrd="0" presId="urn:microsoft.com/office/officeart/2005/8/layout/arrow2"/>
    <dgm:cxn modelId="{2F47871C-FC61-4343-8D7F-28B95374FFD5}" type="presParOf" srcId="{BCB78D5F-6F14-4924-BBF6-29E18B15288E}" destId="{FE539DC5-D100-40BC-9807-89C966E3B688}" srcOrd="1" destOrd="0" presId="urn:microsoft.com/office/officeart/2005/8/layout/arrow2"/>
    <dgm:cxn modelId="{1E084F5D-CE05-46A0-9DDF-D477146E2CAA}" type="presParOf" srcId="{FE539DC5-D100-40BC-9807-89C966E3B688}" destId="{4CDDDE20-27C9-4A3C-861E-803D263C6682}" srcOrd="0" destOrd="0" presId="urn:microsoft.com/office/officeart/2005/8/layout/arrow2"/>
    <dgm:cxn modelId="{4BFB8E3F-50AF-44F5-8174-A9E92608E118}" type="presParOf" srcId="{FE539DC5-D100-40BC-9807-89C966E3B688}" destId="{F26ED401-B5A6-4BAC-93E0-34323D8A068C}" srcOrd="1" destOrd="0" presId="urn:microsoft.com/office/officeart/2005/8/layout/arrow2"/>
    <dgm:cxn modelId="{785AF898-E268-40EB-9F5A-FD11F8767F99}" type="presParOf" srcId="{FE539DC5-D100-40BC-9807-89C966E3B688}" destId="{3CF3678B-E162-4855-A347-0DA89935EA70}" srcOrd="2" destOrd="0" presId="urn:microsoft.com/office/officeart/2005/8/layout/arrow2"/>
    <dgm:cxn modelId="{336F37A0-677F-4FFD-B964-D8929BD7FA6E}" type="presParOf" srcId="{FE539DC5-D100-40BC-9807-89C966E3B688}" destId="{4564F95E-2FBF-4EFA-BDD4-099E3ABA78A5}" srcOrd="3" destOrd="0" presId="urn:microsoft.com/office/officeart/2005/8/layout/arrow2"/>
    <dgm:cxn modelId="{413D847F-1DC9-46A2-B9A2-F2584FC04424}" type="presParOf" srcId="{FE539DC5-D100-40BC-9807-89C966E3B688}" destId="{5A1EA6A6-493E-4158-8A9D-73AFC0874550}" srcOrd="4" destOrd="0" presId="urn:microsoft.com/office/officeart/2005/8/layout/arrow2"/>
    <dgm:cxn modelId="{9E43F5A4-17AB-4F87-B931-926E7014F643}" type="presParOf" srcId="{FE539DC5-D100-40BC-9807-89C966E3B688}" destId="{4F5A076B-5E10-412C-AB54-DDA7BC47606C}" srcOrd="5" destOrd="0" presId="urn:microsoft.com/office/officeart/2005/8/layout/arrow2"/>
    <dgm:cxn modelId="{DEDB4AEF-6E5E-4F13-8DB1-CE643798E333}" type="presParOf" srcId="{FE539DC5-D100-40BC-9807-89C966E3B688}" destId="{01975D34-3CC0-427B-97A5-5EC5BDE0049F}" srcOrd="6" destOrd="0" presId="urn:microsoft.com/office/officeart/2005/8/layout/arrow2"/>
    <dgm:cxn modelId="{212D1C15-1E1D-43B0-BE64-71CF47AE7DB8}" type="presParOf" srcId="{FE539DC5-D100-40BC-9807-89C966E3B688}" destId="{CDE0D291-AF81-4B2D-AD00-B74113949068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9C92DB-026B-41A7-9715-AAAE689C766F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B3BEA-AB7C-4D73-9D17-B2C9187BFB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8882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3FD8-B07B-4B39-BC10-BF16CF0C9995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E5164-B888-441A-8104-6CF932B274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1456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3FD8-B07B-4B39-BC10-BF16CF0C9995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E5164-B888-441A-8104-6CF932B274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6646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3FD8-B07B-4B39-BC10-BF16CF0C9995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E5164-B888-441A-8104-6CF932B2741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039259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3FD8-B07B-4B39-BC10-BF16CF0C9995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E5164-B888-441A-8104-6CF932B274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96505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3FD8-B07B-4B39-BC10-BF16CF0C9995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E5164-B888-441A-8104-6CF932B2741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12589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3FD8-B07B-4B39-BC10-BF16CF0C9995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E5164-B888-441A-8104-6CF932B274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53558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3FD8-B07B-4B39-BC10-BF16CF0C9995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E5164-B888-441A-8104-6CF932B274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9516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3FD8-B07B-4B39-BC10-BF16CF0C9995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E5164-B888-441A-8104-6CF932B274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3970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3FD8-B07B-4B39-BC10-BF16CF0C9995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E5164-B888-441A-8104-6CF932B274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5754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3FD8-B07B-4B39-BC10-BF16CF0C9995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E5164-B888-441A-8104-6CF932B274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3475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3FD8-B07B-4B39-BC10-BF16CF0C9995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E5164-B888-441A-8104-6CF932B274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1238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3FD8-B07B-4B39-BC10-BF16CF0C9995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E5164-B888-441A-8104-6CF932B274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6501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3FD8-B07B-4B39-BC10-BF16CF0C9995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E5164-B888-441A-8104-6CF932B274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5626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3FD8-B07B-4B39-BC10-BF16CF0C9995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E5164-B888-441A-8104-6CF932B274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086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3FD8-B07B-4B39-BC10-BF16CF0C9995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E5164-B888-441A-8104-6CF932B274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116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E5164-B888-441A-8104-6CF932B27417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3FD8-B07B-4B39-BC10-BF16CF0C9995}" type="datetimeFigureOut">
              <a:rPr lang="ru-RU" smtClean="0"/>
              <a:t>24.10.2025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6693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43FD8-B07B-4B39-BC10-BF16CF0C9995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00E5164-B888-441A-8104-6CF932B274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713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3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16767" y="1293846"/>
            <a:ext cx="10714913" cy="1611085"/>
          </a:xfrm>
        </p:spPr>
        <p:txBody>
          <a:bodyPr>
            <a:normAutofit/>
          </a:bodyPr>
          <a:lstStyle/>
          <a:p>
            <a:pPr algn="ctr"/>
            <a:r>
              <a:rPr lang="ru-RU" sz="3200" b="1" i="1" dirty="0" smtClean="0"/>
              <a:t>   	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еминар 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«Школа молодых педагогов»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учителей со стажем работы до 3-х лет, преподающих учебные предметы естественно-научного и математического направления (биология, информатика, математика, физика, химия)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b="1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 flipH="1">
            <a:off x="5071210" y="5206435"/>
            <a:ext cx="682012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Курьянова 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Татьяна Николаевна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методист центра естественно-научного и математического образования ГБОУ ДПО РК </a:t>
            </a: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КРИППО, Заслуженный работник образования Республики Крым</a:t>
            </a:r>
            <a:endParaRPr lang="ru-RU" i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058394" y="46925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416767" y="3204014"/>
            <a:ext cx="10854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«Подготовка к ОГЭ и ЕГЭ (предметы по выбору обучающихся)»</a:t>
            </a:r>
            <a:endParaRPr lang="ru-RU" sz="28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 descr="Крымский республиканский институт постдипломного педагогического  образования (КРИППО) – Симферополь | Повышение квалификации – Симферополь,  Крым | Единая справочная">
            <a:extLst>
              <a:ext uri="{FF2B5EF4-FFF2-40B4-BE49-F238E27FC236}">
                <a16:creationId xmlns:a16="http://schemas.microsoft.com/office/drawing/2014/main" xmlns="" xmlns:lc="http://schemas.openxmlformats.org/drawingml/2006/lockedCanvas" id="{60E7A3FF-06D7-475B-9CB1-7316AAF67A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6415" y="575061"/>
            <a:ext cx="659728" cy="413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xmlns:lc="http://schemas.openxmlformats.org/drawingml/2006/lockedCanvas" id="{29FA3DD9-7988-4271-897F-2AB8CC4B5485}"/>
              </a:ext>
            </a:extLst>
          </p:cNvPr>
          <p:cNvSpPr/>
          <p:nvPr/>
        </p:nvSpPr>
        <p:spPr>
          <a:xfrm>
            <a:off x="2146041" y="547564"/>
            <a:ext cx="10307830" cy="4471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ГБОУ ДПО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РК «Крымский республиканский институт постдипломного педагогического образования»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xmlns:lc="http://schemas.openxmlformats.org/drawingml/2006/lockedCanvas" id="{30518EB3-1C34-4BA1-8BEA-EC4AB0286CEE}"/>
              </a:ext>
            </a:extLst>
          </p:cNvPr>
          <p:cNvSpPr/>
          <p:nvPr/>
        </p:nvSpPr>
        <p:spPr>
          <a:xfrm>
            <a:off x="8204598" y="1711937"/>
            <a:ext cx="1401660" cy="301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4" descr="Министерство финансов Республики Крым">
            <a:extLst>
              <a:ext uri="{FF2B5EF4-FFF2-40B4-BE49-F238E27FC236}">
                <a16:creationId xmlns:a16="http://schemas.microsoft.com/office/drawing/2014/main" xmlns="" xmlns:lc="http://schemas.openxmlformats.org/drawingml/2006/lockedCanvas" id="{A54DCD92-9FE5-45C7-92C5-39898BF71B1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52" r="6542"/>
          <a:stretch/>
        </p:blipFill>
        <p:spPr bwMode="auto">
          <a:xfrm>
            <a:off x="1230304" y="3265"/>
            <a:ext cx="471950" cy="537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xmlns:lc="http://schemas.openxmlformats.org/drawingml/2006/lockedCanvas" id="{48BA999D-F282-4041-89AE-0AD0F799FFB4}"/>
              </a:ext>
            </a:extLst>
          </p:cNvPr>
          <p:cNvSpPr/>
          <p:nvPr/>
        </p:nvSpPr>
        <p:spPr>
          <a:xfrm>
            <a:off x="1846260" y="-35204"/>
            <a:ext cx="7518176" cy="5835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образования, науки и молодежи Республики Крым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1015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0310" y="510073"/>
            <a:ext cx="8360229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Предлагаю обсудить подходы по подготовке обучающихся к ОГЭ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учащихся на начало учебного года в 9 классе планируют сдавать ОГЭ по Вашему предмету</a:t>
            </a:r>
          </a:p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-Каков уровень их знаний по предмету</a:t>
            </a:r>
          </a:p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-Каков уровень мотивации у этих учеников</a:t>
            </a:r>
          </a:p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-Для ОГЭ необходимо учить программный материал, закреплять, выполняя большое количество заданий формата КИМ ОГЭ</a:t>
            </a:r>
          </a:p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Следует помнить, что обучающий, усвоивший ФРП базового уровня на отлично, но не имеющий опыт выполнения заданий в формате ОГЭ, может испытывать затруднения при выполнении КИМ формата ОГЭ</a:t>
            </a:r>
          </a:p>
          <a:p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32561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5429" y="410547"/>
            <a:ext cx="829802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Предлагаю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обсудить подходы по подготовке обучающихся к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ЕГЭ при изучении предмета в 10-11 классах на базовом уровне</a:t>
            </a:r>
          </a:p>
          <a:p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Рекомендую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зучить «Статистико-аналитический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 о результатах государственной итоговой аттестации по образовательным программам среднего общего образования в 2025 году в Республике Крым по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предмету химия» опубликованный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официальном сайте ГКУ «Центр оценки и мониторинга качества образования» Республики Крым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PT Sans"/>
              </a:rPr>
              <a:t>ГКУ «Центр оценки и мониторинга качества образования» Республики Крым информирует о том, что на официальном сайте учреждения, в разделе статистико-аналитическая отчётность опубликованы: </a:t>
            </a:r>
            <a:r>
              <a:rPr kumimoji="0" lang="ru-RU" altLang="ru-RU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  <a:t>  </a:t>
            </a:r>
            <a:r>
              <a:rPr kumimoji="0" lang="ru-RU" altLang="ru-RU" sz="1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PT Sans"/>
              </a:rPr>
              <a:t> </a:t>
            </a:r>
            <a:r>
              <a:rPr kumimoji="0" lang="ru-RU" altLang="ru-RU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PT Sans"/>
              </a:rPr>
              <a:t>Статистико-аналитический отчет о результатах государственной итоговой аттестации по образовательным программам среднего общего образования в 2025 году в Республике Крым</a:t>
            </a:r>
            <a:r>
              <a:rPr kumimoji="0" lang="ru-RU" altLang="ru-RU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AutoShape 2" descr="📚"/>
          <p:cNvSpPr>
            <a:spLocks noChangeAspect="1" noChangeArrowheads="1"/>
          </p:cNvSpPr>
          <p:nvPr/>
        </p:nvSpPr>
        <p:spPr bwMode="auto">
          <a:xfrm>
            <a:off x="10983913" y="-2127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19572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77711" y="414553"/>
            <a:ext cx="8237764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chemeClr val="accent2"/>
                </a:solidFill>
              </a:rPr>
              <a:t>Спасибо за внимание!</a:t>
            </a:r>
          </a:p>
          <a:p>
            <a:pPr marL="457200" indent="-457200">
              <a:buFontTx/>
              <a:buChar char="-"/>
            </a:pPr>
            <a:r>
              <a:rPr lang="ru-RU" sz="3200" b="1" dirty="0">
                <a:solidFill>
                  <a:schemeClr val="accent2"/>
                </a:solidFill>
              </a:rPr>
              <a:t>Любознательных и трудолюбивых Вам учеников!</a:t>
            </a:r>
          </a:p>
          <a:p>
            <a:pPr marL="457200" indent="-457200">
              <a:buFontTx/>
              <a:buChar char="-"/>
            </a:pPr>
            <a:r>
              <a:rPr lang="ru-RU" sz="3200" b="1" dirty="0">
                <a:solidFill>
                  <a:schemeClr val="accent2"/>
                </a:solidFill>
              </a:rPr>
              <a:t>Понимающих и умеющих ценить Ваш труд </a:t>
            </a:r>
            <a:r>
              <a:rPr lang="ru-RU" sz="3200" b="1" dirty="0" smtClean="0">
                <a:solidFill>
                  <a:schemeClr val="accent2"/>
                </a:solidFill>
              </a:rPr>
              <a:t>родителей.</a:t>
            </a:r>
            <a:endParaRPr lang="ru-RU" sz="3200" b="1" dirty="0">
              <a:solidFill>
                <a:schemeClr val="accent2"/>
              </a:solidFill>
            </a:endParaRPr>
          </a:p>
          <a:p>
            <a:pPr marL="457200" indent="-457200">
              <a:buFontTx/>
              <a:buChar char="-"/>
            </a:pPr>
            <a:r>
              <a:rPr lang="ru-RU" sz="3200" b="1" dirty="0">
                <a:solidFill>
                  <a:schemeClr val="accent2"/>
                </a:solidFill>
              </a:rPr>
              <a:t>Признания важности  </a:t>
            </a:r>
            <a:r>
              <a:rPr lang="ru-RU" sz="3200" b="1" dirty="0" smtClean="0">
                <a:solidFill>
                  <a:schemeClr val="accent2"/>
                </a:solidFill>
              </a:rPr>
              <a:t>Вашего предмета  </a:t>
            </a:r>
            <a:r>
              <a:rPr lang="ru-RU" sz="3200" b="1" dirty="0">
                <a:solidFill>
                  <a:schemeClr val="accent2"/>
                </a:solidFill>
              </a:rPr>
              <a:t>и значимости Вашего труда на уровне общеобразовательной организации, муниципального образования, Республики </a:t>
            </a:r>
            <a:r>
              <a:rPr lang="ru-RU" sz="3200" b="1" dirty="0" smtClean="0">
                <a:solidFill>
                  <a:schemeClr val="accent2"/>
                </a:solidFill>
              </a:rPr>
              <a:t>Крым.</a:t>
            </a:r>
            <a:endParaRPr lang="ru-RU" sz="3200" b="1" dirty="0">
              <a:solidFill>
                <a:schemeClr val="accent2"/>
              </a:solidFill>
            </a:endParaRPr>
          </a:p>
          <a:p>
            <a:r>
              <a:rPr lang="ru-RU" b="1" dirty="0"/>
              <a:t>Курьянова Татьяна Николаевна </a:t>
            </a:r>
            <a:endParaRPr lang="en-US" b="1" dirty="0"/>
          </a:p>
          <a:p>
            <a:r>
              <a:rPr lang="ru-RU" b="1" dirty="0" err="1"/>
              <a:t>Эл.почта</a:t>
            </a:r>
            <a:r>
              <a:rPr lang="ru-RU" b="1" dirty="0"/>
              <a:t> </a:t>
            </a:r>
            <a:r>
              <a:rPr lang="en-US" b="1" dirty="0"/>
              <a:t>tkuryanova19@rambler.ru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382588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89614" y="81491"/>
            <a:ext cx="921483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к ОГЭ и ЕГЭ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(предметы по выбору обучающихся)</a:t>
            </a:r>
            <a:endParaRPr lang="ru-RU" sz="20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249663532"/>
              </p:ext>
            </p:extLst>
          </p:nvPr>
        </p:nvGraphicFramePr>
        <p:xfrm>
          <a:off x="2949168" y="8372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574" y="1903536"/>
            <a:ext cx="2464594" cy="3286125"/>
          </a:xfrm>
          <a:prstGeom prst="ellipse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387" y="1940274"/>
            <a:ext cx="2409486" cy="3212648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396441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655250432"/>
              </p:ext>
            </p:extLst>
          </p:nvPr>
        </p:nvGraphicFramePr>
        <p:xfrm>
          <a:off x="1178049" y="1010598"/>
          <a:ext cx="9314511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0" y="1065197"/>
            <a:ext cx="91246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Подготовка учителя к ОГЭ и ЕГЭ</a:t>
            </a:r>
          </a:p>
          <a:p>
            <a:pPr lvl="0" eaLnBrk="0" fontAlgn="t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Интернет ресурсы  :</a:t>
            </a:r>
            <a:r>
              <a:rPr lang="ru-RU" altLang="ru-RU" sz="2400" b="1" dirty="0" smtClean="0">
                <a:solidFill>
                  <a:srgbClr val="DD0000"/>
                </a:solidFill>
                <a:latin typeface="-apple-system"/>
              </a:rPr>
              <a:t>ФГБНУ </a:t>
            </a:r>
            <a:r>
              <a:rPr lang="ru-RU" altLang="ru-RU" sz="2400" b="1" dirty="0">
                <a:solidFill>
                  <a:srgbClr val="DD0000"/>
                </a:solidFill>
                <a:latin typeface="-apple-system"/>
              </a:rPr>
              <a:t>«</a:t>
            </a:r>
            <a:r>
              <a:rPr lang="ru-RU" altLang="ru-RU" sz="2400" b="1" dirty="0" smtClean="0">
                <a:solidFill>
                  <a:srgbClr val="DD0000"/>
                </a:solidFill>
                <a:latin typeface="-apple-system"/>
              </a:rPr>
              <a:t>ФИПИ» </a:t>
            </a:r>
            <a:endParaRPr lang="ru-RU" altLang="ru-RU" sz="1600" dirty="0">
              <a:solidFill>
                <a:srgbClr val="333333"/>
              </a:solidFill>
              <a:latin typeface="-apple-system"/>
            </a:endParaRPr>
          </a:p>
          <a:p>
            <a:endParaRPr lang="ru-RU" sz="24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-100027"/>
            <a:ext cx="12192000" cy="20005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3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-apple-system"/>
            </a:endParaRPr>
          </a:p>
        </p:txBody>
      </p:sp>
      <p:sp>
        <p:nvSpPr>
          <p:cNvPr id="5" name="AutoShape 2" descr="data:image/png;base64,iVBORw0KGgoAAAANSUhEUgAAABAAAAAQCAYAAAAf8/9hAAAACXBIWXMAAAsTAAALEwEAmpwYAAAAAXNSR0IArs4c6QAAAARnQU1BAACxjwv8YQUAAAKfSURBVHgBjVNLTBNRFL13PrYlUMpHmKYfKrb+2KAx0bihJrpSDIkbw0YiLogbxLhyx9ZoXBnjSo0bFkRi3LAyGBMTiCJx1UCIkk5lJCLMTFtoOzPX915LQSOJdzKf9+5555533xkZ9ol4PDraGm2Z7jzSPtIADaZl2Qv/wsl/T0SjWrot3j7VdSN2vffBscDhYS2EQAO+Ld9QAPwrlpXP7MXjzoemaQlVlZ+FB7vTiZFu8DUjSFKFFMkFGR0sfS/S0mMds1PrzysVd9wwjG91BVxu8LQ2nXx4rqujP47olwhBXEhULaI2yRi+0AyJq629pdXyqPzrAJim/U7mkkOXUhOJ+32gtgWwKgvxw6k32HElDkqTyka4o5fURhmjl1twK1fq83R6LfF5RQuCSyo5pBB7g+spAu+ATC4oVNArsD5ng+ep6AHLkwz+iJ/x+kKCgEgCx1OQL3Q9uU7gsblCtoKfhz+CmSkSw3Acy6tijSgugGzgkQKMHl2J5WrN5USLd2ehNR2G8GASPXIYmCUYhq0RmF0FbAs1+cgr8MhnLCgubkLHYIrlFKpWFzdSzQFSTQF5u0mhhocvdRDarx2FpTuzWDYJGQnwm/fKI9wlIH7SXjXh7GkiJ+q8eZIpRMg+zYi8KOAqbLcSiR4QyZuOYQpZtU1xbky9v8WM5LCBA8mX/cTN5LkO6xGK49zWSwIu27ZtBNa20VleS6vHo4CNfqz7k/mo5lZuDfEqLm3A8r05/PnWGMvlchOiE5ZlzQTzWy/yk59aHMPqVZNhkht9WLc6e7p2GX48mYeV8dkZd80+n82uTv/xL+xELBYbUCLBRw0XexKhoTOAhQLYk/Ngvvqy4GyWx3Rdn4H/iVgsMnTobM/XrhPdG5FI5PZ+uN9/hz4cOxubdAAAAABJRU5ErkJggg=="/>
          <p:cNvSpPr>
            <a:spLocks noChangeAspect="1" noChangeArrowheads="1"/>
          </p:cNvSpPr>
          <p:nvPr/>
        </p:nvSpPr>
        <p:spPr bwMode="auto">
          <a:xfrm>
            <a:off x="46038" y="-30163"/>
            <a:ext cx="152400" cy="152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7540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826345371"/>
              </p:ext>
            </p:extLst>
          </p:nvPr>
        </p:nvGraphicFramePr>
        <p:xfrm>
          <a:off x="1178050" y="122238"/>
          <a:ext cx="9284678" cy="63070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8438" y="474258"/>
            <a:ext cx="91246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учителя к ОГЭ и ЕГЭ:</a:t>
            </a:r>
          </a:p>
          <a:p>
            <a:r>
              <a:rPr lang="ru-RU" altLang="ru-RU" sz="2400" b="1" dirty="0" smtClean="0">
                <a:solidFill>
                  <a:srgbClr val="DD0000"/>
                </a:solidFill>
                <a:latin typeface="-apple-system"/>
              </a:rPr>
              <a:t>Теоретическая подготовка  </a:t>
            </a:r>
            <a:endParaRPr lang="ru-RU" altLang="ru-RU" sz="1600" dirty="0">
              <a:solidFill>
                <a:srgbClr val="333333"/>
              </a:solidFill>
              <a:latin typeface="-apple-system"/>
            </a:endParaRPr>
          </a:p>
          <a:p>
            <a:endParaRPr lang="ru-RU" sz="24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-100027"/>
            <a:ext cx="12192000" cy="20005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3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-apple-system"/>
            </a:endParaRPr>
          </a:p>
        </p:txBody>
      </p:sp>
      <p:sp>
        <p:nvSpPr>
          <p:cNvPr id="5" name="AutoShape 2" descr="data:image/png;base64,iVBORw0KGgoAAAANSUhEUgAAABAAAAAQCAYAAAAf8/9hAAAACXBIWXMAAAsTAAALEwEAmpwYAAAAAXNSR0IArs4c6QAAAARnQU1BAACxjwv8YQUAAAKfSURBVHgBjVNLTBNRFL13PrYlUMpHmKYfKrb+2KAx0bihJrpSDIkbw0YiLogbxLhyx9ZoXBnjSo0bFkRi3LAyGBMTiCJx1UCIkk5lJCLMTFtoOzPX915LQSOJdzKf9+5555533xkZ9ol4PDraGm2Z7jzSPtIADaZl2Qv/wsl/T0SjWrot3j7VdSN2vffBscDhYS2EQAO+Ld9QAPwrlpXP7MXjzoemaQlVlZ+FB7vTiZFu8DUjSFKFFMkFGR0sfS/S0mMds1PrzysVd9wwjG91BVxu8LQ2nXx4rqujP47olwhBXEhULaI2yRi+0AyJq629pdXyqPzrAJim/U7mkkOXUhOJ+32gtgWwKgvxw6k32HElDkqTyka4o5fURhmjl1twK1fq83R6LfF5RQuCSyo5pBB7g+spAu+ATC4oVNArsD5ng+ep6AHLkwz+iJ/x+kKCgEgCx1OQL3Q9uU7gsblCtoKfhz+CmSkSw3Acy6tijSgugGzgkQKMHl2J5WrN5USLd2ehNR2G8GASPXIYmCUYhq0RmF0FbAs1+cgr8MhnLCgubkLHYIrlFKpWFzdSzQFSTQF5u0mhhocvdRDarx2FpTuzWDYJGQnwm/fKI9wlIH7SXjXh7GkiJ+q8eZIpRMg+zYi8KOAqbLcSiR4QyZuOYQpZtU1xbky9v8WM5LCBA8mX/cTN5LkO6xGK49zWSwIu27ZtBNa20VleS6vHo4CNfqz7k/mo5lZuDfEqLm3A8r05/PnWGMvlchOiE5ZlzQTzWy/yk59aHMPqVZNhkht9WLc6e7p2GX48mYeV8dkZd80+n82uTv/xL+xELBYbUCLBRw0XexKhoTOAhQLYk/Ngvvqy4GyWx3Rdn4H/iVgsMnTobM/XrhPdG5FI5PZ+uN9/hz4cOxubdAAAAABJRU5ErkJggg=="/>
          <p:cNvSpPr>
            <a:spLocks noChangeAspect="1" noChangeArrowheads="1"/>
          </p:cNvSpPr>
          <p:nvPr/>
        </p:nvSpPr>
        <p:spPr bwMode="auto">
          <a:xfrm>
            <a:off x="46038" y="-30163"/>
            <a:ext cx="152400" cy="152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9803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0073" y="970384"/>
            <a:ext cx="9952655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Осознанный выбор предмета для ОГЭ и ЕГЭ</a:t>
            </a:r>
          </a:p>
          <a:p>
            <a:pPr marL="457200" indent="-457200">
              <a:buFontTx/>
              <a:buChar char="-"/>
            </a:pPr>
            <a:r>
              <a:rPr lang="ru-RU" sz="2800" dirty="0" smtClean="0">
                <a:solidFill>
                  <a:schemeClr val="accent2"/>
                </a:solidFill>
              </a:rPr>
              <a:t>Предварительные беседы с родителями и обучающимися:</a:t>
            </a:r>
          </a:p>
          <a:p>
            <a:pPr marL="514350" indent="-514350">
              <a:buAutoNum type="arabicPeriod"/>
            </a:pPr>
            <a:r>
              <a:rPr lang="ru-RU" sz="2800" dirty="0" smtClean="0">
                <a:solidFill>
                  <a:schemeClr val="accent2"/>
                </a:solidFill>
              </a:rPr>
              <a:t>Желания и задатки обучающегося</a:t>
            </a:r>
          </a:p>
          <a:p>
            <a:pPr marL="514350" indent="-514350">
              <a:buAutoNum type="arabicPeriod"/>
            </a:pPr>
            <a:r>
              <a:rPr lang="ru-RU" sz="2800" dirty="0" smtClean="0">
                <a:solidFill>
                  <a:schemeClr val="accent2"/>
                </a:solidFill>
              </a:rPr>
              <a:t>Выбор предмета с учетом перспективы ОГЭ, далее ЕГЭ</a:t>
            </a:r>
          </a:p>
          <a:p>
            <a:pPr marL="514350" indent="-514350">
              <a:buAutoNum type="arabicPeriod"/>
            </a:pPr>
            <a:r>
              <a:rPr lang="ru-RU" sz="2800" dirty="0" smtClean="0">
                <a:solidFill>
                  <a:schemeClr val="accent2"/>
                </a:solidFill>
              </a:rPr>
              <a:t>Углубленное или профильное изучение предмета</a:t>
            </a:r>
          </a:p>
          <a:p>
            <a:pPr marL="514350" indent="-514350">
              <a:buAutoNum type="arabicPeriod"/>
            </a:pPr>
            <a:r>
              <a:rPr lang="ru-RU" sz="2800" dirty="0" smtClean="0">
                <a:solidFill>
                  <a:schemeClr val="accent2"/>
                </a:solidFill>
              </a:rPr>
              <a:t>Доля самостоятельной работы обучающегося при подготовке</a:t>
            </a:r>
          </a:p>
          <a:p>
            <a:pPr marL="514350" indent="-514350">
              <a:buAutoNum type="arabicPeriod"/>
            </a:pPr>
            <a:r>
              <a:rPr lang="ru-RU" sz="2800" dirty="0" smtClean="0">
                <a:solidFill>
                  <a:schemeClr val="accent2"/>
                </a:solidFill>
              </a:rPr>
              <a:t>Статистика результатов ОГЭ и ЕГЭ по предметам по выбору в РК</a:t>
            </a:r>
            <a:endParaRPr lang="ru-RU" sz="28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1310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19" y="1228153"/>
            <a:ext cx="12010161" cy="4401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7130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956" y="0"/>
            <a:ext cx="1009208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6549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0939" y="553616"/>
            <a:ext cx="89511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>
              <a:solidFill>
                <a:sysClr val="windowText" lastClr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1019" y="441649"/>
            <a:ext cx="1000241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обучающихся к ГИА - </a:t>
            </a:r>
          </a:p>
          <a:p>
            <a:pPr lvl="0" algn="ctr"/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ичностно 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ориентированное обучение, дифференцированные домашние задания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1019" y="2021633"/>
            <a:ext cx="915644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Предметы ОГЭ по выбору обучающегося: </a:t>
            </a:r>
          </a:p>
          <a:p>
            <a:r>
              <a:rPr lang="ru-RU" dirty="0" smtClean="0"/>
              <a:t>физика</a:t>
            </a:r>
            <a:r>
              <a:rPr lang="ru-RU" dirty="0"/>
              <a:t>, химия, биология, литература, география, история, обществознание, иностранные языки (английский, французский, немецкий и испанский языки), информатика и информационно-коммуникационные технологии (ИКТ</a:t>
            </a:r>
            <a:r>
              <a:rPr lang="ru-RU" dirty="0" smtClean="0"/>
              <a:t>)</a:t>
            </a:r>
          </a:p>
          <a:p>
            <a:endParaRPr lang="ru-RU" dirty="0" smtClean="0"/>
          </a:p>
          <a:p>
            <a:r>
              <a:rPr lang="ru-RU" dirty="0" smtClean="0"/>
              <a:t>Для </a:t>
            </a:r>
            <a:r>
              <a:rPr lang="ru-RU" dirty="0"/>
              <a:t>проведения </a:t>
            </a:r>
            <a:r>
              <a:rPr lang="ru-RU" dirty="0" smtClean="0"/>
              <a:t>ОГЭ </a:t>
            </a:r>
            <a:r>
              <a:rPr lang="ru-RU" dirty="0"/>
              <a:t>используется перечень (кодификатор) проверяемых требований к результатам освоения основной образовательной программы основного общего образования и элементов </a:t>
            </a:r>
            <a:r>
              <a:rPr lang="ru-RU" dirty="0" smtClean="0"/>
              <a:t>содержания, проверяемых на ОГЭ.</a:t>
            </a:r>
          </a:p>
          <a:p>
            <a:endParaRPr lang="ru-RU" dirty="0" smtClean="0"/>
          </a:p>
          <a:p>
            <a:r>
              <a:rPr lang="ru-RU" dirty="0" smtClean="0"/>
              <a:t>На пример, кодификатор ОГЭ по химии представлен в Федеральной рабочей программе </a:t>
            </a:r>
            <a:r>
              <a:rPr lang="ru-RU" dirty="0"/>
              <a:t>| Химия. 8–9 классы (базовый уровень) </a:t>
            </a:r>
            <a:r>
              <a:rPr lang="ru-RU" dirty="0" smtClean="0"/>
              <a:t>и соответствует содержанию ФРП</a:t>
            </a:r>
          </a:p>
          <a:p>
            <a:r>
              <a:rPr lang="ru-RU" dirty="0" smtClean="0"/>
              <a:t>Следовательно, основная подготовка к ОГЭ осуществляется на уроках по предмету.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6726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0073" y="516294"/>
            <a:ext cx="875833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Предметы ЕГЭ по выбору обучающихся:</a:t>
            </a:r>
          </a:p>
          <a:p>
            <a:r>
              <a:rPr lang="ru-RU" dirty="0"/>
              <a:t>физика, химия, история, обществознание, информатика и информационно-коммуникационные технологии (ИКТ), биология, география, иностранные языки (английский, немецкий, французский, испанский и китайский), </a:t>
            </a:r>
            <a:r>
              <a:rPr lang="ru-RU" dirty="0" smtClean="0"/>
              <a:t>литератур</a:t>
            </a:r>
          </a:p>
          <a:p>
            <a:endParaRPr lang="ru-RU" dirty="0"/>
          </a:p>
          <a:p>
            <a:r>
              <a:rPr lang="ru-RU" dirty="0"/>
              <a:t>Для проведения </a:t>
            </a:r>
            <a:r>
              <a:rPr lang="ru-RU" dirty="0" smtClean="0"/>
              <a:t>ЕГЭ </a:t>
            </a:r>
            <a:r>
              <a:rPr lang="ru-RU" dirty="0"/>
              <a:t>используется перечень (кодификатор) проверяемых требований к результатам освоения основной образовательной программы </a:t>
            </a:r>
            <a:r>
              <a:rPr lang="ru-RU" dirty="0" smtClean="0"/>
              <a:t>среднего </a:t>
            </a:r>
            <a:r>
              <a:rPr lang="ru-RU" dirty="0"/>
              <a:t>общего образования и элементов содержания, проверяемых на </a:t>
            </a:r>
            <a:r>
              <a:rPr lang="ru-RU" dirty="0" smtClean="0"/>
              <a:t>ЕГЭ</a:t>
            </a:r>
          </a:p>
          <a:p>
            <a:endParaRPr lang="ru-RU" dirty="0"/>
          </a:p>
          <a:p>
            <a:r>
              <a:rPr lang="ru-RU" dirty="0" smtClean="0"/>
              <a:t>Этот кодификатор представлен </a:t>
            </a:r>
            <a:r>
              <a:rPr lang="ru-RU" dirty="0"/>
              <a:t>в </a:t>
            </a:r>
            <a:r>
              <a:rPr lang="ru-RU" dirty="0" smtClean="0"/>
              <a:t>Федеральных рабочих программах по предметам  </a:t>
            </a:r>
            <a:r>
              <a:rPr lang="ru-RU" dirty="0"/>
              <a:t>10–11 классы (углубленный уровень</a:t>
            </a:r>
            <a:r>
              <a:rPr lang="ru-RU" dirty="0" smtClean="0"/>
              <a:t>)</a:t>
            </a:r>
          </a:p>
          <a:p>
            <a:endParaRPr lang="ru-RU" dirty="0"/>
          </a:p>
          <a:p>
            <a:r>
              <a:rPr lang="ru-RU" dirty="0" smtClean="0"/>
              <a:t>Вывод: </a:t>
            </a:r>
          </a:p>
          <a:p>
            <a:pPr marL="285750" indent="-285750">
              <a:buFontTx/>
              <a:buChar char="-"/>
            </a:pPr>
            <a:r>
              <a:rPr lang="ru-RU" dirty="0" smtClean="0"/>
              <a:t>для успешной подготовки к ЕГЭ необходимо изучение предмета на углубленном уровне</a:t>
            </a:r>
          </a:p>
          <a:p>
            <a:pPr marL="285750" indent="-285750">
              <a:buFontTx/>
              <a:buChar char="-"/>
            </a:pPr>
            <a:r>
              <a:rPr lang="ru-RU" dirty="0" smtClean="0"/>
              <a:t>Необходима серьезная самостоятельная работа</a:t>
            </a:r>
          </a:p>
          <a:p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9109338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4229</TotalTime>
  <Words>556</Words>
  <Application>Microsoft Office PowerPoint</Application>
  <PresentationFormat>Широкоэкранный</PresentationFormat>
  <Paragraphs>75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-apple-system</vt:lpstr>
      <vt:lpstr>Arial</vt:lpstr>
      <vt:lpstr>Calibri</vt:lpstr>
      <vt:lpstr>PT Sans</vt:lpstr>
      <vt:lpstr>Times New Roman</vt:lpstr>
      <vt:lpstr>Trebuchet MS</vt:lpstr>
      <vt:lpstr>Wingdings 3</vt:lpstr>
      <vt:lpstr>Грань</vt:lpstr>
      <vt:lpstr>    Семинар «Школа молодых педагогов»  для учителей со стажем работы до 3-х лет, преподающих учебные предметы естественно-научного и математического направления (биология, информатика, математика, физика, химия)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единое образовательное пространство</dc:title>
  <dc:creator>Tatiana</dc:creator>
  <cp:lastModifiedBy>Tatiana</cp:lastModifiedBy>
  <cp:revision>217</cp:revision>
  <dcterms:created xsi:type="dcterms:W3CDTF">2023-08-21T07:04:09Z</dcterms:created>
  <dcterms:modified xsi:type="dcterms:W3CDTF">2025-10-24T07:22:26Z</dcterms:modified>
</cp:coreProperties>
</file>