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3" r:id="rId4"/>
    <p:sldId id="264" r:id="rId5"/>
    <p:sldId id="280" r:id="rId6"/>
    <p:sldId id="268" r:id="rId7"/>
    <p:sldId id="266" r:id="rId8"/>
    <p:sldId id="273" r:id="rId9"/>
  </p:sldIdLst>
  <p:sldSz cx="12192000" cy="6858000"/>
  <p:notesSz cx="6858000" cy="9947275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91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0EDDCF-3784-400C-BBFE-96B201AB02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875408-4910-4CF7-877F-41AD61E1C6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AC226F-4867-4BB6-B056-E43863F7F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CBB99A-0CC4-4D66-A5BD-60C0CC9E1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38013A-A7EB-4991-811D-064D08692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23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F778FA-9045-49EB-9CB1-51D8BDA5B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2031BF-88D6-4BE3-A6D9-C640C36AF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27CED5-F12F-41CB-9D38-84F3DEA43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F27F4F-6F21-445F-B181-5C80FC1BF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93154D-84A4-4492-BE3F-B28A0E16F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90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0E28454-D5CE-4B80-8912-07D65C7AB7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EA2821-AA7A-40A3-B371-E899D3C09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1FD6F3-F30E-4086-A44B-E86828A9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2D9700-337A-4D96-A160-CB81D59D9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958C9D-45A7-4AE5-AAB9-C4356120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32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E042D-DDAB-4B1A-BB0E-BADAD15FA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1CFC24-D04C-45F2-9DEE-484E66791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C814B5-1569-4D36-8731-DFBA42938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C173B2-1DBF-4E63-8565-AA8D7987E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61A06E-2737-4D88-89AA-4737EB008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314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39B38-F506-4570-92E3-5FD79C13C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0601C7-F9C7-4A09-8A83-B36671CE5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8B6D19-D5E2-4C30-8E0A-4B153387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FF907C-A6EA-4F98-97B8-6F1A48508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89EE89-223C-48EE-965D-BFB8C87A1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90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0683C-E51B-43EA-8A6B-99BC3470A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CA5833-9EDF-4767-BCC5-02DF0C9F6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76CE28-1ECE-4EE2-B2D0-9281ACC7E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44E1D3-9427-41C1-9AB7-6E5C7BD80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97E634-1ED6-4C8F-9CB1-2825C093C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706AAA-97A1-40A5-AF78-366C658B3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02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9B8F36-7E0E-4906-A694-4FA9685D4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5A50BB-E8F7-4B7F-B92B-BA03C6B13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59D5C4-08C2-4F6F-8F1E-8E83903DC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7DF4A0E-7A8D-4183-AD4D-6CADE31BFA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3950DA1-09AB-44D4-A56E-A0273BA2E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94E29BA-28A7-48D4-96D3-7F7676F34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BE3F08D-C81E-4814-8DF5-075281BDD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E94B39C-7F5B-46DC-B839-CAABD4EE1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366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D357A2-8CA7-45AF-AC9F-DACC2EE11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A4A6A0E-E3FB-435F-82D0-8C5ABE340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46B5C21-C015-4296-A569-C152D13E8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573ADE5-F2C2-4A54-89D2-E37F66458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1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F0B9385-604C-4FCB-941F-D5DC41D95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587229F-47E3-4A05-8D0E-16B964275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4DBDB49-4F00-433A-84D2-B6B25221C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1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935B9B-C3B9-4E4E-B77A-A1CCAF82F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329606-F1B4-43A5-99EB-27BCA4E10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3A89B16-F1CF-489B-9621-916C0A8CA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BA6905-765D-4BB9-9F51-E6BDF8F35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C96189-BE33-48A2-A8DC-937BC5FD5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C6F8DF-9740-49B8-A1C7-CC39A4AFA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08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AC66F2-88A3-4A97-A7AE-5D3119791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D539730-1F29-44C0-B712-085ED53FC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D8D54FE-5063-495B-ADEB-8DD1C7D8A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B33E78-62C1-4EBD-9ACB-3099D0C09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7F3E94-195B-410C-9AF5-1EBE28C3F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1D1E61-A1A2-435D-8539-3D54EBE43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07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32FD39-F73B-48FE-BA57-D1656D0AF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8B05EF-8927-4A37-A3E8-4E59C7CDB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A89BE3-F759-4644-B147-135C0D38C2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5D1A4-93FA-4272-8C87-A4CF77AAB16B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341F65-A297-4237-90D4-C0A2DDCBF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B0EB9F-EA29-4E1E-9EA1-31A41E6D7D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2A893-A63E-40DA-8594-372FC5B3E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65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">
            <a:extLst>
              <a:ext uri="{FF2B5EF4-FFF2-40B4-BE49-F238E27FC236}">
                <a16:creationId xmlns:a16="http://schemas.microsoft.com/office/drawing/2014/main" id="{18F30076-0BBC-4BF7-92DD-81F94FC41B3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">
            <a:extLst>
              <a:ext uri="{FF2B5EF4-FFF2-40B4-BE49-F238E27FC236}">
                <a16:creationId xmlns:a16="http://schemas.microsoft.com/office/drawing/2014/main" id="{3B2BAB1F-34E3-449D-8A59-0C646DF46035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36"/>
          <a:stretch/>
        </p:blipFill>
        <p:spPr>
          <a:xfrm>
            <a:off x="5442012" y="0"/>
            <a:ext cx="674998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A0E23C-91BF-4E99-AA13-001C820896BA}"/>
              </a:ext>
            </a:extLst>
          </p:cNvPr>
          <p:cNvSpPr txBox="1"/>
          <p:nvPr/>
        </p:nvSpPr>
        <p:spPr>
          <a:xfrm>
            <a:off x="523782" y="1411550"/>
            <a:ext cx="480281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-     Единый </a:t>
            </a:r>
            <a:r>
              <a:rPr lang="ru-RU" dirty="0"/>
              <a:t>календарь </a:t>
            </a:r>
          </a:p>
          <a:p>
            <a:pPr marL="285750" indent="-285750">
              <a:buFontTx/>
              <a:buChar char="-"/>
            </a:pPr>
            <a:r>
              <a:rPr lang="ru-RU" dirty="0"/>
              <a:t>Рейтинговая система участия муниципалитетов в республиканских мероприятиях </a:t>
            </a:r>
          </a:p>
          <a:p>
            <a:pPr marL="285750" indent="-285750">
              <a:buFontTx/>
              <a:buChar char="-"/>
            </a:pPr>
            <a:r>
              <a:rPr lang="ru-RU" dirty="0"/>
              <a:t>Количественные показатели на муниципальном и региональном уровнях (количество участников)</a:t>
            </a:r>
          </a:p>
          <a:p>
            <a:pPr marL="285750" indent="-285750">
              <a:buFontTx/>
              <a:buChar char="-"/>
            </a:pPr>
            <a:r>
              <a:rPr lang="ru-RU" dirty="0"/>
              <a:t>Качественные показатели(победители на республиканском и всероссийском уровнях)</a:t>
            </a:r>
          </a:p>
          <a:p>
            <a:pPr marL="285750" indent="-285750">
              <a:buFontTx/>
              <a:buChar char="-"/>
            </a:pPr>
            <a:r>
              <a:rPr lang="ru-RU" dirty="0"/>
              <a:t>Профильные смены – поощрение детей занимающихся туристско-краеведческой и физкультурно-спортивной направленностью, мы формируем списки исходя из достижений детей в мероприятиях.</a:t>
            </a:r>
          </a:p>
          <a:p>
            <a:pPr marL="285750" indent="-285750">
              <a:buFontTx/>
              <a:buChar char="-"/>
            </a:pPr>
            <a:r>
              <a:rPr lang="ru-RU" dirty="0"/>
              <a:t>Чат с заместителями начальников управлений и специалистами курирующими туристско-краеведческое и физкультурно-спортивное направление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768609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">
            <a:extLst>
              <a:ext uri="{FF2B5EF4-FFF2-40B4-BE49-F238E27FC236}">
                <a16:creationId xmlns:a16="http://schemas.microsoft.com/office/drawing/2014/main" id="{1D660C20-137F-42DD-AD5C-C35777763F2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48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">
            <a:extLst>
              <a:ext uri="{FF2B5EF4-FFF2-40B4-BE49-F238E27FC236}">
                <a16:creationId xmlns:a16="http://schemas.microsoft.com/office/drawing/2014/main" id="{29212BA1-B84F-4C09-9A84-756045BE677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273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5F3C7F-2E82-4E79-8C92-7F29B18B6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5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0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">
            <a:extLst>
              <a:ext uri="{FF2B5EF4-FFF2-40B4-BE49-F238E27FC236}">
                <a16:creationId xmlns:a16="http://schemas.microsoft.com/office/drawing/2014/main" id="{904E3EBF-0E1E-46A1-BC5B-A9332348B3F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470" y="0"/>
            <a:ext cx="12573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B27FE0-3D9B-4525-A86F-2100CCE46ABE}"/>
              </a:ext>
            </a:extLst>
          </p:cNvPr>
          <p:cNvSpPr txBox="1"/>
          <p:nvPr/>
        </p:nvSpPr>
        <p:spPr>
          <a:xfrm>
            <a:off x="352232" y="232006"/>
            <a:ext cx="257560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созданных и зарегистрированных во Всероссийском реестре школьных спортивных клубов Республики Крым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914" y="111451"/>
            <a:ext cx="7437308" cy="663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940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">
            <a:extLst>
              <a:ext uri="{FF2B5EF4-FFF2-40B4-BE49-F238E27FC236}">
                <a16:creationId xmlns:a16="http://schemas.microsoft.com/office/drawing/2014/main" id="{A538A2E9-6A25-4C05-8924-C294AD37873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040" y="0"/>
            <a:ext cx="1237889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845D8A-22B0-426F-8D13-A23E5E03BEEC}"/>
              </a:ext>
            </a:extLst>
          </p:cNvPr>
          <p:cNvSpPr txBox="1"/>
          <p:nvPr/>
        </p:nvSpPr>
        <p:spPr>
          <a:xfrm>
            <a:off x="1582614" y="11864"/>
            <a:ext cx="92846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</a:lstStyle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План-график</a:t>
            </a:r>
            <a:r>
              <a:rPr lang="ru-RU" dirty="0"/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школьных спортивных клубов в муниципальных образованиях Республики Крым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070" y="393060"/>
            <a:ext cx="9778145" cy="632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36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Words>86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Пользователь</cp:lastModifiedBy>
  <cp:revision>14</cp:revision>
  <cp:lastPrinted>2022-02-10T05:23:18Z</cp:lastPrinted>
  <dcterms:created xsi:type="dcterms:W3CDTF">2022-02-04T12:54:20Z</dcterms:created>
  <dcterms:modified xsi:type="dcterms:W3CDTF">2022-03-29T13:09:55Z</dcterms:modified>
</cp:coreProperties>
</file>