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74" r:id="rId2"/>
    <p:sldId id="272" r:id="rId3"/>
    <p:sldId id="319" r:id="rId4"/>
    <p:sldId id="320" r:id="rId5"/>
    <p:sldId id="275" r:id="rId6"/>
    <p:sldId id="316" r:id="rId7"/>
    <p:sldId id="317" r:id="rId8"/>
    <p:sldId id="322" r:id="rId9"/>
    <p:sldId id="326" r:id="rId10"/>
    <p:sldId id="328" r:id="rId11"/>
    <p:sldId id="329" r:id="rId12"/>
    <p:sldId id="327" r:id="rId13"/>
    <p:sldId id="323" r:id="rId14"/>
    <p:sldId id="318" r:id="rId15"/>
    <p:sldId id="256" r:id="rId16"/>
    <p:sldId id="257" r:id="rId17"/>
    <p:sldId id="259" r:id="rId18"/>
    <p:sldId id="260" r:id="rId19"/>
    <p:sldId id="258" r:id="rId20"/>
    <p:sldId id="262" r:id="rId21"/>
    <p:sldId id="263" r:id="rId22"/>
    <p:sldId id="261" r:id="rId23"/>
    <p:sldId id="264" r:id="rId24"/>
    <p:sldId id="266" r:id="rId25"/>
    <p:sldId id="267" r:id="rId26"/>
    <p:sldId id="268" r:id="rId27"/>
    <p:sldId id="269" r:id="rId28"/>
    <p:sldId id="270" r:id="rId29"/>
    <p:sldId id="271" r:id="rId30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 varScale="1">
        <p:scale>
          <a:sx n="71" d="100"/>
          <a:sy n="71" d="100"/>
        </p:scale>
        <p:origin x="53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2C2896-834A-4A02-ABCF-948D490998D0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359B08-8804-4239-AECF-34319EE2E465}">
      <dgm:prSet phldrT="[Текст]" custT="1"/>
      <dgm:spPr/>
      <dgm:t>
        <a:bodyPr/>
        <a:lstStyle/>
        <a:p>
          <a:r>
            <a:rPr lang="ru-RU" sz="3600" b="1" dirty="0">
              <a:latin typeface="Bookman Old Style" panose="02050604050505020204" pitchFamily="18" charset="0"/>
            </a:rPr>
            <a:t>Содержание МР об особенностях преподавания искусства в новом уч. году</a:t>
          </a:r>
        </a:p>
      </dgm:t>
    </dgm:pt>
    <dgm:pt modelId="{9CB077AA-8404-4892-A610-ED85AEB98FBE}" type="parTrans" cxnId="{7D68E3A7-56EE-4A50-9D9E-EE6AB7B7068F}">
      <dgm:prSet/>
      <dgm:spPr/>
      <dgm:t>
        <a:bodyPr/>
        <a:lstStyle/>
        <a:p>
          <a:endParaRPr lang="ru-RU"/>
        </a:p>
      </dgm:t>
    </dgm:pt>
    <dgm:pt modelId="{94B8D55B-5B29-4C04-A8F0-14B4FF7938FE}" type="sibTrans" cxnId="{7D68E3A7-56EE-4A50-9D9E-EE6AB7B7068F}">
      <dgm:prSet/>
      <dgm:spPr/>
      <dgm:t>
        <a:bodyPr/>
        <a:lstStyle/>
        <a:p>
          <a:endParaRPr lang="ru-RU"/>
        </a:p>
      </dgm:t>
    </dgm:pt>
    <dgm:pt modelId="{B7D7F160-2617-4A72-86CA-1190EA243E8D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Bookman Old Style" panose="02050604050505020204" pitchFamily="18" charset="0"/>
            </a:rPr>
            <a:t>1.Особенности преподавания учебных предметов «Музыка», «Изобразительное искусство» </a:t>
          </a:r>
        </a:p>
        <a:p>
          <a:r>
            <a:rPr lang="ru-RU" sz="2400" b="1" dirty="0">
              <a:solidFill>
                <a:schemeClr val="tx1"/>
              </a:solidFill>
              <a:latin typeface="Bookman Old Style" panose="02050604050505020204" pitchFamily="18" charset="0"/>
            </a:rPr>
            <a:t>в 1-м и 5-м классах</a:t>
          </a:r>
        </a:p>
      </dgm:t>
    </dgm:pt>
    <dgm:pt modelId="{4F29B5A4-ECB1-48FD-830C-8A47F488E67A}" type="parTrans" cxnId="{616F025F-7C0F-41E4-85DD-3C995CF16B96}">
      <dgm:prSet/>
      <dgm:spPr/>
      <dgm:t>
        <a:bodyPr/>
        <a:lstStyle/>
        <a:p>
          <a:endParaRPr lang="ru-RU"/>
        </a:p>
      </dgm:t>
    </dgm:pt>
    <dgm:pt modelId="{DD708329-9CCA-48A4-8815-C685340F5020}" type="sibTrans" cxnId="{616F025F-7C0F-41E4-85DD-3C995CF16B96}">
      <dgm:prSet/>
      <dgm:spPr/>
      <dgm:t>
        <a:bodyPr/>
        <a:lstStyle/>
        <a:p>
          <a:endParaRPr lang="ru-RU"/>
        </a:p>
      </dgm:t>
    </dgm:pt>
    <dgm:pt modelId="{31BD25FD-C136-4FDA-8F6C-36A600732B69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Bookman Old Style" panose="02050604050505020204" pitchFamily="18" charset="0"/>
            </a:rPr>
            <a:t>2.Концепция преподавания предметной области «Искусство» в образовательных организациях РК, реализующих</a:t>
          </a:r>
        </a:p>
        <a:p>
          <a:r>
            <a:rPr lang="ru-RU" sz="2400" b="1" dirty="0">
              <a:solidFill>
                <a:schemeClr val="tx1"/>
              </a:solidFill>
              <a:latin typeface="Bookman Old Style" panose="02050604050505020204" pitchFamily="18" charset="0"/>
            </a:rPr>
            <a:t>основные общеобразовательные программы</a:t>
          </a:r>
        </a:p>
      </dgm:t>
    </dgm:pt>
    <dgm:pt modelId="{6CFEA4EF-E95B-4D73-BAC4-B41D5D350B99}" type="parTrans" cxnId="{394DF633-D542-4728-B5CA-330E5896609C}">
      <dgm:prSet/>
      <dgm:spPr/>
      <dgm:t>
        <a:bodyPr/>
        <a:lstStyle/>
        <a:p>
          <a:endParaRPr lang="ru-RU"/>
        </a:p>
      </dgm:t>
    </dgm:pt>
    <dgm:pt modelId="{DDEDD767-30D9-4FDD-9AC2-309CC80B2661}" type="sibTrans" cxnId="{394DF633-D542-4728-B5CA-330E5896609C}">
      <dgm:prSet/>
      <dgm:spPr/>
      <dgm:t>
        <a:bodyPr/>
        <a:lstStyle/>
        <a:p>
          <a:endParaRPr lang="ru-RU"/>
        </a:p>
      </dgm:t>
    </dgm:pt>
    <dgm:pt modelId="{7C0D29AC-E379-44E3-8A76-D70384707527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Bookman Old Style" panose="02050604050505020204" pitchFamily="18" charset="0"/>
            </a:rPr>
            <a:t>3.Функциональная грамотность в практической работе на уроках искусства</a:t>
          </a:r>
        </a:p>
      </dgm:t>
    </dgm:pt>
    <dgm:pt modelId="{AC35F9A0-8FCB-45CC-A0D1-0A1C9E5444A4}" type="parTrans" cxnId="{DBD2B28B-8A84-4B0C-ABFA-5B4880912768}">
      <dgm:prSet/>
      <dgm:spPr/>
      <dgm:t>
        <a:bodyPr/>
        <a:lstStyle/>
        <a:p>
          <a:endParaRPr lang="ru-RU"/>
        </a:p>
      </dgm:t>
    </dgm:pt>
    <dgm:pt modelId="{72812311-15E9-4F8C-8988-C17C07FA56F0}" type="sibTrans" cxnId="{DBD2B28B-8A84-4B0C-ABFA-5B4880912768}">
      <dgm:prSet/>
      <dgm:spPr/>
      <dgm:t>
        <a:bodyPr/>
        <a:lstStyle/>
        <a:p>
          <a:endParaRPr lang="ru-RU"/>
        </a:p>
      </dgm:t>
    </dgm:pt>
    <dgm:pt modelId="{F2F24899-1779-4C2C-87BA-2D103AEA9CDF}" type="pres">
      <dgm:prSet presAssocID="{922C2896-834A-4A02-ABCF-948D490998D0}" presName="composite" presStyleCnt="0">
        <dgm:presLayoutVars>
          <dgm:chMax val="1"/>
          <dgm:dir/>
          <dgm:resizeHandles val="exact"/>
        </dgm:presLayoutVars>
      </dgm:prSet>
      <dgm:spPr/>
    </dgm:pt>
    <dgm:pt modelId="{A8B01300-A88F-421C-851D-F5508C72D566}" type="pres">
      <dgm:prSet presAssocID="{0F359B08-8804-4239-AECF-34319EE2E465}" presName="roof" presStyleLbl="dkBgShp" presStyleIdx="0" presStyleCnt="2" custScaleY="82425" custLinFactNeighborX="834" custLinFactNeighborY="-4619"/>
      <dgm:spPr/>
    </dgm:pt>
    <dgm:pt modelId="{F3533F82-1BAD-4D2C-9CB3-687891514BDE}" type="pres">
      <dgm:prSet presAssocID="{0F359B08-8804-4239-AECF-34319EE2E465}" presName="pillars" presStyleCnt="0"/>
      <dgm:spPr/>
    </dgm:pt>
    <dgm:pt modelId="{FB7EBEE2-277B-4627-A696-88B810FFE61B}" type="pres">
      <dgm:prSet presAssocID="{0F359B08-8804-4239-AECF-34319EE2E465}" presName="pillar1" presStyleLbl="node1" presStyleIdx="0" presStyleCnt="3" custScaleX="110768">
        <dgm:presLayoutVars>
          <dgm:bulletEnabled val="1"/>
        </dgm:presLayoutVars>
      </dgm:prSet>
      <dgm:spPr/>
    </dgm:pt>
    <dgm:pt modelId="{11FB5981-600F-48B3-855C-64431E1F2610}" type="pres">
      <dgm:prSet presAssocID="{31BD25FD-C136-4FDA-8F6C-36A600732B69}" presName="pillarX" presStyleLbl="node1" presStyleIdx="1" presStyleCnt="3" custScaleX="115298">
        <dgm:presLayoutVars>
          <dgm:bulletEnabled val="1"/>
        </dgm:presLayoutVars>
      </dgm:prSet>
      <dgm:spPr/>
    </dgm:pt>
    <dgm:pt modelId="{A4131770-D21B-493B-86A0-88B77F603164}" type="pres">
      <dgm:prSet presAssocID="{7C0D29AC-E379-44E3-8A76-D70384707527}" presName="pillarX" presStyleLbl="node1" presStyleIdx="2" presStyleCnt="3">
        <dgm:presLayoutVars>
          <dgm:bulletEnabled val="1"/>
        </dgm:presLayoutVars>
      </dgm:prSet>
      <dgm:spPr/>
    </dgm:pt>
    <dgm:pt modelId="{A8CBBBA9-C174-4A2D-8E77-983CFC545ED7}" type="pres">
      <dgm:prSet presAssocID="{0F359B08-8804-4239-AECF-34319EE2E465}" presName="base" presStyleLbl="dkBgShp" presStyleIdx="1" presStyleCnt="2"/>
      <dgm:spPr/>
    </dgm:pt>
  </dgm:ptLst>
  <dgm:cxnLst>
    <dgm:cxn modelId="{9AEF492A-C253-4429-91A1-F109FC3C033C}" type="presOf" srcId="{31BD25FD-C136-4FDA-8F6C-36A600732B69}" destId="{11FB5981-600F-48B3-855C-64431E1F2610}" srcOrd="0" destOrd="0" presId="urn:microsoft.com/office/officeart/2005/8/layout/hList3"/>
    <dgm:cxn modelId="{394DF633-D542-4728-B5CA-330E5896609C}" srcId="{0F359B08-8804-4239-AECF-34319EE2E465}" destId="{31BD25FD-C136-4FDA-8F6C-36A600732B69}" srcOrd="1" destOrd="0" parTransId="{6CFEA4EF-E95B-4D73-BAC4-B41D5D350B99}" sibTransId="{DDEDD767-30D9-4FDD-9AC2-309CC80B2661}"/>
    <dgm:cxn modelId="{616F025F-7C0F-41E4-85DD-3C995CF16B96}" srcId="{0F359B08-8804-4239-AECF-34319EE2E465}" destId="{B7D7F160-2617-4A72-86CA-1190EA243E8D}" srcOrd="0" destOrd="0" parTransId="{4F29B5A4-ECB1-48FD-830C-8A47F488E67A}" sibTransId="{DD708329-9CCA-48A4-8815-C685340F5020}"/>
    <dgm:cxn modelId="{36B13E47-6CCB-4431-83BC-F9C13BCE5BD9}" type="presOf" srcId="{0F359B08-8804-4239-AECF-34319EE2E465}" destId="{A8B01300-A88F-421C-851D-F5508C72D566}" srcOrd="0" destOrd="0" presId="urn:microsoft.com/office/officeart/2005/8/layout/hList3"/>
    <dgm:cxn modelId="{DBD2B28B-8A84-4B0C-ABFA-5B4880912768}" srcId="{0F359B08-8804-4239-AECF-34319EE2E465}" destId="{7C0D29AC-E379-44E3-8A76-D70384707527}" srcOrd="2" destOrd="0" parTransId="{AC35F9A0-8FCB-45CC-A0D1-0A1C9E5444A4}" sibTransId="{72812311-15E9-4F8C-8988-C17C07FA56F0}"/>
    <dgm:cxn modelId="{D864719B-87F5-4428-A8A7-1FD4EE7CBD3D}" type="presOf" srcId="{922C2896-834A-4A02-ABCF-948D490998D0}" destId="{F2F24899-1779-4C2C-87BA-2D103AEA9CDF}" srcOrd="0" destOrd="0" presId="urn:microsoft.com/office/officeart/2005/8/layout/hList3"/>
    <dgm:cxn modelId="{7D68E3A7-56EE-4A50-9D9E-EE6AB7B7068F}" srcId="{922C2896-834A-4A02-ABCF-948D490998D0}" destId="{0F359B08-8804-4239-AECF-34319EE2E465}" srcOrd="0" destOrd="0" parTransId="{9CB077AA-8404-4892-A610-ED85AEB98FBE}" sibTransId="{94B8D55B-5B29-4C04-A8F0-14B4FF7938FE}"/>
    <dgm:cxn modelId="{83C3F8A8-3261-4C00-9209-42E5D531E08F}" type="presOf" srcId="{7C0D29AC-E379-44E3-8A76-D70384707527}" destId="{A4131770-D21B-493B-86A0-88B77F603164}" srcOrd="0" destOrd="0" presId="urn:microsoft.com/office/officeart/2005/8/layout/hList3"/>
    <dgm:cxn modelId="{69A247C5-CD26-4FA6-B8E6-898743730507}" type="presOf" srcId="{B7D7F160-2617-4A72-86CA-1190EA243E8D}" destId="{FB7EBEE2-277B-4627-A696-88B810FFE61B}" srcOrd="0" destOrd="0" presId="urn:microsoft.com/office/officeart/2005/8/layout/hList3"/>
    <dgm:cxn modelId="{63112BFC-CE72-4AA2-8D62-38F6E4FF5BC6}" type="presParOf" srcId="{F2F24899-1779-4C2C-87BA-2D103AEA9CDF}" destId="{A8B01300-A88F-421C-851D-F5508C72D566}" srcOrd="0" destOrd="0" presId="urn:microsoft.com/office/officeart/2005/8/layout/hList3"/>
    <dgm:cxn modelId="{0388DEFE-24A5-4E56-AA94-5042631C97DE}" type="presParOf" srcId="{F2F24899-1779-4C2C-87BA-2D103AEA9CDF}" destId="{F3533F82-1BAD-4D2C-9CB3-687891514BDE}" srcOrd="1" destOrd="0" presId="urn:microsoft.com/office/officeart/2005/8/layout/hList3"/>
    <dgm:cxn modelId="{4AAE5381-5D1D-414C-99DD-8796315C970C}" type="presParOf" srcId="{F3533F82-1BAD-4D2C-9CB3-687891514BDE}" destId="{FB7EBEE2-277B-4627-A696-88B810FFE61B}" srcOrd="0" destOrd="0" presId="urn:microsoft.com/office/officeart/2005/8/layout/hList3"/>
    <dgm:cxn modelId="{5AEB32F0-0685-4E66-89A9-3FD856F87A08}" type="presParOf" srcId="{F3533F82-1BAD-4D2C-9CB3-687891514BDE}" destId="{11FB5981-600F-48B3-855C-64431E1F2610}" srcOrd="1" destOrd="0" presId="urn:microsoft.com/office/officeart/2005/8/layout/hList3"/>
    <dgm:cxn modelId="{8E3AED72-6F77-461D-90B6-90ACF4508AD0}" type="presParOf" srcId="{F3533F82-1BAD-4D2C-9CB3-687891514BDE}" destId="{A4131770-D21B-493B-86A0-88B77F603164}" srcOrd="2" destOrd="0" presId="urn:microsoft.com/office/officeart/2005/8/layout/hList3"/>
    <dgm:cxn modelId="{3EF38F69-D5C7-4825-9A32-E331DC01602B}" type="presParOf" srcId="{F2F24899-1779-4C2C-87BA-2D103AEA9CDF}" destId="{A8CBBBA9-C174-4A2D-8E77-983CFC545ED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2C2896-834A-4A02-ABCF-948D490998D0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359B08-8804-4239-AECF-34319EE2E465}">
      <dgm:prSet phldrT="[Текст]" custT="1"/>
      <dgm:spPr/>
      <dgm:t>
        <a:bodyPr/>
        <a:lstStyle/>
        <a:p>
          <a:r>
            <a:rPr lang="ru-RU" sz="3600" b="1" dirty="0">
              <a:latin typeface="Bookman Old Style" panose="02050604050505020204" pitchFamily="18" charset="0"/>
            </a:rPr>
            <a:t>Содержание МР об особенностях преподавания предметов в новом уч. году</a:t>
          </a:r>
        </a:p>
      </dgm:t>
    </dgm:pt>
    <dgm:pt modelId="{9CB077AA-8404-4892-A610-ED85AEB98FBE}" type="parTrans" cxnId="{7D68E3A7-56EE-4A50-9D9E-EE6AB7B7068F}">
      <dgm:prSet/>
      <dgm:spPr/>
      <dgm:t>
        <a:bodyPr/>
        <a:lstStyle/>
        <a:p>
          <a:endParaRPr lang="ru-RU"/>
        </a:p>
      </dgm:t>
    </dgm:pt>
    <dgm:pt modelId="{94B8D55B-5B29-4C04-A8F0-14B4FF7938FE}" type="sibTrans" cxnId="{7D68E3A7-56EE-4A50-9D9E-EE6AB7B7068F}">
      <dgm:prSet/>
      <dgm:spPr/>
      <dgm:t>
        <a:bodyPr/>
        <a:lstStyle/>
        <a:p>
          <a:endParaRPr lang="ru-RU"/>
        </a:p>
      </dgm:t>
    </dgm:pt>
    <dgm:pt modelId="{B7D7F160-2617-4A72-86CA-1190EA243E8D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Bookman Old Style" panose="02050604050505020204" pitchFamily="18" charset="0"/>
            </a:rPr>
            <a:t>4.Актуальные вопросы для рассмотрения на МПМО</a:t>
          </a:r>
        </a:p>
      </dgm:t>
    </dgm:pt>
    <dgm:pt modelId="{4F29B5A4-ECB1-48FD-830C-8A47F488E67A}" type="parTrans" cxnId="{616F025F-7C0F-41E4-85DD-3C995CF16B96}">
      <dgm:prSet/>
      <dgm:spPr/>
      <dgm:t>
        <a:bodyPr/>
        <a:lstStyle/>
        <a:p>
          <a:endParaRPr lang="ru-RU"/>
        </a:p>
      </dgm:t>
    </dgm:pt>
    <dgm:pt modelId="{DD708329-9CCA-48A4-8815-C685340F5020}" type="sibTrans" cxnId="{616F025F-7C0F-41E4-85DD-3C995CF16B96}">
      <dgm:prSet/>
      <dgm:spPr/>
      <dgm:t>
        <a:bodyPr/>
        <a:lstStyle/>
        <a:p>
          <a:endParaRPr lang="ru-RU"/>
        </a:p>
      </dgm:t>
    </dgm:pt>
    <dgm:pt modelId="{31BD25FD-C136-4FDA-8F6C-36A600732B69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Bookman Old Style" panose="02050604050505020204" pitchFamily="18" charset="0"/>
            </a:rPr>
            <a:t>5.Электронные образовательные ресурсы в работе учителя</a:t>
          </a:r>
        </a:p>
      </dgm:t>
    </dgm:pt>
    <dgm:pt modelId="{6CFEA4EF-E95B-4D73-BAC4-B41D5D350B99}" type="parTrans" cxnId="{394DF633-D542-4728-B5CA-330E5896609C}">
      <dgm:prSet/>
      <dgm:spPr/>
      <dgm:t>
        <a:bodyPr/>
        <a:lstStyle/>
        <a:p>
          <a:endParaRPr lang="ru-RU"/>
        </a:p>
      </dgm:t>
    </dgm:pt>
    <dgm:pt modelId="{DDEDD767-30D9-4FDD-9AC2-309CC80B2661}" type="sibTrans" cxnId="{394DF633-D542-4728-B5CA-330E5896609C}">
      <dgm:prSet/>
      <dgm:spPr/>
      <dgm:t>
        <a:bodyPr/>
        <a:lstStyle/>
        <a:p>
          <a:endParaRPr lang="ru-RU"/>
        </a:p>
      </dgm:t>
    </dgm:pt>
    <dgm:pt modelId="{F2F24899-1779-4C2C-87BA-2D103AEA9CDF}" type="pres">
      <dgm:prSet presAssocID="{922C2896-834A-4A02-ABCF-948D490998D0}" presName="composite" presStyleCnt="0">
        <dgm:presLayoutVars>
          <dgm:chMax val="1"/>
          <dgm:dir/>
          <dgm:resizeHandles val="exact"/>
        </dgm:presLayoutVars>
      </dgm:prSet>
      <dgm:spPr/>
    </dgm:pt>
    <dgm:pt modelId="{A8B01300-A88F-421C-851D-F5508C72D566}" type="pres">
      <dgm:prSet presAssocID="{0F359B08-8804-4239-AECF-34319EE2E465}" presName="roof" presStyleLbl="dkBgShp" presStyleIdx="0" presStyleCnt="2" custScaleY="82425" custLinFactNeighborX="834" custLinFactNeighborY="-4619"/>
      <dgm:spPr/>
    </dgm:pt>
    <dgm:pt modelId="{F3533F82-1BAD-4D2C-9CB3-687891514BDE}" type="pres">
      <dgm:prSet presAssocID="{0F359B08-8804-4239-AECF-34319EE2E465}" presName="pillars" presStyleCnt="0"/>
      <dgm:spPr/>
    </dgm:pt>
    <dgm:pt modelId="{FB7EBEE2-277B-4627-A696-88B810FFE61B}" type="pres">
      <dgm:prSet presAssocID="{0F359B08-8804-4239-AECF-34319EE2E465}" presName="pillar1" presStyleLbl="node1" presStyleIdx="0" presStyleCnt="2" custScaleX="110768">
        <dgm:presLayoutVars>
          <dgm:bulletEnabled val="1"/>
        </dgm:presLayoutVars>
      </dgm:prSet>
      <dgm:spPr/>
    </dgm:pt>
    <dgm:pt modelId="{11FB5981-600F-48B3-855C-64431E1F2610}" type="pres">
      <dgm:prSet presAssocID="{31BD25FD-C136-4FDA-8F6C-36A600732B69}" presName="pillarX" presStyleLbl="node1" presStyleIdx="1" presStyleCnt="2" custScaleX="115298">
        <dgm:presLayoutVars>
          <dgm:bulletEnabled val="1"/>
        </dgm:presLayoutVars>
      </dgm:prSet>
      <dgm:spPr/>
    </dgm:pt>
    <dgm:pt modelId="{A8CBBBA9-C174-4A2D-8E77-983CFC545ED7}" type="pres">
      <dgm:prSet presAssocID="{0F359B08-8804-4239-AECF-34319EE2E465}" presName="base" presStyleLbl="dkBgShp" presStyleIdx="1" presStyleCnt="2"/>
      <dgm:spPr/>
    </dgm:pt>
  </dgm:ptLst>
  <dgm:cxnLst>
    <dgm:cxn modelId="{9AEF492A-C253-4429-91A1-F109FC3C033C}" type="presOf" srcId="{31BD25FD-C136-4FDA-8F6C-36A600732B69}" destId="{11FB5981-600F-48B3-855C-64431E1F2610}" srcOrd="0" destOrd="0" presId="urn:microsoft.com/office/officeart/2005/8/layout/hList3"/>
    <dgm:cxn modelId="{394DF633-D542-4728-B5CA-330E5896609C}" srcId="{0F359B08-8804-4239-AECF-34319EE2E465}" destId="{31BD25FD-C136-4FDA-8F6C-36A600732B69}" srcOrd="1" destOrd="0" parTransId="{6CFEA4EF-E95B-4D73-BAC4-B41D5D350B99}" sibTransId="{DDEDD767-30D9-4FDD-9AC2-309CC80B2661}"/>
    <dgm:cxn modelId="{616F025F-7C0F-41E4-85DD-3C995CF16B96}" srcId="{0F359B08-8804-4239-AECF-34319EE2E465}" destId="{B7D7F160-2617-4A72-86CA-1190EA243E8D}" srcOrd="0" destOrd="0" parTransId="{4F29B5A4-ECB1-48FD-830C-8A47F488E67A}" sibTransId="{DD708329-9CCA-48A4-8815-C685340F5020}"/>
    <dgm:cxn modelId="{36B13E47-6CCB-4431-83BC-F9C13BCE5BD9}" type="presOf" srcId="{0F359B08-8804-4239-AECF-34319EE2E465}" destId="{A8B01300-A88F-421C-851D-F5508C72D566}" srcOrd="0" destOrd="0" presId="urn:microsoft.com/office/officeart/2005/8/layout/hList3"/>
    <dgm:cxn modelId="{D864719B-87F5-4428-A8A7-1FD4EE7CBD3D}" type="presOf" srcId="{922C2896-834A-4A02-ABCF-948D490998D0}" destId="{F2F24899-1779-4C2C-87BA-2D103AEA9CDF}" srcOrd="0" destOrd="0" presId="urn:microsoft.com/office/officeart/2005/8/layout/hList3"/>
    <dgm:cxn modelId="{7D68E3A7-56EE-4A50-9D9E-EE6AB7B7068F}" srcId="{922C2896-834A-4A02-ABCF-948D490998D0}" destId="{0F359B08-8804-4239-AECF-34319EE2E465}" srcOrd="0" destOrd="0" parTransId="{9CB077AA-8404-4892-A610-ED85AEB98FBE}" sibTransId="{94B8D55B-5B29-4C04-A8F0-14B4FF7938FE}"/>
    <dgm:cxn modelId="{69A247C5-CD26-4FA6-B8E6-898743730507}" type="presOf" srcId="{B7D7F160-2617-4A72-86CA-1190EA243E8D}" destId="{FB7EBEE2-277B-4627-A696-88B810FFE61B}" srcOrd="0" destOrd="0" presId="urn:microsoft.com/office/officeart/2005/8/layout/hList3"/>
    <dgm:cxn modelId="{63112BFC-CE72-4AA2-8D62-38F6E4FF5BC6}" type="presParOf" srcId="{F2F24899-1779-4C2C-87BA-2D103AEA9CDF}" destId="{A8B01300-A88F-421C-851D-F5508C72D566}" srcOrd="0" destOrd="0" presId="urn:microsoft.com/office/officeart/2005/8/layout/hList3"/>
    <dgm:cxn modelId="{0388DEFE-24A5-4E56-AA94-5042631C97DE}" type="presParOf" srcId="{F2F24899-1779-4C2C-87BA-2D103AEA9CDF}" destId="{F3533F82-1BAD-4D2C-9CB3-687891514BDE}" srcOrd="1" destOrd="0" presId="urn:microsoft.com/office/officeart/2005/8/layout/hList3"/>
    <dgm:cxn modelId="{4AAE5381-5D1D-414C-99DD-8796315C970C}" type="presParOf" srcId="{F3533F82-1BAD-4D2C-9CB3-687891514BDE}" destId="{FB7EBEE2-277B-4627-A696-88B810FFE61B}" srcOrd="0" destOrd="0" presId="urn:microsoft.com/office/officeart/2005/8/layout/hList3"/>
    <dgm:cxn modelId="{5AEB32F0-0685-4E66-89A9-3FD856F87A08}" type="presParOf" srcId="{F3533F82-1BAD-4D2C-9CB3-687891514BDE}" destId="{11FB5981-600F-48B3-855C-64431E1F2610}" srcOrd="1" destOrd="0" presId="urn:microsoft.com/office/officeart/2005/8/layout/hList3"/>
    <dgm:cxn modelId="{3EF38F69-D5C7-4825-9A32-E331DC01602B}" type="presParOf" srcId="{F2F24899-1779-4C2C-87BA-2D103AEA9CDF}" destId="{A8CBBBA9-C174-4A2D-8E77-983CFC545ED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C8239C-ED5B-454F-88EB-202097047C5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CEE62E-A990-440B-9AB8-E6FBD36820F1}">
      <dgm:prSet phldrT="[Текст]" custT="1"/>
      <dgm:spPr/>
      <dgm:t>
        <a:bodyPr/>
        <a:lstStyle/>
        <a:p>
          <a:r>
            <a:rPr lang="ru-RU" sz="2500" b="1" dirty="0">
              <a:solidFill>
                <a:schemeClr val="bg1"/>
              </a:solidFill>
            </a:rPr>
            <a:t>Начальная школа</a:t>
          </a:r>
        </a:p>
        <a:p>
          <a:r>
            <a:rPr lang="ru-RU" sz="1800" b="1" dirty="0">
              <a:solidFill>
                <a:schemeClr val="bg1"/>
              </a:solidFill>
            </a:rPr>
            <a:t>(инвариантная часть УП)</a:t>
          </a:r>
        </a:p>
      </dgm:t>
    </dgm:pt>
    <dgm:pt modelId="{B5397DC1-F8C7-4A49-8942-D1A82AEE0C10}" type="parTrans" cxnId="{3F6F356C-FDB4-4804-BC6A-012A8DF0D792}">
      <dgm:prSet/>
      <dgm:spPr/>
      <dgm:t>
        <a:bodyPr/>
        <a:lstStyle/>
        <a:p>
          <a:endParaRPr lang="ru-RU"/>
        </a:p>
      </dgm:t>
    </dgm:pt>
    <dgm:pt modelId="{20B6AF18-747B-4EBC-BEE5-E555F2C02E44}" type="sibTrans" cxnId="{3F6F356C-FDB4-4804-BC6A-012A8DF0D792}">
      <dgm:prSet/>
      <dgm:spPr/>
      <dgm:t>
        <a:bodyPr/>
        <a:lstStyle/>
        <a:p>
          <a:endParaRPr lang="ru-RU"/>
        </a:p>
      </dgm:t>
    </dgm:pt>
    <dgm:pt modelId="{B4317C6E-A0B8-4322-9008-0153E07C1E1F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Изобразительное искусство-1ч.</a:t>
          </a:r>
        </a:p>
      </dgm:t>
    </dgm:pt>
    <dgm:pt modelId="{1BF3B9AF-11D3-4DF3-AE99-CF326B5A1D25}" type="parTrans" cxnId="{8A5A6C37-20C8-4EE5-98AE-C702C337CE7D}">
      <dgm:prSet/>
      <dgm:spPr/>
      <dgm:t>
        <a:bodyPr/>
        <a:lstStyle/>
        <a:p>
          <a:endParaRPr lang="ru-RU"/>
        </a:p>
      </dgm:t>
    </dgm:pt>
    <dgm:pt modelId="{ADDBDDC3-444F-42E8-A199-F2F6B71D53F2}" type="sibTrans" cxnId="{8A5A6C37-20C8-4EE5-98AE-C702C337CE7D}">
      <dgm:prSet/>
      <dgm:spPr/>
      <dgm:t>
        <a:bodyPr/>
        <a:lstStyle/>
        <a:p>
          <a:endParaRPr lang="ru-RU"/>
        </a:p>
      </dgm:t>
    </dgm:pt>
    <dgm:pt modelId="{444E58A1-7A3A-48D9-B33C-E3BD3FC60701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Музыка-1ч.</a:t>
          </a:r>
        </a:p>
      </dgm:t>
    </dgm:pt>
    <dgm:pt modelId="{4774BBD3-E07A-4167-AE82-814C9620EDC9}" type="parTrans" cxnId="{2243873C-8EAB-4D13-8AD3-B6003C52AD14}">
      <dgm:prSet/>
      <dgm:spPr/>
      <dgm:t>
        <a:bodyPr/>
        <a:lstStyle/>
        <a:p>
          <a:endParaRPr lang="ru-RU"/>
        </a:p>
      </dgm:t>
    </dgm:pt>
    <dgm:pt modelId="{F2809427-C7B7-4EE9-A36C-F563055734A8}" type="sibTrans" cxnId="{2243873C-8EAB-4D13-8AD3-B6003C52AD14}">
      <dgm:prSet/>
      <dgm:spPr/>
      <dgm:t>
        <a:bodyPr/>
        <a:lstStyle/>
        <a:p>
          <a:endParaRPr lang="ru-RU"/>
        </a:p>
      </dgm:t>
    </dgm:pt>
    <dgm:pt modelId="{1A8865A2-45C1-4A3D-92E0-D36E34F3D854}">
      <dgm:prSet phldrT="[Текст]" custT="1"/>
      <dgm:spPr/>
      <dgm:t>
        <a:bodyPr/>
        <a:lstStyle/>
        <a:p>
          <a:r>
            <a:rPr lang="ru-RU" sz="2500" dirty="0"/>
            <a:t>Основная школа</a:t>
          </a:r>
        </a:p>
        <a:p>
          <a:r>
            <a:rPr lang="ru-RU" sz="1800" b="1" dirty="0">
              <a:solidFill>
                <a:schemeClr val="bg1"/>
              </a:solidFill>
            </a:rPr>
            <a:t>(инвариантная часть УП)</a:t>
          </a:r>
          <a:endParaRPr lang="ru-RU" sz="1800" dirty="0"/>
        </a:p>
      </dgm:t>
    </dgm:pt>
    <dgm:pt modelId="{F88E76BD-23F0-4115-9400-52FBC0FA0457}" type="parTrans" cxnId="{8D86FCA1-B73D-4F22-954A-6E913E27EA9A}">
      <dgm:prSet/>
      <dgm:spPr/>
      <dgm:t>
        <a:bodyPr/>
        <a:lstStyle/>
        <a:p>
          <a:endParaRPr lang="ru-RU"/>
        </a:p>
      </dgm:t>
    </dgm:pt>
    <dgm:pt modelId="{A36831EA-6030-4415-A05A-9B51E62686FF}" type="sibTrans" cxnId="{8D86FCA1-B73D-4F22-954A-6E913E27EA9A}">
      <dgm:prSet/>
      <dgm:spPr/>
      <dgm:t>
        <a:bodyPr/>
        <a:lstStyle/>
        <a:p>
          <a:endParaRPr lang="ru-RU"/>
        </a:p>
      </dgm:t>
    </dgm:pt>
    <dgm:pt modelId="{3DAF0A5B-1C09-406D-ADDD-51D50B3D8AD9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Изобразительное</a:t>
          </a:r>
          <a:r>
            <a:rPr lang="ru-RU" sz="500" dirty="0">
              <a:latin typeface="Bookman Old Style" panose="02050604050505020204" pitchFamily="18" charset="0"/>
            </a:rPr>
            <a:t> </a:t>
          </a:r>
          <a:r>
            <a:rPr lang="ru-RU" sz="2400" dirty="0">
              <a:latin typeface="Bookman Old Style" panose="02050604050505020204" pitchFamily="18" charset="0"/>
            </a:rPr>
            <a:t>искусство 5-7 кл.-1ч.</a:t>
          </a:r>
        </a:p>
      </dgm:t>
    </dgm:pt>
    <dgm:pt modelId="{8A739CA4-B96B-495B-A6C2-8420BCBCD6B7}" type="parTrans" cxnId="{9A989F81-DC69-495B-B966-7FE75C59C969}">
      <dgm:prSet/>
      <dgm:spPr/>
      <dgm:t>
        <a:bodyPr/>
        <a:lstStyle/>
        <a:p>
          <a:endParaRPr lang="ru-RU"/>
        </a:p>
      </dgm:t>
    </dgm:pt>
    <dgm:pt modelId="{92D4DE28-E138-4CCC-8D24-F0ED3E73EB13}" type="sibTrans" cxnId="{9A989F81-DC69-495B-B966-7FE75C59C969}">
      <dgm:prSet/>
      <dgm:spPr/>
      <dgm:t>
        <a:bodyPr/>
        <a:lstStyle/>
        <a:p>
          <a:endParaRPr lang="ru-RU"/>
        </a:p>
      </dgm:t>
    </dgm:pt>
    <dgm:pt modelId="{44DF47BB-91BE-4CBC-BF5D-74330ED5AE35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Музыка 5-8 кл.-1ч.</a:t>
          </a:r>
        </a:p>
      </dgm:t>
    </dgm:pt>
    <dgm:pt modelId="{29660E83-117F-4E5F-A649-41AA975106BE}" type="parTrans" cxnId="{D763AADA-0132-49FF-AD77-1404E5A10CE0}">
      <dgm:prSet/>
      <dgm:spPr/>
      <dgm:t>
        <a:bodyPr/>
        <a:lstStyle/>
        <a:p>
          <a:endParaRPr lang="ru-RU"/>
        </a:p>
      </dgm:t>
    </dgm:pt>
    <dgm:pt modelId="{8636239B-5945-4016-9830-6C0E62740FCC}" type="sibTrans" cxnId="{D763AADA-0132-49FF-AD77-1404E5A10CE0}">
      <dgm:prSet/>
      <dgm:spPr/>
      <dgm:t>
        <a:bodyPr/>
        <a:lstStyle/>
        <a:p>
          <a:endParaRPr lang="ru-RU"/>
        </a:p>
      </dgm:t>
    </dgm:pt>
    <dgm:pt modelId="{897E4CC4-F40E-42FA-8968-344ACC08DB6C}">
      <dgm:prSet phldrT="[Текст]" custT="1"/>
      <dgm:spPr/>
      <dgm:t>
        <a:bodyPr/>
        <a:lstStyle/>
        <a:p>
          <a:r>
            <a:rPr lang="ru-RU" sz="2500" dirty="0"/>
            <a:t>Старшая школа</a:t>
          </a:r>
        </a:p>
        <a:p>
          <a:r>
            <a:rPr lang="ru-RU" sz="2500" b="1" dirty="0">
              <a:solidFill>
                <a:schemeClr val="bg1"/>
              </a:solidFill>
            </a:rPr>
            <a:t>(</a:t>
          </a:r>
          <a:r>
            <a:rPr lang="ru-RU" sz="1800" b="1" dirty="0">
              <a:solidFill>
                <a:schemeClr val="bg1"/>
              </a:solidFill>
            </a:rPr>
            <a:t>инвариантная</a:t>
          </a:r>
          <a:r>
            <a:rPr lang="ru-RU" sz="2500" b="1" dirty="0">
              <a:solidFill>
                <a:schemeClr val="bg1"/>
              </a:solidFill>
            </a:rPr>
            <a:t> </a:t>
          </a:r>
          <a:r>
            <a:rPr lang="ru-RU" sz="1800" b="1" dirty="0">
              <a:solidFill>
                <a:schemeClr val="bg1"/>
              </a:solidFill>
            </a:rPr>
            <a:t>часть УП)</a:t>
          </a:r>
          <a:endParaRPr lang="ru-RU" sz="1800" dirty="0"/>
        </a:p>
      </dgm:t>
    </dgm:pt>
    <dgm:pt modelId="{B25BAEAB-0D19-405C-80DB-DEA33DF359A3}" type="parTrans" cxnId="{2BEA0594-5FE7-452B-BBA3-716DB7578FD7}">
      <dgm:prSet/>
      <dgm:spPr/>
      <dgm:t>
        <a:bodyPr/>
        <a:lstStyle/>
        <a:p>
          <a:endParaRPr lang="ru-RU"/>
        </a:p>
      </dgm:t>
    </dgm:pt>
    <dgm:pt modelId="{F575DB1A-EC1E-4515-84E6-8AD7505424D7}" type="sibTrans" cxnId="{2BEA0594-5FE7-452B-BBA3-716DB7578FD7}">
      <dgm:prSet/>
      <dgm:spPr/>
      <dgm:t>
        <a:bodyPr/>
        <a:lstStyle/>
        <a:p>
          <a:endParaRPr lang="ru-RU"/>
        </a:p>
      </dgm:t>
    </dgm:pt>
    <dgm:pt modelId="{CAF2551B-CAE5-494F-BA0D-16C90CEF1B2B}" type="pres">
      <dgm:prSet presAssocID="{B0C8239C-ED5B-454F-88EB-202097047C53}" presName="Name0" presStyleCnt="0">
        <dgm:presLayoutVars>
          <dgm:dir/>
          <dgm:animLvl val="lvl"/>
          <dgm:resizeHandles val="exact"/>
        </dgm:presLayoutVars>
      </dgm:prSet>
      <dgm:spPr/>
    </dgm:pt>
    <dgm:pt modelId="{D93D3D87-3D0F-4AAD-AF21-9F7973A87C08}" type="pres">
      <dgm:prSet presAssocID="{96CEE62E-A990-440B-9AB8-E6FBD36820F1}" presName="composite" presStyleCnt="0"/>
      <dgm:spPr/>
    </dgm:pt>
    <dgm:pt modelId="{2487F4D0-EE9F-43D7-9732-DEE1D0B80352}" type="pres">
      <dgm:prSet presAssocID="{96CEE62E-A990-440B-9AB8-E6FBD36820F1}" presName="parTx" presStyleLbl="alignNode1" presStyleIdx="0" presStyleCnt="3" custScaleX="119750" custScaleY="169928" custLinFactNeighborX="-558" custLinFactNeighborY="-22177">
        <dgm:presLayoutVars>
          <dgm:chMax val="0"/>
          <dgm:chPref val="0"/>
          <dgm:bulletEnabled val="1"/>
        </dgm:presLayoutVars>
      </dgm:prSet>
      <dgm:spPr/>
    </dgm:pt>
    <dgm:pt modelId="{A5E60220-E175-44CD-AD05-B87696B3989B}" type="pres">
      <dgm:prSet presAssocID="{96CEE62E-A990-440B-9AB8-E6FBD36820F1}" presName="desTx" presStyleLbl="alignAccFollowNode1" presStyleIdx="0" presStyleCnt="3" custScaleX="119441" custLinFactNeighborX="-712" custLinFactNeighborY="13514">
        <dgm:presLayoutVars>
          <dgm:bulletEnabled val="1"/>
        </dgm:presLayoutVars>
      </dgm:prSet>
      <dgm:spPr/>
    </dgm:pt>
    <dgm:pt modelId="{F606D771-CDF4-4404-849C-18F370811258}" type="pres">
      <dgm:prSet presAssocID="{20B6AF18-747B-4EBC-BEE5-E555F2C02E44}" presName="space" presStyleCnt="0"/>
      <dgm:spPr/>
    </dgm:pt>
    <dgm:pt modelId="{CE774A45-8FC9-4645-9F27-C95D796D82DE}" type="pres">
      <dgm:prSet presAssocID="{1A8865A2-45C1-4A3D-92E0-D36E34F3D854}" presName="composite" presStyleCnt="0"/>
      <dgm:spPr/>
    </dgm:pt>
    <dgm:pt modelId="{81AAC7A0-AA63-40D7-83E5-EE8F8F774F4B}" type="pres">
      <dgm:prSet presAssocID="{1A8865A2-45C1-4A3D-92E0-D36E34F3D854}" presName="parTx" presStyleLbl="alignNode1" presStyleIdx="1" presStyleCnt="3" custScaleX="113937" custScaleY="149858">
        <dgm:presLayoutVars>
          <dgm:chMax val="0"/>
          <dgm:chPref val="0"/>
          <dgm:bulletEnabled val="1"/>
        </dgm:presLayoutVars>
      </dgm:prSet>
      <dgm:spPr/>
    </dgm:pt>
    <dgm:pt modelId="{3291C4F5-F2F4-4A30-97C0-CF28399115D5}" type="pres">
      <dgm:prSet presAssocID="{1A8865A2-45C1-4A3D-92E0-D36E34F3D854}" presName="desTx" presStyleLbl="alignAccFollowNode1" presStyleIdx="1" presStyleCnt="3" custScaleX="116001" custLinFactNeighborX="-706" custLinFactNeighborY="4030">
        <dgm:presLayoutVars>
          <dgm:bulletEnabled val="1"/>
        </dgm:presLayoutVars>
      </dgm:prSet>
      <dgm:spPr/>
    </dgm:pt>
    <dgm:pt modelId="{73E2D8C5-2E65-4C61-93BA-CBE4FDC769BD}" type="pres">
      <dgm:prSet presAssocID="{A36831EA-6030-4415-A05A-9B51E62686FF}" presName="space" presStyleCnt="0"/>
      <dgm:spPr/>
    </dgm:pt>
    <dgm:pt modelId="{038EB6A6-19F8-4DE5-A916-EF61B2C6D619}" type="pres">
      <dgm:prSet presAssocID="{897E4CC4-F40E-42FA-8968-344ACC08DB6C}" presName="composite" presStyleCnt="0"/>
      <dgm:spPr/>
    </dgm:pt>
    <dgm:pt modelId="{954A67CF-E350-4B97-87F1-5927F1B2C3D9}" type="pres">
      <dgm:prSet presAssocID="{897E4CC4-F40E-42FA-8968-344ACC08DB6C}" presName="parTx" presStyleLbl="alignNode1" presStyleIdx="2" presStyleCnt="3" custScaleX="118339" custScaleY="115402">
        <dgm:presLayoutVars>
          <dgm:chMax val="0"/>
          <dgm:chPref val="0"/>
          <dgm:bulletEnabled val="1"/>
        </dgm:presLayoutVars>
      </dgm:prSet>
      <dgm:spPr/>
    </dgm:pt>
    <dgm:pt modelId="{A620B137-CB3D-4B79-B7DB-C00F505BE03A}" type="pres">
      <dgm:prSet presAssocID="{897E4CC4-F40E-42FA-8968-344ACC08DB6C}" presName="desTx" presStyleLbl="alignAccFollowNode1" presStyleIdx="2" presStyleCnt="3" custScaleX="118175">
        <dgm:presLayoutVars>
          <dgm:bulletEnabled val="1"/>
        </dgm:presLayoutVars>
      </dgm:prSet>
      <dgm:spPr/>
    </dgm:pt>
  </dgm:ptLst>
  <dgm:cxnLst>
    <dgm:cxn modelId="{BC132F0E-77BC-46EA-B3AE-4C60AD77E776}" type="presOf" srcId="{3DAF0A5B-1C09-406D-ADDD-51D50B3D8AD9}" destId="{3291C4F5-F2F4-4A30-97C0-CF28399115D5}" srcOrd="0" destOrd="0" presId="urn:microsoft.com/office/officeart/2005/8/layout/hList1"/>
    <dgm:cxn modelId="{8A5A6C37-20C8-4EE5-98AE-C702C337CE7D}" srcId="{96CEE62E-A990-440B-9AB8-E6FBD36820F1}" destId="{B4317C6E-A0B8-4322-9008-0153E07C1E1F}" srcOrd="0" destOrd="0" parTransId="{1BF3B9AF-11D3-4DF3-AE99-CF326B5A1D25}" sibTransId="{ADDBDDC3-444F-42E8-A199-F2F6B71D53F2}"/>
    <dgm:cxn modelId="{2243873C-8EAB-4D13-8AD3-B6003C52AD14}" srcId="{96CEE62E-A990-440B-9AB8-E6FBD36820F1}" destId="{444E58A1-7A3A-48D9-B33C-E3BD3FC60701}" srcOrd="1" destOrd="0" parTransId="{4774BBD3-E07A-4167-AE82-814C9620EDC9}" sibTransId="{F2809427-C7B7-4EE9-A36C-F563055734A8}"/>
    <dgm:cxn modelId="{04E4983E-B927-4F00-BBCC-70A5359512B4}" type="presOf" srcId="{B4317C6E-A0B8-4322-9008-0153E07C1E1F}" destId="{A5E60220-E175-44CD-AD05-B87696B3989B}" srcOrd="0" destOrd="0" presId="urn:microsoft.com/office/officeart/2005/8/layout/hList1"/>
    <dgm:cxn modelId="{3F6F356C-FDB4-4804-BC6A-012A8DF0D792}" srcId="{B0C8239C-ED5B-454F-88EB-202097047C53}" destId="{96CEE62E-A990-440B-9AB8-E6FBD36820F1}" srcOrd="0" destOrd="0" parTransId="{B5397DC1-F8C7-4A49-8942-D1A82AEE0C10}" sibTransId="{20B6AF18-747B-4EBC-BEE5-E555F2C02E44}"/>
    <dgm:cxn modelId="{96DB5F76-DA99-4930-9096-BB1A7D8BB768}" type="presOf" srcId="{44DF47BB-91BE-4CBC-BF5D-74330ED5AE35}" destId="{3291C4F5-F2F4-4A30-97C0-CF28399115D5}" srcOrd="0" destOrd="1" presId="urn:microsoft.com/office/officeart/2005/8/layout/hList1"/>
    <dgm:cxn modelId="{9A989F81-DC69-495B-B966-7FE75C59C969}" srcId="{1A8865A2-45C1-4A3D-92E0-D36E34F3D854}" destId="{3DAF0A5B-1C09-406D-ADDD-51D50B3D8AD9}" srcOrd="0" destOrd="0" parTransId="{8A739CA4-B96B-495B-A6C2-8420BCBCD6B7}" sibTransId="{92D4DE28-E138-4CCC-8D24-F0ED3E73EB13}"/>
    <dgm:cxn modelId="{2BEA0594-5FE7-452B-BBA3-716DB7578FD7}" srcId="{B0C8239C-ED5B-454F-88EB-202097047C53}" destId="{897E4CC4-F40E-42FA-8968-344ACC08DB6C}" srcOrd="2" destOrd="0" parTransId="{B25BAEAB-0D19-405C-80DB-DEA33DF359A3}" sibTransId="{F575DB1A-EC1E-4515-84E6-8AD7505424D7}"/>
    <dgm:cxn modelId="{F1676C97-5288-4FC6-B6D0-FE35E26D1760}" type="presOf" srcId="{897E4CC4-F40E-42FA-8968-344ACC08DB6C}" destId="{954A67CF-E350-4B97-87F1-5927F1B2C3D9}" srcOrd="0" destOrd="0" presId="urn:microsoft.com/office/officeart/2005/8/layout/hList1"/>
    <dgm:cxn modelId="{8D86FCA1-B73D-4F22-954A-6E913E27EA9A}" srcId="{B0C8239C-ED5B-454F-88EB-202097047C53}" destId="{1A8865A2-45C1-4A3D-92E0-D36E34F3D854}" srcOrd="1" destOrd="0" parTransId="{F88E76BD-23F0-4115-9400-52FBC0FA0457}" sibTransId="{A36831EA-6030-4415-A05A-9B51E62686FF}"/>
    <dgm:cxn modelId="{1FF1FFAC-2E14-4D45-9EC7-D853D38E92B4}" type="presOf" srcId="{1A8865A2-45C1-4A3D-92E0-D36E34F3D854}" destId="{81AAC7A0-AA63-40D7-83E5-EE8F8F774F4B}" srcOrd="0" destOrd="0" presId="urn:microsoft.com/office/officeart/2005/8/layout/hList1"/>
    <dgm:cxn modelId="{67558FD5-FEE2-421A-A150-2C2C7918247E}" type="presOf" srcId="{B0C8239C-ED5B-454F-88EB-202097047C53}" destId="{CAF2551B-CAE5-494F-BA0D-16C90CEF1B2B}" srcOrd="0" destOrd="0" presId="urn:microsoft.com/office/officeart/2005/8/layout/hList1"/>
    <dgm:cxn modelId="{D763AADA-0132-49FF-AD77-1404E5A10CE0}" srcId="{1A8865A2-45C1-4A3D-92E0-D36E34F3D854}" destId="{44DF47BB-91BE-4CBC-BF5D-74330ED5AE35}" srcOrd="1" destOrd="0" parTransId="{29660E83-117F-4E5F-A649-41AA975106BE}" sibTransId="{8636239B-5945-4016-9830-6C0E62740FCC}"/>
    <dgm:cxn modelId="{294828FC-FD13-4D71-9656-9C66B5092086}" type="presOf" srcId="{444E58A1-7A3A-48D9-B33C-E3BD3FC60701}" destId="{A5E60220-E175-44CD-AD05-B87696B3989B}" srcOrd="0" destOrd="1" presId="urn:microsoft.com/office/officeart/2005/8/layout/hList1"/>
    <dgm:cxn modelId="{EB8A31FF-1FF8-4742-96A7-1AB811D5EEB1}" type="presOf" srcId="{96CEE62E-A990-440B-9AB8-E6FBD36820F1}" destId="{2487F4D0-EE9F-43D7-9732-DEE1D0B80352}" srcOrd="0" destOrd="0" presId="urn:microsoft.com/office/officeart/2005/8/layout/hList1"/>
    <dgm:cxn modelId="{5A3F048A-CC31-41D8-A116-7AC6BEF61E14}" type="presParOf" srcId="{CAF2551B-CAE5-494F-BA0D-16C90CEF1B2B}" destId="{D93D3D87-3D0F-4AAD-AF21-9F7973A87C08}" srcOrd="0" destOrd="0" presId="urn:microsoft.com/office/officeart/2005/8/layout/hList1"/>
    <dgm:cxn modelId="{9C8B4B74-8109-4F3C-9C38-6A17DDB28E29}" type="presParOf" srcId="{D93D3D87-3D0F-4AAD-AF21-9F7973A87C08}" destId="{2487F4D0-EE9F-43D7-9732-DEE1D0B80352}" srcOrd="0" destOrd="0" presId="urn:microsoft.com/office/officeart/2005/8/layout/hList1"/>
    <dgm:cxn modelId="{E2C86501-C31A-45F4-86C6-13DC44BF783E}" type="presParOf" srcId="{D93D3D87-3D0F-4AAD-AF21-9F7973A87C08}" destId="{A5E60220-E175-44CD-AD05-B87696B3989B}" srcOrd="1" destOrd="0" presId="urn:microsoft.com/office/officeart/2005/8/layout/hList1"/>
    <dgm:cxn modelId="{4C852645-2356-4DA4-897C-F27732D787DF}" type="presParOf" srcId="{CAF2551B-CAE5-494F-BA0D-16C90CEF1B2B}" destId="{F606D771-CDF4-4404-849C-18F370811258}" srcOrd="1" destOrd="0" presId="urn:microsoft.com/office/officeart/2005/8/layout/hList1"/>
    <dgm:cxn modelId="{B8DFCDF5-1E86-4FAF-A73B-A72594AFB820}" type="presParOf" srcId="{CAF2551B-CAE5-494F-BA0D-16C90CEF1B2B}" destId="{CE774A45-8FC9-4645-9F27-C95D796D82DE}" srcOrd="2" destOrd="0" presId="urn:microsoft.com/office/officeart/2005/8/layout/hList1"/>
    <dgm:cxn modelId="{DA06B116-7559-4542-B8DB-648FCA582176}" type="presParOf" srcId="{CE774A45-8FC9-4645-9F27-C95D796D82DE}" destId="{81AAC7A0-AA63-40D7-83E5-EE8F8F774F4B}" srcOrd="0" destOrd="0" presId="urn:microsoft.com/office/officeart/2005/8/layout/hList1"/>
    <dgm:cxn modelId="{FA031F6D-7B5C-4608-B087-7367A95FB520}" type="presParOf" srcId="{CE774A45-8FC9-4645-9F27-C95D796D82DE}" destId="{3291C4F5-F2F4-4A30-97C0-CF28399115D5}" srcOrd="1" destOrd="0" presId="urn:microsoft.com/office/officeart/2005/8/layout/hList1"/>
    <dgm:cxn modelId="{1BD99EFC-20D1-4FB4-8371-9CDFA87FC0F1}" type="presParOf" srcId="{CAF2551B-CAE5-494F-BA0D-16C90CEF1B2B}" destId="{73E2D8C5-2E65-4C61-93BA-CBE4FDC769BD}" srcOrd="3" destOrd="0" presId="urn:microsoft.com/office/officeart/2005/8/layout/hList1"/>
    <dgm:cxn modelId="{54F1A7E9-3C6E-4A0C-A4D0-923376F0C403}" type="presParOf" srcId="{CAF2551B-CAE5-494F-BA0D-16C90CEF1B2B}" destId="{038EB6A6-19F8-4DE5-A916-EF61B2C6D619}" srcOrd="4" destOrd="0" presId="urn:microsoft.com/office/officeart/2005/8/layout/hList1"/>
    <dgm:cxn modelId="{2FB43BD1-9BB5-4943-90CA-3E34F767ACFF}" type="presParOf" srcId="{038EB6A6-19F8-4DE5-A916-EF61B2C6D619}" destId="{954A67CF-E350-4B97-87F1-5927F1B2C3D9}" srcOrd="0" destOrd="0" presId="urn:microsoft.com/office/officeart/2005/8/layout/hList1"/>
    <dgm:cxn modelId="{B17DCA2C-9CB1-44B3-96A1-CC9F4502F9A7}" type="presParOf" srcId="{038EB6A6-19F8-4DE5-A916-EF61B2C6D619}" destId="{A620B137-CB3D-4B79-B7DB-C00F505BE03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C8239C-ED5B-454F-88EB-202097047C5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CEE62E-A990-440B-9AB8-E6FBD36820F1}">
      <dgm:prSet phldrT="[Текст]" custT="1"/>
      <dgm:spPr/>
      <dgm:t>
        <a:bodyPr/>
        <a:lstStyle/>
        <a:p>
          <a:r>
            <a:rPr lang="ru-RU" sz="2500" b="1" dirty="0">
              <a:solidFill>
                <a:schemeClr val="bg1"/>
              </a:solidFill>
            </a:rPr>
            <a:t>Начальная школа</a:t>
          </a:r>
        </a:p>
        <a:p>
          <a:r>
            <a:rPr lang="ru-RU" sz="1800" b="1" dirty="0">
              <a:solidFill>
                <a:schemeClr val="bg1"/>
              </a:solidFill>
            </a:rPr>
            <a:t>(вариативная часть УП)</a:t>
          </a:r>
          <a:endParaRPr lang="ru-RU" sz="1800" b="1" dirty="0">
            <a:solidFill>
              <a:srgbClr val="FFFF00"/>
            </a:solidFill>
          </a:endParaRPr>
        </a:p>
      </dgm:t>
    </dgm:pt>
    <dgm:pt modelId="{B5397DC1-F8C7-4A49-8942-D1A82AEE0C10}" type="parTrans" cxnId="{3F6F356C-FDB4-4804-BC6A-012A8DF0D792}">
      <dgm:prSet/>
      <dgm:spPr/>
      <dgm:t>
        <a:bodyPr/>
        <a:lstStyle/>
        <a:p>
          <a:endParaRPr lang="ru-RU"/>
        </a:p>
      </dgm:t>
    </dgm:pt>
    <dgm:pt modelId="{20B6AF18-747B-4EBC-BEE5-E555F2C02E44}" type="sibTrans" cxnId="{3F6F356C-FDB4-4804-BC6A-012A8DF0D792}">
      <dgm:prSet/>
      <dgm:spPr/>
      <dgm:t>
        <a:bodyPr/>
        <a:lstStyle/>
        <a:p>
          <a:endParaRPr lang="ru-RU"/>
        </a:p>
      </dgm:t>
    </dgm:pt>
    <dgm:pt modelId="{B4317C6E-A0B8-4322-9008-0153E07C1E1F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Изобразительное искусство 1-4 </a:t>
          </a:r>
          <a:r>
            <a:rPr lang="ru-RU" sz="2400" dirty="0" err="1">
              <a:latin typeface="Bookman Old Style" panose="02050604050505020204" pitchFamily="18" charset="0"/>
            </a:rPr>
            <a:t>кл</a:t>
          </a:r>
          <a:r>
            <a:rPr lang="ru-RU" sz="2400" dirty="0">
              <a:latin typeface="Bookman Old Style" panose="02050604050505020204" pitchFamily="18" charset="0"/>
            </a:rPr>
            <a:t>.</a:t>
          </a:r>
        </a:p>
      </dgm:t>
    </dgm:pt>
    <dgm:pt modelId="{1BF3B9AF-11D3-4DF3-AE99-CF326B5A1D25}" type="parTrans" cxnId="{8A5A6C37-20C8-4EE5-98AE-C702C337CE7D}">
      <dgm:prSet/>
      <dgm:spPr/>
      <dgm:t>
        <a:bodyPr/>
        <a:lstStyle/>
        <a:p>
          <a:endParaRPr lang="ru-RU"/>
        </a:p>
      </dgm:t>
    </dgm:pt>
    <dgm:pt modelId="{ADDBDDC3-444F-42E8-A199-F2F6B71D53F2}" type="sibTrans" cxnId="{8A5A6C37-20C8-4EE5-98AE-C702C337CE7D}">
      <dgm:prSet/>
      <dgm:spPr/>
      <dgm:t>
        <a:bodyPr/>
        <a:lstStyle/>
        <a:p>
          <a:endParaRPr lang="ru-RU"/>
        </a:p>
      </dgm:t>
    </dgm:pt>
    <dgm:pt modelId="{444E58A1-7A3A-48D9-B33C-E3BD3FC60701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Музыка 1-4 </a:t>
          </a:r>
          <a:r>
            <a:rPr lang="ru-RU" sz="2400" dirty="0" err="1">
              <a:latin typeface="Bookman Old Style" panose="02050604050505020204" pitchFamily="18" charset="0"/>
            </a:rPr>
            <a:t>кл</a:t>
          </a:r>
          <a:r>
            <a:rPr lang="ru-RU" sz="2400" dirty="0">
              <a:latin typeface="Bookman Old Style" panose="02050604050505020204" pitchFamily="18" charset="0"/>
            </a:rPr>
            <a:t>.</a:t>
          </a:r>
        </a:p>
      </dgm:t>
    </dgm:pt>
    <dgm:pt modelId="{4774BBD3-E07A-4167-AE82-814C9620EDC9}" type="parTrans" cxnId="{2243873C-8EAB-4D13-8AD3-B6003C52AD14}">
      <dgm:prSet/>
      <dgm:spPr/>
      <dgm:t>
        <a:bodyPr/>
        <a:lstStyle/>
        <a:p>
          <a:endParaRPr lang="ru-RU"/>
        </a:p>
      </dgm:t>
    </dgm:pt>
    <dgm:pt modelId="{F2809427-C7B7-4EE9-A36C-F563055734A8}" type="sibTrans" cxnId="{2243873C-8EAB-4D13-8AD3-B6003C52AD14}">
      <dgm:prSet/>
      <dgm:spPr/>
      <dgm:t>
        <a:bodyPr/>
        <a:lstStyle/>
        <a:p>
          <a:endParaRPr lang="ru-RU"/>
        </a:p>
      </dgm:t>
    </dgm:pt>
    <dgm:pt modelId="{1A8865A2-45C1-4A3D-92E0-D36E34F3D854}">
      <dgm:prSet phldrT="[Текст]" custT="1"/>
      <dgm:spPr/>
      <dgm:t>
        <a:bodyPr/>
        <a:lstStyle/>
        <a:p>
          <a:r>
            <a:rPr lang="ru-RU" sz="2500" dirty="0"/>
            <a:t>Основная школа</a:t>
          </a:r>
        </a:p>
        <a:p>
          <a:r>
            <a:rPr lang="ru-RU" sz="1800" b="1" dirty="0">
              <a:solidFill>
                <a:schemeClr val="bg1"/>
              </a:solidFill>
            </a:rPr>
            <a:t>(вариативная часть УП)</a:t>
          </a:r>
          <a:endParaRPr lang="ru-RU" sz="1800" dirty="0"/>
        </a:p>
      </dgm:t>
    </dgm:pt>
    <dgm:pt modelId="{F88E76BD-23F0-4115-9400-52FBC0FA0457}" type="parTrans" cxnId="{8D86FCA1-B73D-4F22-954A-6E913E27EA9A}">
      <dgm:prSet/>
      <dgm:spPr/>
      <dgm:t>
        <a:bodyPr/>
        <a:lstStyle/>
        <a:p>
          <a:endParaRPr lang="ru-RU"/>
        </a:p>
      </dgm:t>
    </dgm:pt>
    <dgm:pt modelId="{A36831EA-6030-4415-A05A-9B51E62686FF}" type="sibTrans" cxnId="{8D86FCA1-B73D-4F22-954A-6E913E27EA9A}">
      <dgm:prSet/>
      <dgm:spPr/>
      <dgm:t>
        <a:bodyPr/>
        <a:lstStyle/>
        <a:p>
          <a:endParaRPr lang="ru-RU"/>
        </a:p>
      </dgm:t>
    </dgm:pt>
    <dgm:pt modelId="{3DAF0A5B-1C09-406D-ADDD-51D50B3D8AD9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Искусство 8-9 </a:t>
          </a:r>
          <a:r>
            <a:rPr lang="ru-RU" sz="2400" dirty="0" err="1">
              <a:latin typeface="Bookman Old Style" panose="02050604050505020204" pitchFamily="18" charset="0"/>
            </a:rPr>
            <a:t>кл</a:t>
          </a:r>
          <a:r>
            <a:rPr lang="ru-RU" sz="2400" dirty="0">
              <a:latin typeface="Bookman Old Style" panose="02050604050505020204" pitchFamily="18" charset="0"/>
            </a:rPr>
            <a:t>.</a:t>
          </a:r>
        </a:p>
      </dgm:t>
    </dgm:pt>
    <dgm:pt modelId="{8A739CA4-B96B-495B-A6C2-8420BCBCD6B7}" type="parTrans" cxnId="{9A989F81-DC69-495B-B966-7FE75C59C969}">
      <dgm:prSet/>
      <dgm:spPr/>
      <dgm:t>
        <a:bodyPr/>
        <a:lstStyle/>
        <a:p>
          <a:endParaRPr lang="ru-RU"/>
        </a:p>
      </dgm:t>
    </dgm:pt>
    <dgm:pt modelId="{92D4DE28-E138-4CCC-8D24-F0ED3E73EB13}" type="sibTrans" cxnId="{9A989F81-DC69-495B-B966-7FE75C59C969}">
      <dgm:prSet/>
      <dgm:spPr/>
      <dgm:t>
        <a:bodyPr/>
        <a:lstStyle/>
        <a:p>
          <a:endParaRPr lang="ru-RU"/>
        </a:p>
      </dgm:t>
    </dgm:pt>
    <dgm:pt modelId="{44DF47BB-91BE-4CBC-BF5D-74330ED5AE35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Изобразительное </a:t>
          </a:r>
          <a:r>
            <a:rPr lang="ru-RU" sz="2400" dirty="0" err="1">
              <a:latin typeface="Bookman Old Style" panose="02050604050505020204" pitchFamily="18" charset="0"/>
            </a:rPr>
            <a:t>ис</a:t>
          </a:r>
          <a:r>
            <a:rPr lang="ru-RU" sz="2400" dirty="0">
              <a:latin typeface="Bookman Old Style" panose="02050604050505020204" pitchFamily="18" charset="0"/>
            </a:rPr>
            <a:t>-во 5-7 </a:t>
          </a:r>
          <a:r>
            <a:rPr lang="ru-RU" sz="2400" dirty="0" err="1">
              <a:latin typeface="Bookman Old Style" panose="02050604050505020204" pitchFamily="18" charset="0"/>
            </a:rPr>
            <a:t>кл</a:t>
          </a:r>
          <a:r>
            <a:rPr lang="ru-RU" sz="2400" dirty="0">
              <a:latin typeface="Bookman Old Style" panose="02050604050505020204" pitchFamily="18" charset="0"/>
            </a:rPr>
            <a:t>.</a:t>
          </a:r>
        </a:p>
      </dgm:t>
    </dgm:pt>
    <dgm:pt modelId="{29660E83-117F-4E5F-A649-41AA975106BE}" type="parTrans" cxnId="{D763AADA-0132-49FF-AD77-1404E5A10CE0}">
      <dgm:prSet/>
      <dgm:spPr/>
      <dgm:t>
        <a:bodyPr/>
        <a:lstStyle/>
        <a:p>
          <a:endParaRPr lang="ru-RU"/>
        </a:p>
      </dgm:t>
    </dgm:pt>
    <dgm:pt modelId="{8636239B-5945-4016-9830-6C0E62740FCC}" type="sibTrans" cxnId="{D763AADA-0132-49FF-AD77-1404E5A10CE0}">
      <dgm:prSet/>
      <dgm:spPr/>
      <dgm:t>
        <a:bodyPr/>
        <a:lstStyle/>
        <a:p>
          <a:endParaRPr lang="ru-RU"/>
        </a:p>
      </dgm:t>
    </dgm:pt>
    <dgm:pt modelId="{897E4CC4-F40E-42FA-8968-344ACC08DB6C}">
      <dgm:prSet phldrT="[Текст]" custT="1"/>
      <dgm:spPr/>
      <dgm:t>
        <a:bodyPr/>
        <a:lstStyle/>
        <a:p>
          <a:r>
            <a:rPr lang="ru-RU" sz="2500" dirty="0"/>
            <a:t>Старшая школа</a:t>
          </a:r>
        </a:p>
        <a:p>
          <a:r>
            <a:rPr lang="ru-RU" sz="1800" b="1" dirty="0">
              <a:solidFill>
                <a:schemeClr val="bg1"/>
              </a:solidFill>
            </a:rPr>
            <a:t>(вариативная часть УП)</a:t>
          </a:r>
          <a:endParaRPr lang="ru-RU" sz="1800" dirty="0"/>
        </a:p>
      </dgm:t>
    </dgm:pt>
    <dgm:pt modelId="{B25BAEAB-0D19-405C-80DB-DEA33DF359A3}" type="parTrans" cxnId="{2BEA0594-5FE7-452B-BBA3-716DB7578FD7}">
      <dgm:prSet/>
      <dgm:spPr/>
      <dgm:t>
        <a:bodyPr/>
        <a:lstStyle/>
        <a:p>
          <a:endParaRPr lang="ru-RU"/>
        </a:p>
      </dgm:t>
    </dgm:pt>
    <dgm:pt modelId="{F575DB1A-EC1E-4515-84E6-8AD7505424D7}" type="sibTrans" cxnId="{2BEA0594-5FE7-452B-BBA3-716DB7578FD7}">
      <dgm:prSet/>
      <dgm:spPr/>
      <dgm:t>
        <a:bodyPr/>
        <a:lstStyle/>
        <a:p>
          <a:endParaRPr lang="ru-RU"/>
        </a:p>
      </dgm:t>
    </dgm:pt>
    <dgm:pt modelId="{06612805-0A51-45D5-9639-466CAA5EBD78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Искусство (МХК) 10-11 </a:t>
          </a:r>
          <a:r>
            <a:rPr lang="ru-RU" sz="2400" dirty="0" err="1">
              <a:latin typeface="Bookman Old Style" panose="02050604050505020204" pitchFamily="18" charset="0"/>
            </a:rPr>
            <a:t>кл</a:t>
          </a:r>
          <a:r>
            <a:rPr lang="ru-RU" sz="2400" dirty="0">
              <a:latin typeface="Bookman Old Style" panose="02050604050505020204" pitchFamily="18" charset="0"/>
            </a:rPr>
            <a:t>.</a:t>
          </a:r>
        </a:p>
      </dgm:t>
    </dgm:pt>
    <dgm:pt modelId="{994852E3-B8EF-45BA-9C0A-A904121BBE52}" type="parTrans" cxnId="{E89CA471-0B17-445B-B937-AF2D07BC9EC6}">
      <dgm:prSet/>
      <dgm:spPr/>
      <dgm:t>
        <a:bodyPr/>
        <a:lstStyle/>
        <a:p>
          <a:endParaRPr lang="ru-RU"/>
        </a:p>
      </dgm:t>
    </dgm:pt>
    <dgm:pt modelId="{05B98724-82F3-440B-8D4B-7830EE0BACA5}" type="sibTrans" cxnId="{E89CA471-0B17-445B-B937-AF2D07BC9EC6}">
      <dgm:prSet/>
      <dgm:spPr/>
      <dgm:t>
        <a:bodyPr/>
        <a:lstStyle/>
        <a:p>
          <a:endParaRPr lang="ru-RU"/>
        </a:p>
      </dgm:t>
    </dgm:pt>
    <dgm:pt modelId="{1DC63BD6-C154-4E4C-84BA-381EF71E10CD}">
      <dgm:prSet phldrT="[Текст]" phldr="1"/>
      <dgm:spPr/>
      <dgm:t>
        <a:bodyPr/>
        <a:lstStyle/>
        <a:p>
          <a:endParaRPr lang="ru-RU" sz="2900" dirty="0"/>
        </a:p>
      </dgm:t>
    </dgm:pt>
    <dgm:pt modelId="{34A3A8EC-77EC-4646-A086-2065FA6A9971}" type="parTrans" cxnId="{42BC17F2-9F67-4C79-B4C3-AE35E8C9FB17}">
      <dgm:prSet/>
      <dgm:spPr/>
      <dgm:t>
        <a:bodyPr/>
        <a:lstStyle/>
        <a:p>
          <a:endParaRPr lang="ru-RU"/>
        </a:p>
      </dgm:t>
    </dgm:pt>
    <dgm:pt modelId="{A9DEA71A-D0A0-42DF-9C64-88072E330AA5}" type="sibTrans" cxnId="{42BC17F2-9F67-4C79-B4C3-AE35E8C9FB17}">
      <dgm:prSet/>
      <dgm:spPr/>
      <dgm:t>
        <a:bodyPr/>
        <a:lstStyle/>
        <a:p>
          <a:endParaRPr lang="ru-RU"/>
        </a:p>
      </dgm:t>
    </dgm:pt>
    <dgm:pt modelId="{305B71ED-3DBB-460B-985A-F6C6F56EA2BB}">
      <dgm:prSet phldrT="[Текст]" custT="1"/>
      <dgm:spPr/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Музыка 5-8 </a:t>
          </a:r>
          <a:r>
            <a:rPr lang="ru-RU" sz="2400" dirty="0" err="1">
              <a:latin typeface="Bookman Old Style" panose="02050604050505020204" pitchFamily="18" charset="0"/>
            </a:rPr>
            <a:t>кл</a:t>
          </a:r>
          <a:r>
            <a:rPr lang="ru-RU" sz="2400" dirty="0">
              <a:latin typeface="Bookman Old Style" panose="02050604050505020204" pitchFamily="18" charset="0"/>
            </a:rPr>
            <a:t>.</a:t>
          </a:r>
        </a:p>
      </dgm:t>
    </dgm:pt>
    <dgm:pt modelId="{6374D0B0-5414-455A-AD73-84223DD9608E}" type="parTrans" cxnId="{C92725A8-7F24-4420-A9C0-03D62141CBA9}">
      <dgm:prSet/>
      <dgm:spPr/>
      <dgm:t>
        <a:bodyPr/>
        <a:lstStyle/>
        <a:p>
          <a:endParaRPr lang="ru-RU"/>
        </a:p>
      </dgm:t>
    </dgm:pt>
    <dgm:pt modelId="{E2EE6748-3338-4B4D-B8F7-9FAD3912338D}" type="sibTrans" cxnId="{C92725A8-7F24-4420-A9C0-03D62141CBA9}">
      <dgm:prSet/>
      <dgm:spPr/>
      <dgm:t>
        <a:bodyPr/>
        <a:lstStyle/>
        <a:p>
          <a:endParaRPr lang="ru-RU"/>
        </a:p>
      </dgm:t>
    </dgm:pt>
    <dgm:pt modelId="{CAF2551B-CAE5-494F-BA0D-16C90CEF1B2B}" type="pres">
      <dgm:prSet presAssocID="{B0C8239C-ED5B-454F-88EB-202097047C53}" presName="Name0" presStyleCnt="0">
        <dgm:presLayoutVars>
          <dgm:dir/>
          <dgm:animLvl val="lvl"/>
          <dgm:resizeHandles val="exact"/>
        </dgm:presLayoutVars>
      </dgm:prSet>
      <dgm:spPr/>
    </dgm:pt>
    <dgm:pt modelId="{D93D3D87-3D0F-4AAD-AF21-9F7973A87C08}" type="pres">
      <dgm:prSet presAssocID="{96CEE62E-A990-440B-9AB8-E6FBD36820F1}" presName="composite" presStyleCnt="0"/>
      <dgm:spPr/>
    </dgm:pt>
    <dgm:pt modelId="{2487F4D0-EE9F-43D7-9732-DEE1D0B80352}" type="pres">
      <dgm:prSet presAssocID="{96CEE62E-A990-440B-9AB8-E6FBD36820F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5E60220-E175-44CD-AD05-B87696B3989B}" type="pres">
      <dgm:prSet presAssocID="{96CEE62E-A990-440B-9AB8-E6FBD36820F1}" presName="desTx" presStyleLbl="alignAccFollowNode1" presStyleIdx="0" presStyleCnt="3">
        <dgm:presLayoutVars>
          <dgm:bulletEnabled val="1"/>
        </dgm:presLayoutVars>
      </dgm:prSet>
      <dgm:spPr/>
    </dgm:pt>
    <dgm:pt modelId="{F606D771-CDF4-4404-849C-18F370811258}" type="pres">
      <dgm:prSet presAssocID="{20B6AF18-747B-4EBC-BEE5-E555F2C02E44}" presName="space" presStyleCnt="0"/>
      <dgm:spPr/>
    </dgm:pt>
    <dgm:pt modelId="{CE774A45-8FC9-4645-9F27-C95D796D82DE}" type="pres">
      <dgm:prSet presAssocID="{1A8865A2-45C1-4A3D-92E0-D36E34F3D854}" presName="composite" presStyleCnt="0"/>
      <dgm:spPr/>
    </dgm:pt>
    <dgm:pt modelId="{81AAC7A0-AA63-40D7-83E5-EE8F8F774F4B}" type="pres">
      <dgm:prSet presAssocID="{1A8865A2-45C1-4A3D-92E0-D36E34F3D85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291C4F5-F2F4-4A30-97C0-CF28399115D5}" type="pres">
      <dgm:prSet presAssocID="{1A8865A2-45C1-4A3D-92E0-D36E34F3D854}" presName="desTx" presStyleLbl="alignAccFollowNode1" presStyleIdx="1" presStyleCnt="3">
        <dgm:presLayoutVars>
          <dgm:bulletEnabled val="1"/>
        </dgm:presLayoutVars>
      </dgm:prSet>
      <dgm:spPr/>
    </dgm:pt>
    <dgm:pt modelId="{73E2D8C5-2E65-4C61-93BA-CBE4FDC769BD}" type="pres">
      <dgm:prSet presAssocID="{A36831EA-6030-4415-A05A-9B51E62686FF}" presName="space" presStyleCnt="0"/>
      <dgm:spPr/>
    </dgm:pt>
    <dgm:pt modelId="{038EB6A6-19F8-4DE5-A916-EF61B2C6D619}" type="pres">
      <dgm:prSet presAssocID="{897E4CC4-F40E-42FA-8968-344ACC08DB6C}" presName="composite" presStyleCnt="0"/>
      <dgm:spPr/>
    </dgm:pt>
    <dgm:pt modelId="{954A67CF-E350-4B97-87F1-5927F1B2C3D9}" type="pres">
      <dgm:prSet presAssocID="{897E4CC4-F40E-42FA-8968-344ACC08DB6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620B137-CB3D-4B79-B7DB-C00F505BE03A}" type="pres">
      <dgm:prSet presAssocID="{897E4CC4-F40E-42FA-8968-344ACC08DB6C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7B1D150C-C393-4AAF-849C-B5AF1D59F803}" type="presOf" srcId="{305B71ED-3DBB-460B-985A-F6C6F56EA2BB}" destId="{3291C4F5-F2F4-4A30-97C0-CF28399115D5}" srcOrd="0" destOrd="2" presId="urn:microsoft.com/office/officeart/2005/8/layout/hList1"/>
    <dgm:cxn modelId="{BC132F0E-77BC-46EA-B3AE-4C60AD77E776}" type="presOf" srcId="{3DAF0A5B-1C09-406D-ADDD-51D50B3D8AD9}" destId="{3291C4F5-F2F4-4A30-97C0-CF28399115D5}" srcOrd="0" destOrd="0" presId="urn:microsoft.com/office/officeart/2005/8/layout/hList1"/>
    <dgm:cxn modelId="{8A5A6C37-20C8-4EE5-98AE-C702C337CE7D}" srcId="{96CEE62E-A990-440B-9AB8-E6FBD36820F1}" destId="{B4317C6E-A0B8-4322-9008-0153E07C1E1F}" srcOrd="0" destOrd="0" parTransId="{1BF3B9AF-11D3-4DF3-AE99-CF326B5A1D25}" sibTransId="{ADDBDDC3-444F-42E8-A199-F2F6B71D53F2}"/>
    <dgm:cxn modelId="{2243873C-8EAB-4D13-8AD3-B6003C52AD14}" srcId="{96CEE62E-A990-440B-9AB8-E6FBD36820F1}" destId="{444E58A1-7A3A-48D9-B33C-E3BD3FC60701}" srcOrd="1" destOrd="0" parTransId="{4774BBD3-E07A-4167-AE82-814C9620EDC9}" sibTransId="{F2809427-C7B7-4EE9-A36C-F563055734A8}"/>
    <dgm:cxn modelId="{04E4983E-B927-4F00-BBCC-70A5359512B4}" type="presOf" srcId="{B4317C6E-A0B8-4322-9008-0153E07C1E1F}" destId="{A5E60220-E175-44CD-AD05-B87696B3989B}" srcOrd="0" destOrd="0" presId="urn:microsoft.com/office/officeart/2005/8/layout/hList1"/>
    <dgm:cxn modelId="{3F6F356C-FDB4-4804-BC6A-012A8DF0D792}" srcId="{B0C8239C-ED5B-454F-88EB-202097047C53}" destId="{96CEE62E-A990-440B-9AB8-E6FBD36820F1}" srcOrd="0" destOrd="0" parTransId="{B5397DC1-F8C7-4A49-8942-D1A82AEE0C10}" sibTransId="{20B6AF18-747B-4EBC-BEE5-E555F2C02E44}"/>
    <dgm:cxn modelId="{DDD07C4D-971F-4238-8F17-5D0A1449E5AC}" type="presOf" srcId="{1DC63BD6-C154-4E4C-84BA-381EF71E10CD}" destId="{A620B137-CB3D-4B79-B7DB-C00F505BE03A}" srcOrd="0" destOrd="1" presId="urn:microsoft.com/office/officeart/2005/8/layout/hList1"/>
    <dgm:cxn modelId="{E89CA471-0B17-445B-B937-AF2D07BC9EC6}" srcId="{897E4CC4-F40E-42FA-8968-344ACC08DB6C}" destId="{06612805-0A51-45D5-9639-466CAA5EBD78}" srcOrd="0" destOrd="0" parTransId="{994852E3-B8EF-45BA-9C0A-A904121BBE52}" sibTransId="{05B98724-82F3-440B-8D4B-7830EE0BACA5}"/>
    <dgm:cxn modelId="{96DB5F76-DA99-4930-9096-BB1A7D8BB768}" type="presOf" srcId="{44DF47BB-91BE-4CBC-BF5D-74330ED5AE35}" destId="{3291C4F5-F2F4-4A30-97C0-CF28399115D5}" srcOrd="0" destOrd="1" presId="urn:microsoft.com/office/officeart/2005/8/layout/hList1"/>
    <dgm:cxn modelId="{97313777-C355-4C3F-BD0D-ECE607D2AE5A}" type="presOf" srcId="{06612805-0A51-45D5-9639-466CAA5EBD78}" destId="{A620B137-CB3D-4B79-B7DB-C00F505BE03A}" srcOrd="0" destOrd="0" presId="urn:microsoft.com/office/officeart/2005/8/layout/hList1"/>
    <dgm:cxn modelId="{9A989F81-DC69-495B-B966-7FE75C59C969}" srcId="{1A8865A2-45C1-4A3D-92E0-D36E34F3D854}" destId="{3DAF0A5B-1C09-406D-ADDD-51D50B3D8AD9}" srcOrd="0" destOrd="0" parTransId="{8A739CA4-B96B-495B-A6C2-8420BCBCD6B7}" sibTransId="{92D4DE28-E138-4CCC-8D24-F0ED3E73EB13}"/>
    <dgm:cxn modelId="{2BEA0594-5FE7-452B-BBA3-716DB7578FD7}" srcId="{B0C8239C-ED5B-454F-88EB-202097047C53}" destId="{897E4CC4-F40E-42FA-8968-344ACC08DB6C}" srcOrd="2" destOrd="0" parTransId="{B25BAEAB-0D19-405C-80DB-DEA33DF359A3}" sibTransId="{F575DB1A-EC1E-4515-84E6-8AD7505424D7}"/>
    <dgm:cxn modelId="{F1676C97-5288-4FC6-B6D0-FE35E26D1760}" type="presOf" srcId="{897E4CC4-F40E-42FA-8968-344ACC08DB6C}" destId="{954A67CF-E350-4B97-87F1-5927F1B2C3D9}" srcOrd="0" destOrd="0" presId="urn:microsoft.com/office/officeart/2005/8/layout/hList1"/>
    <dgm:cxn modelId="{8D86FCA1-B73D-4F22-954A-6E913E27EA9A}" srcId="{B0C8239C-ED5B-454F-88EB-202097047C53}" destId="{1A8865A2-45C1-4A3D-92E0-D36E34F3D854}" srcOrd="1" destOrd="0" parTransId="{F88E76BD-23F0-4115-9400-52FBC0FA0457}" sibTransId="{A36831EA-6030-4415-A05A-9B51E62686FF}"/>
    <dgm:cxn modelId="{C92725A8-7F24-4420-A9C0-03D62141CBA9}" srcId="{1A8865A2-45C1-4A3D-92E0-D36E34F3D854}" destId="{305B71ED-3DBB-460B-985A-F6C6F56EA2BB}" srcOrd="2" destOrd="0" parTransId="{6374D0B0-5414-455A-AD73-84223DD9608E}" sibTransId="{E2EE6748-3338-4B4D-B8F7-9FAD3912338D}"/>
    <dgm:cxn modelId="{1FF1FFAC-2E14-4D45-9EC7-D853D38E92B4}" type="presOf" srcId="{1A8865A2-45C1-4A3D-92E0-D36E34F3D854}" destId="{81AAC7A0-AA63-40D7-83E5-EE8F8F774F4B}" srcOrd="0" destOrd="0" presId="urn:microsoft.com/office/officeart/2005/8/layout/hList1"/>
    <dgm:cxn modelId="{67558FD5-FEE2-421A-A150-2C2C7918247E}" type="presOf" srcId="{B0C8239C-ED5B-454F-88EB-202097047C53}" destId="{CAF2551B-CAE5-494F-BA0D-16C90CEF1B2B}" srcOrd="0" destOrd="0" presId="urn:microsoft.com/office/officeart/2005/8/layout/hList1"/>
    <dgm:cxn modelId="{D763AADA-0132-49FF-AD77-1404E5A10CE0}" srcId="{1A8865A2-45C1-4A3D-92E0-D36E34F3D854}" destId="{44DF47BB-91BE-4CBC-BF5D-74330ED5AE35}" srcOrd="1" destOrd="0" parTransId="{29660E83-117F-4E5F-A649-41AA975106BE}" sibTransId="{8636239B-5945-4016-9830-6C0E62740FCC}"/>
    <dgm:cxn modelId="{42BC17F2-9F67-4C79-B4C3-AE35E8C9FB17}" srcId="{897E4CC4-F40E-42FA-8968-344ACC08DB6C}" destId="{1DC63BD6-C154-4E4C-84BA-381EF71E10CD}" srcOrd="1" destOrd="0" parTransId="{34A3A8EC-77EC-4646-A086-2065FA6A9971}" sibTransId="{A9DEA71A-D0A0-42DF-9C64-88072E330AA5}"/>
    <dgm:cxn modelId="{294828FC-FD13-4D71-9656-9C66B5092086}" type="presOf" srcId="{444E58A1-7A3A-48D9-B33C-E3BD3FC60701}" destId="{A5E60220-E175-44CD-AD05-B87696B3989B}" srcOrd="0" destOrd="1" presId="urn:microsoft.com/office/officeart/2005/8/layout/hList1"/>
    <dgm:cxn modelId="{EB8A31FF-1FF8-4742-96A7-1AB811D5EEB1}" type="presOf" srcId="{96CEE62E-A990-440B-9AB8-E6FBD36820F1}" destId="{2487F4D0-EE9F-43D7-9732-DEE1D0B80352}" srcOrd="0" destOrd="0" presId="urn:microsoft.com/office/officeart/2005/8/layout/hList1"/>
    <dgm:cxn modelId="{5A3F048A-CC31-41D8-A116-7AC6BEF61E14}" type="presParOf" srcId="{CAF2551B-CAE5-494F-BA0D-16C90CEF1B2B}" destId="{D93D3D87-3D0F-4AAD-AF21-9F7973A87C08}" srcOrd="0" destOrd="0" presId="urn:microsoft.com/office/officeart/2005/8/layout/hList1"/>
    <dgm:cxn modelId="{9C8B4B74-8109-4F3C-9C38-6A17DDB28E29}" type="presParOf" srcId="{D93D3D87-3D0F-4AAD-AF21-9F7973A87C08}" destId="{2487F4D0-EE9F-43D7-9732-DEE1D0B80352}" srcOrd="0" destOrd="0" presId="urn:microsoft.com/office/officeart/2005/8/layout/hList1"/>
    <dgm:cxn modelId="{E2C86501-C31A-45F4-86C6-13DC44BF783E}" type="presParOf" srcId="{D93D3D87-3D0F-4AAD-AF21-9F7973A87C08}" destId="{A5E60220-E175-44CD-AD05-B87696B3989B}" srcOrd="1" destOrd="0" presId="urn:microsoft.com/office/officeart/2005/8/layout/hList1"/>
    <dgm:cxn modelId="{4C852645-2356-4DA4-897C-F27732D787DF}" type="presParOf" srcId="{CAF2551B-CAE5-494F-BA0D-16C90CEF1B2B}" destId="{F606D771-CDF4-4404-849C-18F370811258}" srcOrd="1" destOrd="0" presId="urn:microsoft.com/office/officeart/2005/8/layout/hList1"/>
    <dgm:cxn modelId="{B8DFCDF5-1E86-4FAF-A73B-A72594AFB820}" type="presParOf" srcId="{CAF2551B-CAE5-494F-BA0D-16C90CEF1B2B}" destId="{CE774A45-8FC9-4645-9F27-C95D796D82DE}" srcOrd="2" destOrd="0" presId="urn:microsoft.com/office/officeart/2005/8/layout/hList1"/>
    <dgm:cxn modelId="{DA06B116-7559-4542-B8DB-648FCA582176}" type="presParOf" srcId="{CE774A45-8FC9-4645-9F27-C95D796D82DE}" destId="{81AAC7A0-AA63-40D7-83E5-EE8F8F774F4B}" srcOrd="0" destOrd="0" presId="urn:microsoft.com/office/officeart/2005/8/layout/hList1"/>
    <dgm:cxn modelId="{FA031F6D-7B5C-4608-B087-7367A95FB520}" type="presParOf" srcId="{CE774A45-8FC9-4645-9F27-C95D796D82DE}" destId="{3291C4F5-F2F4-4A30-97C0-CF28399115D5}" srcOrd="1" destOrd="0" presId="urn:microsoft.com/office/officeart/2005/8/layout/hList1"/>
    <dgm:cxn modelId="{1BD99EFC-20D1-4FB4-8371-9CDFA87FC0F1}" type="presParOf" srcId="{CAF2551B-CAE5-494F-BA0D-16C90CEF1B2B}" destId="{73E2D8C5-2E65-4C61-93BA-CBE4FDC769BD}" srcOrd="3" destOrd="0" presId="urn:microsoft.com/office/officeart/2005/8/layout/hList1"/>
    <dgm:cxn modelId="{54F1A7E9-3C6E-4A0C-A4D0-923376F0C403}" type="presParOf" srcId="{CAF2551B-CAE5-494F-BA0D-16C90CEF1B2B}" destId="{038EB6A6-19F8-4DE5-A916-EF61B2C6D619}" srcOrd="4" destOrd="0" presId="urn:microsoft.com/office/officeart/2005/8/layout/hList1"/>
    <dgm:cxn modelId="{2FB43BD1-9BB5-4943-90CA-3E34F767ACFF}" type="presParOf" srcId="{038EB6A6-19F8-4DE5-A916-EF61B2C6D619}" destId="{954A67CF-E350-4B97-87F1-5927F1B2C3D9}" srcOrd="0" destOrd="0" presId="urn:microsoft.com/office/officeart/2005/8/layout/hList1"/>
    <dgm:cxn modelId="{B17DCA2C-9CB1-44B3-96A1-CC9F4502F9A7}" type="presParOf" srcId="{038EB6A6-19F8-4DE5-A916-EF61B2C6D619}" destId="{A620B137-CB3D-4B79-B7DB-C00F505BE03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616950-518C-4BF8-ADB8-D3394B22222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92FA82-5B44-487F-945D-1E528EB01A8B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Bookman Old Style" panose="02050604050505020204" pitchFamily="18" charset="0"/>
            </a:rPr>
            <a:t>обеспечение непрерывности преподавания и изучения предметной области «Искусство» через создание сквозных модулей с возможностями вариативности, начиная с дошкольного образования</a:t>
          </a:r>
        </a:p>
      </dgm:t>
    </dgm:pt>
    <dgm:pt modelId="{AB0001DB-1E85-4550-83D6-DCE19C24AFC8}" type="parTrans" cxnId="{AD14E9DC-EF10-437A-9267-532E39F5CD72}">
      <dgm:prSet/>
      <dgm:spPr/>
      <dgm:t>
        <a:bodyPr/>
        <a:lstStyle/>
        <a:p>
          <a:endParaRPr lang="ru-RU"/>
        </a:p>
      </dgm:t>
    </dgm:pt>
    <dgm:pt modelId="{E89C1C70-BC6B-454C-8D30-03FF8E739795}" type="sibTrans" cxnId="{AD14E9DC-EF10-437A-9267-532E39F5CD72}">
      <dgm:prSet/>
      <dgm:spPr/>
      <dgm:t>
        <a:bodyPr/>
        <a:lstStyle/>
        <a:p>
          <a:endParaRPr lang="ru-RU"/>
        </a:p>
      </dgm:t>
    </dgm:pt>
    <dgm:pt modelId="{92B5782B-5996-41CE-9B38-EE80584D6447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Bookman Old Style" panose="02050604050505020204" pitchFamily="18" charset="0"/>
            </a:rPr>
            <a:t>совершенствование механизмов координации и интеграции предметной области «Искусство» с внеурочной деятельностью и дополнительным художественным образованием</a:t>
          </a:r>
        </a:p>
      </dgm:t>
    </dgm:pt>
    <dgm:pt modelId="{E065D77B-8DFD-4084-9D34-55C568AB8239}" type="parTrans" cxnId="{57D2BD5F-12E7-4624-99E7-F3A0E63B6E4F}">
      <dgm:prSet/>
      <dgm:spPr/>
      <dgm:t>
        <a:bodyPr/>
        <a:lstStyle/>
        <a:p>
          <a:endParaRPr lang="ru-RU"/>
        </a:p>
      </dgm:t>
    </dgm:pt>
    <dgm:pt modelId="{B597750A-4343-4592-ACC2-2F7D9A1AEF34}" type="sibTrans" cxnId="{57D2BD5F-12E7-4624-99E7-F3A0E63B6E4F}">
      <dgm:prSet/>
      <dgm:spPr/>
      <dgm:t>
        <a:bodyPr/>
        <a:lstStyle/>
        <a:p>
          <a:endParaRPr lang="ru-RU"/>
        </a:p>
      </dgm:t>
    </dgm:pt>
    <dgm:pt modelId="{519AE6DA-4BBE-4BF1-BB85-D86AC720A759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Bookman Old Style" panose="02050604050505020204" pitchFamily="18" charset="0"/>
            </a:rPr>
            <a:t>эффективное сочетание в области «Искусство» предметов «Музыка», «Изобразительное искусство», «Мировая художественная культура»</a:t>
          </a:r>
        </a:p>
      </dgm:t>
    </dgm:pt>
    <dgm:pt modelId="{57637B3A-E288-4C1A-970B-CC32804CA5B5}" type="parTrans" cxnId="{2FFBB1E3-D814-49DE-B44A-A6835433D9D7}">
      <dgm:prSet/>
      <dgm:spPr/>
      <dgm:t>
        <a:bodyPr/>
        <a:lstStyle/>
        <a:p>
          <a:endParaRPr lang="ru-RU"/>
        </a:p>
      </dgm:t>
    </dgm:pt>
    <dgm:pt modelId="{541B46ED-6458-406D-B52D-CCA916A91005}" type="sibTrans" cxnId="{2FFBB1E3-D814-49DE-B44A-A6835433D9D7}">
      <dgm:prSet/>
      <dgm:spPr/>
      <dgm:t>
        <a:bodyPr/>
        <a:lstStyle/>
        <a:p>
          <a:endParaRPr lang="ru-RU"/>
        </a:p>
      </dgm:t>
    </dgm:pt>
    <dgm:pt modelId="{DE0FBBF4-9C26-4296-8EDA-B6A736990F5C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Bookman Old Style" panose="02050604050505020204" pitchFamily="18" charset="0"/>
            </a:rPr>
            <a:t>обеспечение преподавания предметной области «Искусство» специалистами</a:t>
          </a:r>
        </a:p>
      </dgm:t>
    </dgm:pt>
    <dgm:pt modelId="{38C47863-D356-401A-8CDE-80DFA8F5877C}" type="parTrans" cxnId="{09C2A8DF-D683-4EBB-A3C7-E802E7BF033F}">
      <dgm:prSet/>
      <dgm:spPr/>
      <dgm:t>
        <a:bodyPr/>
        <a:lstStyle/>
        <a:p>
          <a:endParaRPr lang="ru-RU"/>
        </a:p>
      </dgm:t>
    </dgm:pt>
    <dgm:pt modelId="{051B837A-5F2C-4CE1-A03D-DCF118856149}" type="sibTrans" cxnId="{09C2A8DF-D683-4EBB-A3C7-E802E7BF033F}">
      <dgm:prSet/>
      <dgm:spPr/>
      <dgm:t>
        <a:bodyPr/>
        <a:lstStyle/>
        <a:p>
          <a:endParaRPr lang="ru-RU"/>
        </a:p>
      </dgm:t>
    </dgm:pt>
    <dgm:pt modelId="{7D9C5925-E32D-46E5-B856-B91485BF1550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Bookman Old Style" panose="02050604050505020204" pitchFamily="18" charset="0"/>
            </a:rPr>
            <a:t>использование этнокультурных и национальных особенностей региона при разработке учебно-методических материалов по учебным предметам «Музыка», «Изобразительное искусство», «Мировая художественная культура»</a:t>
          </a:r>
        </a:p>
      </dgm:t>
    </dgm:pt>
    <dgm:pt modelId="{064B50D7-5F09-4E41-B350-359B350DA4AA}" type="parTrans" cxnId="{4A278132-86AD-4859-A4A6-9A15ED5865F9}">
      <dgm:prSet/>
      <dgm:spPr/>
      <dgm:t>
        <a:bodyPr/>
        <a:lstStyle/>
        <a:p>
          <a:endParaRPr lang="ru-RU"/>
        </a:p>
      </dgm:t>
    </dgm:pt>
    <dgm:pt modelId="{6441B9D6-93E6-4FFA-A3C0-42F109A4DB39}" type="sibTrans" cxnId="{4A278132-86AD-4859-A4A6-9A15ED5865F9}">
      <dgm:prSet/>
      <dgm:spPr/>
      <dgm:t>
        <a:bodyPr/>
        <a:lstStyle/>
        <a:p>
          <a:endParaRPr lang="ru-RU"/>
        </a:p>
      </dgm:t>
    </dgm:pt>
    <dgm:pt modelId="{F1299800-E631-423B-9453-872BD6A2ABF7}">
      <dgm:prSet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Bookman Old Style" panose="02050604050505020204" pitchFamily="18" charset="0"/>
            </a:rPr>
            <a:t>совершенствование механизмов координации и развития системы межведомственного взаимодействия с учреждениями культуры для расширения возможностей предметной области «Искусство» в образовательной организации</a:t>
          </a:r>
        </a:p>
      </dgm:t>
    </dgm:pt>
    <dgm:pt modelId="{1D1E508E-7232-4DC5-BBF6-FA0EE2E921EF}" type="parTrans" cxnId="{7F0AD4F4-9BEE-4B90-8099-4EB254957A40}">
      <dgm:prSet/>
      <dgm:spPr/>
      <dgm:t>
        <a:bodyPr/>
        <a:lstStyle/>
        <a:p>
          <a:endParaRPr lang="ru-RU"/>
        </a:p>
      </dgm:t>
    </dgm:pt>
    <dgm:pt modelId="{1BC1E650-FA32-4C3B-9019-B59FF4DCC187}" type="sibTrans" cxnId="{7F0AD4F4-9BEE-4B90-8099-4EB254957A40}">
      <dgm:prSet/>
      <dgm:spPr/>
      <dgm:t>
        <a:bodyPr/>
        <a:lstStyle/>
        <a:p>
          <a:endParaRPr lang="ru-RU"/>
        </a:p>
      </dgm:t>
    </dgm:pt>
    <dgm:pt modelId="{3CEC8D64-135C-4742-B49B-0553FAB4350F}" type="pres">
      <dgm:prSet presAssocID="{5E616950-518C-4BF8-ADB8-D3394B22222C}" presName="Name0" presStyleCnt="0">
        <dgm:presLayoutVars>
          <dgm:dir/>
          <dgm:resizeHandles val="exact"/>
        </dgm:presLayoutVars>
      </dgm:prSet>
      <dgm:spPr/>
    </dgm:pt>
    <dgm:pt modelId="{832B97C8-BBD1-4B1C-8315-BCC0B5407AC9}" type="pres">
      <dgm:prSet presAssocID="{5E616950-518C-4BF8-ADB8-D3394B22222C}" presName="cycle" presStyleCnt="0"/>
      <dgm:spPr/>
    </dgm:pt>
    <dgm:pt modelId="{9D570ABF-10FF-4461-B136-E7657DCB52A0}" type="pres">
      <dgm:prSet presAssocID="{D592FA82-5B44-487F-945D-1E528EB01A8B}" presName="nodeFirstNode" presStyleLbl="node1" presStyleIdx="0" presStyleCnt="6" custScaleX="256414">
        <dgm:presLayoutVars>
          <dgm:bulletEnabled val="1"/>
        </dgm:presLayoutVars>
      </dgm:prSet>
      <dgm:spPr/>
    </dgm:pt>
    <dgm:pt modelId="{9BC74510-1A85-4805-BA67-BBF872410144}" type="pres">
      <dgm:prSet presAssocID="{E89C1C70-BC6B-454C-8D30-03FF8E739795}" presName="sibTransFirstNode" presStyleLbl="bgShp" presStyleIdx="0" presStyleCnt="1"/>
      <dgm:spPr/>
    </dgm:pt>
    <dgm:pt modelId="{5C404ADD-9348-4C3B-99FD-733A96D329CC}" type="pres">
      <dgm:prSet presAssocID="{92B5782B-5996-41CE-9B38-EE80584D6447}" presName="nodeFollowingNodes" presStyleLbl="node1" presStyleIdx="1" presStyleCnt="6" custScaleX="209581">
        <dgm:presLayoutVars>
          <dgm:bulletEnabled val="1"/>
        </dgm:presLayoutVars>
      </dgm:prSet>
      <dgm:spPr/>
    </dgm:pt>
    <dgm:pt modelId="{D18EDCA9-2E6D-41DF-9356-21CF93E49A34}" type="pres">
      <dgm:prSet presAssocID="{519AE6DA-4BBE-4BF1-BB85-D86AC720A759}" presName="nodeFollowingNodes" presStyleLbl="node1" presStyleIdx="2" presStyleCnt="6" custScaleX="215114" custRadScaleRad="92585" custRadScaleInc="-34365">
        <dgm:presLayoutVars>
          <dgm:bulletEnabled val="1"/>
        </dgm:presLayoutVars>
      </dgm:prSet>
      <dgm:spPr/>
    </dgm:pt>
    <dgm:pt modelId="{51EC20C1-340F-43D8-A260-66FE6738ABF9}" type="pres">
      <dgm:prSet presAssocID="{DE0FBBF4-9C26-4296-8EDA-B6A736990F5C}" presName="nodeFollowingNodes" presStyleLbl="node1" presStyleIdx="3" presStyleCnt="6" custScaleX="245055" custRadScaleRad="84205" custRadScaleInc="23447">
        <dgm:presLayoutVars>
          <dgm:bulletEnabled val="1"/>
        </dgm:presLayoutVars>
      </dgm:prSet>
      <dgm:spPr/>
    </dgm:pt>
    <dgm:pt modelId="{8FCD1C60-D1E7-491C-99B6-31D823300C6F}" type="pres">
      <dgm:prSet presAssocID="{7D9C5925-E32D-46E5-B856-B91485BF1550}" presName="nodeFollowingNodes" presStyleLbl="node1" presStyleIdx="4" presStyleCnt="6" custScaleX="249782" custRadScaleRad="143224" custRadScaleInc="40748">
        <dgm:presLayoutVars>
          <dgm:bulletEnabled val="1"/>
        </dgm:presLayoutVars>
      </dgm:prSet>
      <dgm:spPr/>
    </dgm:pt>
    <dgm:pt modelId="{148F7FF7-808F-4931-B194-9CAECFE57333}" type="pres">
      <dgm:prSet presAssocID="{F1299800-E631-423B-9453-872BD6A2ABF7}" presName="nodeFollowingNodes" presStyleLbl="node1" presStyleIdx="5" presStyleCnt="6" custScaleX="245684" custRadScaleRad="158309" custRadScaleInc="-24160">
        <dgm:presLayoutVars>
          <dgm:bulletEnabled val="1"/>
        </dgm:presLayoutVars>
      </dgm:prSet>
      <dgm:spPr/>
    </dgm:pt>
  </dgm:ptLst>
  <dgm:cxnLst>
    <dgm:cxn modelId="{F60D0301-A730-4272-9F06-76DC23AF0548}" type="presOf" srcId="{D592FA82-5B44-487F-945D-1E528EB01A8B}" destId="{9D570ABF-10FF-4461-B136-E7657DCB52A0}" srcOrd="0" destOrd="0" presId="urn:microsoft.com/office/officeart/2005/8/layout/cycle3"/>
    <dgm:cxn modelId="{264E1705-93C3-44D7-9B57-FBEE743D00E9}" type="presOf" srcId="{92B5782B-5996-41CE-9B38-EE80584D6447}" destId="{5C404ADD-9348-4C3B-99FD-733A96D329CC}" srcOrd="0" destOrd="0" presId="urn:microsoft.com/office/officeart/2005/8/layout/cycle3"/>
    <dgm:cxn modelId="{C4CAFF14-151D-4E1F-9AAF-044691307124}" type="presOf" srcId="{519AE6DA-4BBE-4BF1-BB85-D86AC720A759}" destId="{D18EDCA9-2E6D-41DF-9356-21CF93E49A34}" srcOrd="0" destOrd="0" presId="urn:microsoft.com/office/officeart/2005/8/layout/cycle3"/>
    <dgm:cxn modelId="{04B5D917-4750-49BA-8BF6-9779D9AE7B89}" type="presOf" srcId="{5E616950-518C-4BF8-ADB8-D3394B22222C}" destId="{3CEC8D64-135C-4742-B49B-0553FAB4350F}" srcOrd="0" destOrd="0" presId="urn:microsoft.com/office/officeart/2005/8/layout/cycle3"/>
    <dgm:cxn modelId="{4A278132-86AD-4859-A4A6-9A15ED5865F9}" srcId="{5E616950-518C-4BF8-ADB8-D3394B22222C}" destId="{7D9C5925-E32D-46E5-B856-B91485BF1550}" srcOrd="4" destOrd="0" parTransId="{064B50D7-5F09-4E41-B350-359B350DA4AA}" sibTransId="{6441B9D6-93E6-4FFA-A3C0-42F109A4DB39}"/>
    <dgm:cxn modelId="{57D2BD5F-12E7-4624-99E7-F3A0E63B6E4F}" srcId="{5E616950-518C-4BF8-ADB8-D3394B22222C}" destId="{92B5782B-5996-41CE-9B38-EE80584D6447}" srcOrd="1" destOrd="0" parTransId="{E065D77B-8DFD-4084-9D34-55C568AB8239}" sibTransId="{B597750A-4343-4592-ACC2-2F7D9A1AEF34}"/>
    <dgm:cxn modelId="{A236C663-F9C5-495F-9C81-835603D8A374}" type="presOf" srcId="{F1299800-E631-423B-9453-872BD6A2ABF7}" destId="{148F7FF7-808F-4931-B194-9CAECFE57333}" srcOrd="0" destOrd="0" presId="urn:microsoft.com/office/officeart/2005/8/layout/cycle3"/>
    <dgm:cxn modelId="{E9127274-EEEF-40C5-A42A-BD6E30753D75}" type="presOf" srcId="{E89C1C70-BC6B-454C-8D30-03FF8E739795}" destId="{9BC74510-1A85-4805-BA67-BBF872410144}" srcOrd="0" destOrd="0" presId="urn:microsoft.com/office/officeart/2005/8/layout/cycle3"/>
    <dgm:cxn modelId="{65D85778-8BE1-4BE4-ADC2-A4CD6712EB85}" type="presOf" srcId="{7D9C5925-E32D-46E5-B856-B91485BF1550}" destId="{8FCD1C60-D1E7-491C-99B6-31D823300C6F}" srcOrd="0" destOrd="0" presId="urn:microsoft.com/office/officeart/2005/8/layout/cycle3"/>
    <dgm:cxn modelId="{07BA1FB9-C092-48F3-9A96-E39A32FDE4DB}" type="presOf" srcId="{DE0FBBF4-9C26-4296-8EDA-B6A736990F5C}" destId="{51EC20C1-340F-43D8-A260-66FE6738ABF9}" srcOrd="0" destOrd="0" presId="urn:microsoft.com/office/officeart/2005/8/layout/cycle3"/>
    <dgm:cxn modelId="{AD14E9DC-EF10-437A-9267-532E39F5CD72}" srcId="{5E616950-518C-4BF8-ADB8-D3394B22222C}" destId="{D592FA82-5B44-487F-945D-1E528EB01A8B}" srcOrd="0" destOrd="0" parTransId="{AB0001DB-1E85-4550-83D6-DCE19C24AFC8}" sibTransId="{E89C1C70-BC6B-454C-8D30-03FF8E739795}"/>
    <dgm:cxn modelId="{09C2A8DF-D683-4EBB-A3C7-E802E7BF033F}" srcId="{5E616950-518C-4BF8-ADB8-D3394B22222C}" destId="{DE0FBBF4-9C26-4296-8EDA-B6A736990F5C}" srcOrd="3" destOrd="0" parTransId="{38C47863-D356-401A-8CDE-80DFA8F5877C}" sibTransId="{051B837A-5F2C-4CE1-A03D-DCF118856149}"/>
    <dgm:cxn modelId="{2FFBB1E3-D814-49DE-B44A-A6835433D9D7}" srcId="{5E616950-518C-4BF8-ADB8-D3394B22222C}" destId="{519AE6DA-4BBE-4BF1-BB85-D86AC720A759}" srcOrd="2" destOrd="0" parTransId="{57637B3A-E288-4C1A-970B-CC32804CA5B5}" sibTransId="{541B46ED-6458-406D-B52D-CCA916A91005}"/>
    <dgm:cxn modelId="{7F0AD4F4-9BEE-4B90-8099-4EB254957A40}" srcId="{5E616950-518C-4BF8-ADB8-D3394B22222C}" destId="{F1299800-E631-423B-9453-872BD6A2ABF7}" srcOrd="5" destOrd="0" parTransId="{1D1E508E-7232-4DC5-BBF6-FA0EE2E921EF}" sibTransId="{1BC1E650-FA32-4C3B-9019-B59FF4DCC187}"/>
    <dgm:cxn modelId="{1383A472-D804-464B-A822-C6360C04A7E7}" type="presParOf" srcId="{3CEC8D64-135C-4742-B49B-0553FAB4350F}" destId="{832B97C8-BBD1-4B1C-8315-BCC0B5407AC9}" srcOrd="0" destOrd="0" presId="urn:microsoft.com/office/officeart/2005/8/layout/cycle3"/>
    <dgm:cxn modelId="{C01A459C-DD39-47FF-84F2-6538935523FE}" type="presParOf" srcId="{832B97C8-BBD1-4B1C-8315-BCC0B5407AC9}" destId="{9D570ABF-10FF-4461-B136-E7657DCB52A0}" srcOrd="0" destOrd="0" presId="urn:microsoft.com/office/officeart/2005/8/layout/cycle3"/>
    <dgm:cxn modelId="{14D6487F-7C25-40FD-A48C-8CD0EA6F23CB}" type="presParOf" srcId="{832B97C8-BBD1-4B1C-8315-BCC0B5407AC9}" destId="{9BC74510-1A85-4805-BA67-BBF872410144}" srcOrd="1" destOrd="0" presId="urn:microsoft.com/office/officeart/2005/8/layout/cycle3"/>
    <dgm:cxn modelId="{063D461F-2D98-499C-83C4-FD2FA43F11A3}" type="presParOf" srcId="{832B97C8-BBD1-4B1C-8315-BCC0B5407AC9}" destId="{5C404ADD-9348-4C3B-99FD-733A96D329CC}" srcOrd="2" destOrd="0" presId="urn:microsoft.com/office/officeart/2005/8/layout/cycle3"/>
    <dgm:cxn modelId="{D5DE5AC9-C08B-487C-83C8-B6EEB11E7C66}" type="presParOf" srcId="{832B97C8-BBD1-4B1C-8315-BCC0B5407AC9}" destId="{D18EDCA9-2E6D-41DF-9356-21CF93E49A34}" srcOrd="3" destOrd="0" presId="urn:microsoft.com/office/officeart/2005/8/layout/cycle3"/>
    <dgm:cxn modelId="{E9A099E9-0C49-404D-A315-8CB160E60F56}" type="presParOf" srcId="{832B97C8-BBD1-4B1C-8315-BCC0B5407AC9}" destId="{51EC20C1-340F-43D8-A260-66FE6738ABF9}" srcOrd="4" destOrd="0" presId="urn:microsoft.com/office/officeart/2005/8/layout/cycle3"/>
    <dgm:cxn modelId="{D1144201-0682-4DD5-9F2E-B5E0594BC36C}" type="presParOf" srcId="{832B97C8-BBD1-4B1C-8315-BCC0B5407AC9}" destId="{8FCD1C60-D1E7-491C-99B6-31D823300C6F}" srcOrd="5" destOrd="0" presId="urn:microsoft.com/office/officeart/2005/8/layout/cycle3"/>
    <dgm:cxn modelId="{99E920DE-100C-4ABA-B9D5-2C8B5FF8A286}" type="presParOf" srcId="{832B97C8-BBD1-4B1C-8315-BCC0B5407AC9}" destId="{148F7FF7-808F-4931-B194-9CAECFE57333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01300-A88F-421C-851D-F5508C72D566}">
      <dsp:nvSpPr>
        <dsp:cNvPr id="0" name=""/>
        <dsp:cNvSpPr/>
      </dsp:nvSpPr>
      <dsp:spPr>
        <a:xfrm>
          <a:off x="0" y="0"/>
          <a:ext cx="11546540" cy="152733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latin typeface="Bookman Old Style" panose="02050604050505020204" pitchFamily="18" charset="0"/>
            </a:rPr>
            <a:t>Содержание МР об особенностях преподавания искусства в новом уч. году</a:t>
          </a:r>
        </a:p>
      </dsp:txBody>
      <dsp:txXfrm>
        <a:off x="0" y="0"/>
        <a:ext cx="11546540" cy="1527339"/>
      </dsp:txXfrm>
    </dsp:sp>
    <dsp:sp modelId="{FB7EBEE2-277B-4627-A696-88B810FFE61B}">
      <dsp:nvSpPr>
        <dsp:cNvPr id="0" name=""/>
        <dsp:cNvSpPr/>
      </dsp:nvSpPr>
      <dsp:spPr>
        <a:xfrm>
          <a:off x="861" y="1771588"/>
          <a:ext cx="3921894" cy="38913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Bookman Old Style" panose="02050604050505020204" pitchFamily="18" charset="0"/>
            </a:rPr>
            <a:t>1.Особенности преподавания учебных предметов «Музыка», «Изобразительное искусство»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Bookman Old Style" panose="02050604050505020204" pitchFamily="18" charset="0"/>
            </a:rPr>
            <a:t>в 1-м и 5-м классах</a:t>
          </a:r>
        </a:p>
      </dsp:txBody>
      <dsp:txXfrm>
        <a:off x="861" y="1771588"/>
        <a:ext cx="3921894" cy="3891309"/>
      </dsp:txXfrm>
    </dsp:sp>
    <dsp:sp modelId="{11FB5981-600F-48B3-855C-64431E1F2610}">
      <dsp:nvSpPr>
        <dsp:cNvPr id="0" name=""/>
        <dsp:cNvSpPr/>
      </dsp:nvSpPr>
      <dsp:spPr>
        <a:xfrm>
          <a:off x="3922755" y="1771588"/>
          <a:ext cx="4082285" cy="38913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Bookman Old Style" panose="02050604050505020204" pitchFamily="18" charset="0"/>
            </a:rPr>
            <a:t>2.Концепция преподавания предметной области «Искусство» в образовательных организациях РК, реализующих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Bookman Old Style" panose="02050604050505020204" pitchFamily="18" charset="0"/>
            </a:rPr>
            <a:t>основные общеобразовательные программы</a:t>
          </a:r>
        </a:p>
      </dsp:txBody>
      <dsp:txXfrm>
        <a:off x="3922755" y="1771588"/>
        <a:ext cx="4082285" cy="3891309"/>
      </dsp:txXfrm>
    </dsp:sp>
    <dsp:sp modelId="{A4131770-D21B-493B-86A0-88B77F603164}">
      <dsp:nvSpPr>
        <dsp:cNvPr id="0" name=""/>
        <dsp:cNvSpPr/>
      </dsp:nvSpPr>
      <dsp:spPr>
        <a:xfrm>
          <a:off x="8005040" y="1771588"/>
          <a:ext cx="3540638" cy="38913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Bookman Old Style" panose="02050604050505020204" pitchFamily="18" charset="0"/>
            </a:rPr>
            <a:t>3.Функциональная грамотность в практической работе на уроках искусства</a:t>
          </a:r>
        </a:p>
      </dsp:txBody>
      <dsp:txXfrm>
        <a:off x="8005040" y="1771588"/>
        <a:ext cx="3540638" cy="3891309"/>
      </dsp:txXfrm>
    </dsp:sp>
    <dsp:sp modelId="{A8CBBBA9-C174-4A2D-8E77-983CFC545ED7}">
      <dsp:nvSpPr>
        <dsp:cNvPr id="0" name=""/>
        <dsp:cNvSpPr/>
      </dsp:nvSpPr>
      <dsp:spPr>
        <a:xfrm>
          <a:off x="0" y="5662897"/>
          <a:ext cx="11546540" cy="43236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01300-A88F-421C-851D-F5508C72D566}">
      <dsp:nvSpPr>
        <dsp:cNvPr id="0" name=""/>
        <dsp:cNvSpPr/>
      </dsp:nvSpPr>
      <dsp:spPr>
        <a:xfrm>
          <a:off x="0" y="0"/>
          <a:ext cx="11546540" cy="152733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latin typeface="Bookman Old Style" panose="02050604050505020204" pitchFamily="18" charset="0"/>
            </a:rPr>
            <a:t>Содержание МР об особенностях преподавания предметов в новом уч. году</a:t>
          </a:r>
        </a:p>
      </dsp:txBody>
      <dsp:txXfrm>
        <a:off x="0" y="0"/>
        <a:ext cx="11546540" cy="1527339"/>
      </dsp:txXfrm>
    </dsp:sp>
    <dsp:sp modelId="{FB7EBEE2-277B-4627-A696-88B810FFE61B}">
      <dsp:nvSpPr>
        <dsp:cNvPr id="0" name=""/>
        <dsp:cNvSpPr/>
      </dsp:nvSpPr>
      <dsp:spPr>
        <a:xfrm>
          <a:off x="5927" y="1771588"/>
          <a:ext cx="5651774" cy="38913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Bookman Old Style" panose="02050604050505020204" pitchFamily="18" charset="0"/>
            </a:rPr>
            <a:t>4.Актуальные вопросы для рассмотрения на МПМО</a:t>
          </a:r>
        </a:p>
      </dsp:txBody>
      <dsp:txXfrm>
        <a:off x="5927" y="1771588"/>
        <a:ext cx="5651774" cy="3891309"/>
      </dsp:txXfrm>
    </dsp:sp>
    <dsp:sp modelId="{11FB5981-600F-48B3-855C-64431E1F2610}">
      <dsp:nvSpPr>
        <dsp:cNvPr id="0" name=""/>
        <dsp:cNvSpPr/>
      </dsp:nvSpPr>
      <dsp:spPr>
        <a:xfrm>
          <a:off x="5657701" y="1771588"/>
          <a:ext cx="5882910" cy="38913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Bookman Old Style" panose="02050604050505020204" pitchFamily="18" charset="0"/>
            </a:rPr>
            <a:t>5.Электронные образовательные ресурсы в работе учителя</a:t>
          </a:r>
        </a:p>
      </dsp:txBody>
      <dsp:txXfrm>
        <a:off x="5657701" y="1771588"/>
        <a:ext cx="5882910" cy="3891309"/>
      </dsp:txXfrm>
    </dsp:sp>
    <dsp:sp modelId="{A8CBBBA9-C174-4A2D-8E77-983CFC545ED7}">
      <dsp:nvSpPr>
        <dsp:cNvPr id="0" name=""/>
        <dsp:cNvSpPr/>
      </dsp:nvSpPr>
      <dsp:spPr>
        <a:xfrm>
          <a:off x="0" y="5662897"/>
          <a:ext cx="11546540" cy="43236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87F4D0-EE9F-43D7-9732-DEE1D0B80352}">
      <dsp:nvSpPr>
        <dsp:cNvPr id="0" name=""/>
        <dsp:cNvSpPr/>
      </dsp:nvSpPr>
      <dsp:spPr>
        <a:xfrm>
          <a:off x="0" y="0"/>
          <a:ext cx="3469500" cy="1387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>
              <a:solidFill>
                <a:schemeClr val="bg1"/>
              </a:solidFill>
            </a:rPr>
            <a:t>Начальная школа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bg1"/>
              </a:solidFill>
            </a:rPr>
            <a:t>(инвариантная часть УП)</a:t>
          </a:r>
        </a:p>
      </dsp:txBody>
      <dsp:txXfrm>
        <a:off x="0" y="0"/>
        <a:ext cx="3469500" cy="1387800"/>
      </dsp:txXfrm>
    </dsp:sp>
    <dsp:sp modelId="{A5E60220-E175-44CD-AD05-B87696B3989B}">
      <dsp:nvSpPr>
        <dsp:cNvPr id="0" name=""/>
        <dsp:cNvSpPr/>
      </dsp:nvSpPr>
      <dsp:spPr>
        <a:xfrm>
          <a:off x="4" y="1007076"/>
          <a:ext cx="3460547" cy="19901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Изобразительное искусство-1ч.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Музыка-1ч.</a:t>
          </a:r>
        </a:p>
      </dsp:txBody>
      <dsp:txXfrm>
        <a:off x="4" y="1007076"/>
        <a:ext cx="3460547" cy="1990124"/>
      </dsp:txXfrm>
    </dsp:sp>
    <dsp:sp modelId="{81AAC7A0-AA63-40D7-83E5-EE8F8F774F4B}">
      <dsp:nvSpPr>
        <dsp:cNvPr id="0" name=""/>
        <dsp:cNvSpPr/>
      </dsp:nvSpPr>
      <dsp:spPr>
        <a:xfrm>
          <a:off x="3920780" y="-46850"/>
          <a:ext cx="3301080" cy="13204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Основная школа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bg1"/>
              </a:solidFill>
            </a:rPr>
            <a:t>(инвариантная часть УП)</a:t>
          </a:r>
          <a:endParaRPr lang="ru-RU" sz="1800" kern="1200" dirty="0"/>
        </a:p>
      </dsp:txBody>
      <dsp:txXfrm>
        <a:off x="3920780" y="-46850"/>
        <a:ext cx="3301080" cy="1320432"/>
      </dsp:txXfrm>
    </dsp:sp>
    <dsp:sp modelId="{3291C4F5-F2F4-4A30-97C0-CF28399115D5}">
      <dsp:nvSpPr>
        <dsp:cNvPr id="0" name=""/>
        <dsp:cNvSpPr/>
      </dsp:nvSpPr>
      <dsp:spPr>
        <a:xfrm>
          <a:off x="3870425" y="1053926"/>
          <a:ext cx="3360880" cy="19901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Изобразительное</a:t>
          </a:r>
          <a:r>
            <a:rPr lang="ru-RU" sz="500" kern="1200" dirty="0">
              <a:latin typeface="Bookman Old Style" panose="02050604050505020204" pitchFamily="18" charset="0"/>
            </a:rPr>
            <a:t> </a:t>
          </a:r>
          <a:r>
            <a:rPr lang="ru-RU" sz="2400" kern="1200" dirty="0">
              <a:latin typeface="Bookman Old Style" panose="02050604050505020204" pitchFamily="18" charset="0"/>
            </a:rPr>
            <a:t>искусство 5-7 кл.-1ч.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Музыка 5-8 кл.-1ч.</a:t>
          </a:r>
        </a:p>
      </dsp:txBody>
      <dsp:txXfrm>
        <a:off x="3870425" y="1053926"/>
        <a:ext cx="3360880" cy="1990124"/>
      </dsp:txXfrm>
    </dsp:sp>
    <dsp:sp modelId="{954A67CF-E350-4B97-87F1-5927F1B2C3D9}">
      <dsp:nvSpPr>
        <dsp:cNvPr id="0" name=""/>
        <dsp:cNvSpPr/>
      </dsp:nvSpPr>
      <dsp:spPr>
        <a:xfrm>
          <a:off x="7656985" y="-136426"/>
          <a:ext cx="3428619" cy="13714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Старшая школа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>
              <a:solidFill>
                <a:schemeClr val="bg1"/>
              </a:solidFill>
            </a:rPr>
            <a:t>(</a:t>
          </a:r>
          <a:r>
            <a:rPr lang="ru-RU" sz="1800" b="1" kern="1200" dirty="0">
              <a:solidFill>
                <a:schemeClr val="bg1"/>
              </a:solidFill>
            </a:rPr>
            <a:t>инвариантная</a:t>
          </a:r>
          <a:r>
            <a:rPr lang="ru-RU" sz="2500" b="1" kern="1200" dirty="0">
              <a:solidFill>
                <a:schemeClr val="bg1"/>
              </a:solidFill>
            </a:rPr>
            <a:t> </a:t>
          </a:r>
          <a:r>
            <a:rPr lang="ru-RU" sz="1800" b="1" kern="1200" dirty="0">
              <a:solidFill>
                <a:schemeClr val="bg1"/>
              </a:solidFill>
            </a:rPr>
            <a:t>часть УП)</a:t>
          </a:r>
          <a:endParaRPr lang="ru-RU" sz="1800" kern="1200" dirty="0"/>
        </a:p>
      </dsp:txBody>
      <dsp:txXfrm>
        <a:off x="7656985" y="-136426"/>
        <a:ext cx="3428619" cy="1371447"/>
      </dsp:txXfrm>
    </dsp:sp>
    <dsp:sp modelId="{A620B137-CB3D-4B79-B7DB-C00F505BE03A}">
      <dsp:nvSpPr>
        <dsp:cNvPr id="0" name=""/>
        <dsp:cNvSpPr/>
      </dsp:nvSpPr>
      <dsp:spPr>
        <a:xfrm>
          <a:off x="7659360" y="1143502"/>
          <a:ext cx="3423867" cy="19901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87F4D0-EE9F-43D7-9732-DEE1D0B80352}">
      <dsp:nvSpPr>
        <dsp:cNvPr id="0" name=""/>
        <dsp:cNvSpPr/>
      </dsp:nvSpPr>
      <dsp:spPr>
        <a:xfrm>
          <a:off x="3469" y="7840"/>
          <a:ext cx="3382567" cy="118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>
              <a:solidFill>
                <a:schemeClr val="bg1"/>
              </a:solidFill>
            </a:rPr>
            <a:t>Начальная школа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bg1"/>
              </a:solidFill>
            </a:rPr>
            <a:t>(вариативная часть УП)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3469" y="7840"/>
        <a:ext cx="3382567" cy="1180800"/>
      </dsp:txXfrm>
    </dsp:sp>
    <dsp:sp modelId="{A5E60220-E175-44CD-AD05-B87696B3989B}">
      <dsp:nvSpPr>
        <dsp:cNvPr id="0" name=""/>
        <dsp:cNvSpPr/>
      </dsp:nvSpPr>
      <dsp:spPr>
        <a:xfrm>
          <a:off x="3469" y="1188640"/>
          <a:ext cx="3382567" cy="1800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Изобразительное искусство 1-4 </a:t>
          </a:r>
          <a:r>
            <a:rPr lang="ru-RU" sz="2400" kern="1200" dirty="0" err="1">
              <a:latin typeface="Bookman Old Style" panose="02050604050505020204" pitchFamily="18" charset="0"/>
            </a:rPr>
            <a:t>кл</a:t>
          </a:r>
          <a:r>
            <a:rPr lang="ru-RU" sz="2400" kern="1200" dirty="0">
              <a:latin typeface="Bookman Old Style" panose="02050604050505020204" pitchFamily="18" charset="0"/>
            </a:rPr>
            <a:t>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Музыка 1-4 </a:t>
          </a:r>
          <a:r>
            <a:rPr lang="ru-RU" sz="2400" kern="1200" dirty="0" err="1">
              <a:latin typeface="Bookman Old Style" panose="02050604050505020204" pitchFamily="18" charset="0"/>
            </a:rPr>
            <a:t>кл</a:t>
          </a:r>
          <a:r>
            <a:rPr lang="ru-RU" sz="2400" kern="1200" dirty="0">
              <a:latin typeface="Bookman Old Style" panose="02050604050505020204" pitchFamily="18" charset="0"/>
            </a:rPr>
            <a:t>.</a:t>
          </a:r>
        </a:p>
      </dsp:txBody>
      <dsp:txXfrm>
        <a:off x="3469" y="1188640"/>
        <a:ext cx="3382567" cy="1800720"/>
      </dsp:txXfrm>
    </dsp:sp>
    <dsp:sp modelId="{81AAC7A0-AA63-40D7-83E5-EE8F8F774F4B}">
      <dsp:nvSpPr>
        <dsp:cNvPr id="0" name=""/>
        <dsp:cNvSpPr/>
      </dsp:nvSpPr>
      <dsp:spPr>
        <a:xfrm>
          <a:off x="3859596" y="7840"/>
          <a:ext cx="3382567" cy="118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Основная школа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bg1"/>
              </a:solidFill>
            </a:rPr>
            <a:t>(вариативная часть УП)</a:t>
          </a:r>
          <a:endParaRPr lang="ru-RU" sz="1800" kern="1200" dirty="0"/>
        </a:p>
      </dsp:txBody>
      <dsp:txXfrm>
        <a:off x="3859596" y="7840"/>
        <a:ext cx="3382567" cy="1180800"/>
      </dsp:txXfrm>
    </dsp:sp>
    <dsp:sp modelId="{3291C4F5-F2F4-4A30-97C0-CF28399115D5}">
      <dsp:nvSpPr>
        <dsp:cNvPr id="0" name=""/>
        <dsp:cNvSpPr/>
      </dsp:nvSpPr>
      <dsp:spPr>
        <a:xfrm>
          <a:off x="3859596" y="1188640"/>
          <a:ext cx="3382567" cy="1800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Искусство 8-9 </a:t>
          </a:r>
          <a:r>
            <a:rPr lang="ru-RU" sz="2400" kern="1200" dirty="0" err="1">
              <a:latin typeface="Bookman Old Style" panose="02050604050505020204" pitchFamily="18" charset="0"/>
            </a:rPr>
            <a:t>кл</a:t>
          </a:r>
          <a:r>
            <a:rPr lang="ru-RU" sz="2400" kern="1200" dirty="0">
              <a:latin typeface="Bookman Old Style" panose="02050604050505020204" pitchFamily="18" charset="0"/>
            </a:rPr>
            <a:t>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Изобразительное </a:t>
          </a:r>
          <a:r>
            <a:rPr lang="ru-RU" sz="2400" kern="1200" dirty="0" err="1">
              <a:latin typeface="Bookman Old Style" panose="02050604050505020204" pitchFamily="18" charset="0"/>
            </a:rPr>
            <a:t>ис</a:t>
          </a:r>
          <a:r>
            <a:rPr lang="ru-RU" sz="2400" kern="1200" dirty="0">
              <a:latin typeface="Bookman Old Style" panose="02050604050505020204" pitchFamily="18" charset="0"/>
            </a:rPr>
            <a:t>-во 5-7 </a:t>
          </a:r>
          <a:r>
            <a:rPr lang="ru-RU" sz="2400" kern="1200" dirty="0" err="1">
              <a:latin typeface="Bookman Old Style" panose="02050604050505020204" pitchFamily="18" charset="0"/>
            </a:rPr>
            <a:t>кл</a:t>
          </a:r>
          <a:r>
            <a:rPr lang="ru-RU" sz="2400" kern="1200" dirty="0">
              <a:latin typeface="Bookman Old Style" panose="02050604050505020204" pitchFamily="18" charset="0"/>
            </a:rPr>
            <a:t>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Музыка 5-8 </a:t>
          </a:r>
          <a:r>
            <a:rPr lang="ru-RU" sz="2400" kern="1200" dirty="0" err="1">
              <a:latin typeface="Bookman Old Style" panose="02050604050505020204" pitchFamily="18" charset="0"/>
            </a:rPr>
            <a:t>кл</a:t>
          </a:r>
          <a:r>
            <a:rPr lang="ru-RU" sz="2400" kern="1200" dirty="0">
              <a:latin typeface="Bookman Old Style" panose="02050604050505020204" pitchFamily="18" charset="0"/>
            </a:rPr>
            <a:t>.</a:t>
          </a:r>
        </a:p>
      </dsp:txBody>
      <dsp:txXfrm>
        <a:off x="3859596" y="1188640"/>
        <a:ext cx="3382567" cy="1800720"/>
      </dsp:txXfrm>
    </dsp:sp>
    <dsp:sp modelId="{954A67CF-E350-4B97-87F1-5927F1B2C3D9}">
      <dsp:nvSpPr>
        <dsp:cNvPr id="0" name=""/>
        <dsp:cNvSpPr/>
      </dsp:nvSpPr>
      <dsp:spPr>
        <a:xfrm>
          <a:off x="7715723" y="7840"/>
          <a:ext cx="3382567" cy="118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Старшая школа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bg1"/>
              </a:solidFill>
            </a:rPr>
            <a:t>(вариативная часть УП)</a:t>
          </a:r>
          <a:endParaRPr lang="ru-RU" sz="1800" kern="1200" dirty="0"/>
        </a:p>
      </dsp:txBody>
      <dsp:txXfrm>
        <a:off x="7715723" y="7840"/>
        <a:ext cx="3382567" cy="1180800"/>
      </dsp:txXfrm>
    </dsp:sp>
    <dsp:sp modelId="{A620B137-CB3D-4B79-B7DB-C00F505BE03A}">
      <dsp:nvSpPr>
        <dsp:cNvPr id="0" name=""/>
        <dsp:cNvSpPr/>
      </dsp:nvSpPr>
      <dsp:spPr>
        <a:xfrm>
          <a:off x="7715723" y="1188640"/>
          <a:ext cx="3382567" cy="1800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Bookman Old Style" panose="02050604050505020204" pitchFamily="18" charset="0"/>
            </a:rPr>
            <a:t>Искусство (МХК) 10-11 </a:t>
          </a:r>
          <a:r>
            <a:rPr lang="ru-RU" sz="2400" kern="1200" dirty="0" err="1">
              <a:latin typeface="Bookman Old Style" panose="02050604050505020204" pitchFamily="18" charset="0"/>
            </a:rPr>
            <a:t>кл</a:t>
          </a:r>
          <a:r>
            <a:rPr lang="ru-RU" sz="2400" kern="1200" dirty="0">
              <a:latin typeface="Bookman Old Style" panose="02050604050505020204" pitchFamily="18" charset="0"/>
            </a:rPr>
            <a:t>.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900" kern="1200" dirty="0"/>
        </a:p>
      </dsp:txBody>
      <dsp:txXfrm>
        <a:off x="7715723" y="1188640"/>
        <a:ext cx="3382567" cy="18007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C74510-1A85-4805-BA67-BBF872410144}">
      <dsp:nvSpPr>
        <dsp:cNvPr id="0" name=""/>
        <dsp:cNvSpPr/>
      </dsp:nvSpPr>
      <dsp:spPr>
        <a:xfrm>
          <a:off x="2389353" y="-2169990"/>
          <a:ext cx="5267081" cy="5267081"/>
        </a:xfrm>
        <a:prstGeom prst="circularArrow">
          <a:avLst>
            <a:gd name="adj1" fmla="val 4830"/>
            <a:gd name="adj2" fmla="val 283429"/>
            <a:gd name="adj3" fmla="val 10172797"/>
            <a:gd name="adj4" fmla="val -1375099"/>
            <a:gd name="adj5" fmla="val 5016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570ABF-10FF-4461-B136-E7657DCB52A0}">
      <dsp:nvSpPr>
        <dsp:cNvPr id="0" name=""/>
        <dsp:cNvSpPr/>
      </dsp:nvSpPr>
      <dsp:spPr>
        <a:xfrm>
          <a:off x="2648645" y="578"/>
          <a:ext cx="4748498" cy="9259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chemeClr val="tx1"/>
              </a:solidFill>
              <a:latin typeface="Bookman Old Style" panose="02050604050505020204" pitchFamily="18" charset="0"/>
            </a:rPr>
            <a:t>обеспечение непрерывности преподавания и изучения предметной области «Искусство» через создание сквозных модулей с возможностями вариативности, начиная с дошкольного образования</a:t>
          </a:r>
        </a:p>
      </dsp:txBody>
      <dsp:txXfrm>
        <a:off x="2693846" y="45779"/>
        <a:ext cx="4658096" cy="835541"/>
      </dsp:txXfrm>
    </dsp:sp>
    <dsp:sp modelId="{5C404ADD-9348-4C3B-99FD-733A96D329CC}">
      <dsp:nvSpPr>
        <dsp:cNvPr id="0" name=""/>
        <dsp:cNvSpPr/>
      </dsp:nvSpPr>
      <dsp:spPr>
        <a:xfrm>
          <a:off x="4777034" y="979038"/>
          <a:ext cx="3881203" cy="9259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chemeClr val="tx1"/>
              </a:solidFill>
              <a:latin typeface="Bookman Old Style" panose="02050604050505020204" pitchFamily="18" charset="0"/>
            </a:rPr>
            <a:t>совершенствование механизмов координации и интеграции предметной области «Искусство» с внеурочной деятельностью и дополнительным художественным образованием</a:t>
          </a:r>
        </a:p>
      </dsp:txBody>
      <dsp:txXfrm>
        <a:off x="4822235" y="1024239"/>
        <a:ext cx="3790801" cy="835541"/>
      </dsp:txXfrm>
    </dsp:sp>
    <dsp:sp modelId="{D18EDCA9-2E6D-41DF-9356-21CF93E49A34}">
      <dsp:nvSpPr>
        <dsp:cNvPr id="0" name=""/>
        <dsp:cNvSpPr/>
      </dsp:nvSpPr>
      <dsp:spPr>
        <a:xfrm>
          <a:off x="4801106" y="2344291"/>
          <a:ext cx="3983668" cy="9259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chemeClr val="tx1"/>
              </a:solidFill>
              <a:latin typeface="Bookman Old Style" panose="02050604050505020204" pitchFamily="18" charset="0"/>
            </a:rPr>
            <a:t>эффективное сочетание в области «Искусство» предметов «Музыка», «Изобразительное искусство», «Мировая художественная культура»</a:t>
          </a:r>
        </a:p>
      </dsp:txBody>
      <dsp:txXfrm>
        <a:off x="4846307" y="2389492"/>
        <a:ext cx="3893266" cy="835541"/>
      </dsp:txXfrm>
    </dsp:sp>
    <dsp:sp modelId="{51EC20C1-340F-43D8-A260-66FE6738ABF9}">
      <dsp:nvSpPr>
        <dsp:cNvPr id="0" name=""/>
        <dsp:cNvSpPr/>
      </dsp:nvSpPr>
      <dsp:spPr>
        <a:xfrm>
          <a:off x="2409576" y="3568964"/>
          <a:ext cx="4538142" cy="9259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chemeClr val="tx1"/>
              </a:solidFill>
              <a:latin typeface="Bookman Old Style" panose="02050604050505020204" pitchFamily="18" charset="0"/>
            </a:rPr>
            <a:t>обеспечение преподавания предметной области «Искусство» специалистами</a:t>
          </a:r>
        </a:p>
      </dsp:txBody>
      <dsp:txXfrm>
        <a:off x="2454777" y="3614165"/>
        <a:ext cx="4447740" cy="835541"/>
      </dsp:txXfrm>
    </dsp:sp>
    <dsp:sp modelId="{8FCD1C60-D1E7-491C-99B6-31D823300C6F}">
      <dsp:nvSpPr>
        <dsp:cNvPr id="0" name=""/>
        <dsp:cNvSpPr/>
      </dsp:nvSpPr>
      <dsp:spPr>
        <a:xfrm>
          <a:off x="0" y="2398070"/>
          <a:ext cx="4625680" cy="9259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chemeClr val="tx1"/>
              </a:solidFill>
              <a:latin typeface="Bookman Old Style" panose="02050604050505020204" pitchFamily="18" charset="0"/>
            </a:rPr>
            <a:t>использование этнокультурных и национальных особенностей региона при разработке учебно-методических материалов по учебным предметам «Музыка», «Изобразительное искусство», «Мировая художественная культура»</a:t>
          </a:r>
        </a:p>
      </dsp:txBody>
      <dsp:txXfrm>
        <a:off x="45201" y="2443271"/>
        <a:ext cx="4535278" cy="835541"/>
      </dsp:txXfrm>
    </dsp:sp>
    <dsp:sp modelId="{148F7FF7-808F-4931-B194-9CAECFE57333}">
      <dsp:nvSpPr>
        <dsp:cNvPr id="0" name=""/>
        <dsp:cNvSpPr/>
      </dsp:nvSpPr>
      <dsp:spPr>
        <a:xfrm>
          <a:off x="0" y="1022058"/>
          <a:ext cx="4549790" cy="9259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chemeClr val="tx1"/>
              </a:solidFill>
              <a:latin typeface="Bookman Old Style" panose="02050604050505020204" pitchFamily="18" charset="0"/>
            </a:rPr>
            <a:t>совершенствование механизмов координации и развития системы межведомственного взаимодействия с учреждениями культуры для расширения возможностей предметной области «Искусство» в образовательной организации</a:t>
          </a:r>
        </a:p>
      </dsp:txBody>
      <dsp:txXfrm>
        <a:off x="45201" y="1067259"/>
        <a:ext cx="4459388" cy="835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044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316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138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845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4919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182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827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9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43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17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31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78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17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732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01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52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42BB-A617-4B9A-BFA9-041949F838E2}" type="datetimeFigureOut">
              <a:rPr lang="ru-RU" smtClean="0"/>
              <a:t>16.08.2022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BE208F5-0016-4E78-BD7D-15E2C6C2A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666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ktion.edu/ru" TargetMode="External"/><Relationship Id="rId2" Type="http://schemas.openxmlformats.org/officeDocument/2006/relationships/hyperlink" Target="http://window.edu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du.ru/" TargetMode="External"/><Relationship Id="rId5" Type="http://schemas.openxmlformats.org/officeDocument/2006/relationships/hyperlink" Target="http://katalog.iot.ru/" TargetMode="External"/><Relationship Id="rId4" Type="http://schemas.openxmlformats.org/officeDocument/2006/relationships/hyperlink" Target="http://eor.edu.ru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ation.pravo.gov.ru/Document/View/0001202107050027" TargetMode="External"/><Relationship Id="rId2" Type="http://schemas.openxmlformats.org/officeDocument/2006/relationships/hyperlink" Target="http://publication.pravo.gov.ru/Document/View/0001202107050028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952012" y="721823"/>
            <a:ext cx="4868798" cy="84775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latin typeface="Bookman Old Style" panose="02050604050505020204" pitchFamily="18" charset="0"/>
              </a:rPr>
              <a:t>Республиканский Семинар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82430" y="2964687"/>
            <a:ext cx="10660258" cy="357354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sz="3200" b="1" dirty="0">
                <a:latin typeface="Bookman Old Style" panose="02050604050505020204" pitchFamily="18" charset="0"/>
              </a:rPr>
              <a:t>«Об особенностях преподавания предметов образовательной области «Искусство»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3200" b="1" dirty="0">
                <a:latin typeface="Bookman Old Style" panose="02050604050505020204" pitchFamily="18" charset="0"/>
              </a:rPr>
              <a:t>в общеобразовательных организациях Республики Крым в 2022/2023 учебном году» </a:t>
            </a:r>
          </a:p>
          <a:p>
            <a:pPr marL="0" indent="0" algn="just">
              <a:buNone/>
            </a:pPr>
            <a:r>
              <a:rPr lang="ru-RU" sz="1600" dirty="0">
                <a:latin typeface="Bookman Old Style" panose="02050604050505020204" pitchFamily="18" charset="0"/>
              </a:rPr>
              <a:t>для методистов (специалистов) муниципальных методических служб, курирующих преподавание предметов образовательной области «Искусство», руководителей предметных  методических объединений</a:t>
            </a:r>
          </a:p>
          <a:p>
            <a:pPr marL="0" indent="0" algn="r">
              <a:buNone/>
            </a:pPr>
            <a:r>
              <a:rPr lang="ru-RU" sz="1600" b="1" dirty="0">
                <a:latin typeface="Bookman Old Style" panose="02050604050505020204" pitchFamily="18" charset="0"/>
              </a:rPr>
              <a:t>17 августа</a:t>
            </a:r>
          </a:p>
          <a:p>
            <a:pPr marL="0" indent="0" algn="just">
              <a:buNone/>
            </a:pPr>
            <a:endParaRPr lang="ru-RU" sz="1600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9" t="2869" r="21379" b="5222"/>
          <a:stretch/>
        </p:blipFill>
        <p:spPr>
          <a:xfrm>
            <a:off x="8177600" y="190719"/>
            <a:ext cx="2965088" cy="2656995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9BF617E-4BCA-4E45-89DD-492425D80638}"/>
              </a:ext>
            </a:extLst>
          </p:cNvPr>
          <p:cNvSpPr/>
          <p:nvPr/>
        </p:nvSpPr>
        <p:spPr>
          <a:xfrm>
            <a:off x="482430" y="1349954"/>
            <a:ext cx="1624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>
                <a:latin typeface="Bookman Old Style" panose="02050604050505020204" pitchFamily="18" charset="0"/>
              </a:rPr>
              <a:t>КРИППО</a:t>
            </a:r>
          </a:p>
          <a:p>
            <a:pPr algn="ctr"/>
            <a:r>
              <a:rPr lang="ru-RU" sz="800" dirty="0">
                <a:latin typeface="Bookman Old Style" panose="02050604050505020204" pitchFamily="18" charset="0"/>
              </a:rPr>
              <a:t>ГБОУ ДПО РК «Крымский республиканский  институт постдипломного педагогического образования»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790DC6E-56D7-44F3-A7CA-18624F7996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81" y="243590"/>
            <a:ext cx="1522944" cy="95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37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3761788-458A-4A4F-8746-57E8F7510EE7}"/>
              </a:ext>
            </a:extLst>
          </p:cNvPr>
          <p:cNvSpPr/>
          <p:nvPr/>
        </p:nvSpPr>
        <p:spPr>
          <a:xfrm>
            <a:off x="484094" y="827208"/>
            <a:ext cx="9907793" cy="537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265" algn="just">
              <a:lnSpc>
                <a:spcPct val="115000"/>
              </a:lnSpc>
              <a:spcAft>
                <a:spcPts val="0"/>
              </a:spcAft>
              <a:tabLst>
                <a:tab pos="1507490" algn="l"/>
                <a:tab pos="2389505" algn="l"/>
                <a:tab pos="3122295" algn="l"/>
                <a:tab pos="4409440" algn="l"/>
                <a:tab pos="5373370" algn="l"/>
                <a:tab pos="5896610" algn="l"/>
              </a:tabLst>
            </a:pP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Обращаем внимание на приоритеты образовательной политики Министерства образования, науки и молодежи Республики Крым в области искусства. В 2022 году продолжается работа по созданию условий для развития хорового движения в образовательных организациях (далее ОО). С этой целью ряд ОО обеспечены хоровыми станками, музыкальными инструментами, создана Примерная дополнительная общеобразовательная общеразвивающая программа «Музыкальное творчество-хоровое пение». Программа составлена в помощь педагогам дополнительного образования в соответствии с Концепцией развития дополнительного образования детей (утверждена распоряжением Правительства РФ от 04.09.2014 №</a:t>
            </a:r>
            <a:r>
              <a:rPr lang="ru-RU" sz="2000" spc="-20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1726-р) и Методическими рекомендациями «Проектирование дополнительных общеобразовательных общеразвивающих программ» (утверждено на заседании коллегии Министерства образования, науки и молодежи Республики Крым 23 июня 2021 года. Решение № 4/4). </a:t>
            </a:r>
            <a:endParaRPr lang="ru-RU" sz="2000" dirty="0"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501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1117E31-84F8-46BA-A193-3E222575354A}"/>
              </a:ext>
            </a:extLst>
          </p:cNvPr>
          <p:cNvSpPr/>
          <p:nvPr/>
        </p:nvSpPr>
        <p:spPr>
          <a:xfrm>
            <a:off x="516367" y="1231346"/>
            <a:ext cx="90579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При планировании внеурочной деятельности необходимо учитывать </a:t>
            </a:r>
            <a:r>
              <a:rPr lang="ru-RU" sz="2400" b="1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основные положения, изложенные в методических рекомендациях Минобрнауки</a:t>
            </a: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(письмо Минобрнауки России от 18.08.2017 N 09-1672 «О направлении Методических рекомендаций по уточнению понятия и содержания внеурочной деятельности в рамках реализации основных общеобразовательных программ, в том числе в части проектной деятельности». </a:t>
            </a:r>
          </a:p>
        </p:txBody>
      </p:sp>
    </p:spTree>
    <p:extLst>
      <p:ext uri="{BB962C8B-B14F-4D97-AF65-F5344CB8AC3E}">
        <p14:creationId xmlns:p14="http://schemas.microsoft.com/office/powerpoint/2010/main" val="2495116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7A7517-8FAE-4BC3-9544-5A3C8B7B275F}"/>
              </a:ext>
            </a:extLst>
          </p:cNvPr>
          <p:cNvSpPr/>
          <p:nvPr/>
        </p:nvSpPr>
        <p:spPr>
          <a:xfrm>
            <a:off x="473337" y="513242"/>
            <a:ext cx="8756724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atin typeface="Bookman Old Style" panose="02050604050505020204" pitchFamily="18" charset="0"/>
              </a:rPr>
              <a:t>3.Функциональная грамотность в практической работе на уроках искусства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1514C35-D917-43D4-823C-5CB3768528DC}"/>
              </a:ext>
            </a:extLst>
          </p:cNvPr>
          <p:cNvSpPr/>
          <p:nvPr/>
        </p:nvSpPr>
        <p:spPr>
          <a:xfrm>
            <a:off x="473337" y="1659285"/>
            <a:ext cx="1048870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ФГОС третьего поколения определяет функциональную грамотность как способность решать учебные задачи и  жизненные ситуации на основе сформированных предметных, метапредметных и универсальных способов деятельности. </a:t>
            </a:r>
          </a:p>
          <a:p>
            <a:r>
              <a:rPr lang="ru-RU" sz="28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Иными словами, ученики должны понимать, как изучаемые предметы помогают найти профессию и место в жизни. </a:t>
            </a:r>
          </a:p>
          <a:p>
            <a:r>
              <a:rPr lang="ru-RU" sz="2800" i="1" dirty="0">
                <a:latin typeface="Bookman Old Style" panose="02050604050505020204" pitchFamily="18" charset="0"/>
              </a:rPr>
              <a:t>Читательская грамотность</a:t>
            </a:r>
          </a:p>
          <a:p>
            <a:r>
              <a:rPr lang="ru-RU" sz="2800" i="1" dirty="0">
                <a:latin typeface="Bookman Old Style" panose="02050604050505020204" pitchFamily="18" charset="0"/>
              </a:rPr>
              <a:t>Креативное мышление</a:t>
            </a:r>
          </a:p>
        </p:txBody>
      </p:sp>
    </p:spTree>
    <p:extLst>
      <p:ext uri="{BB962C8B-B14F-4D97-AF65-F5344CB8AC3E}">
        <p14:creationId xmlns:p14="http://schemas.microsoft.com/office/powerpoint/2010/main" val="1296315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CB4937F-8014-4181-9BDB-5795B92E3FA8}"/>
              </a:ext>
            </a:extLst>
          </p:cNvPr>
          <p:cNvSpPr/>
          <p:nvPr/>
        </p:nvSpPr>
        <p:spPr>
          <a:xfrm>
            <a:off x="390860" y="1566496"/>
            <a:ext cx="114102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3970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 особенности обновленных ФГОС НОО, ФГОС ООО по предметам образовательной области «Искусство»;</a:t>
            </a:r>
            <a:endParaRPr lang="ru-RU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3970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примерные программы по учебным предметам «Музыка», «Изобразительное искусство» в соответствии с ФГОС-2021;</a:t>
            </a:r>
            <a:endParaRPr lang="ru-RU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3970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функциональная грамотность на уроках искусства;</a:t>
            </a:r>
            <a:endParaRPr lang="ru-RU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3970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особенности построения уроков в соответствии с требованиями ФГОС-2021: типология, формы проведения, структура;</a:t>
            </a:r>
            <a:endParaRPr lang="ru-RU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3970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 контрольно-оценочная деятельность в процессе преподавания музыки и изобразительного искусства;</a:t>
            </a:r>
            <a:endParaRPr lang="ru-RU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3970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развитие эмоционального интеллекта обу­чающихся средствами искусства;</a:t>
            </a:r>
            <a:endParaRPr lang="ru-RU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  - развитие хорового движения в муниципальных образованиях: создание хоровых коллективов, совершенствование певческих навыков обучающихся в процессе хорового пения, участие в республиканских и всероссийских конкурсах хоровых коллективов;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  - создание инструментальных коллективов (оркестров, ансамблей);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  - взаимодействие общеобразовательных организаций с учреждениями дополнительного образования и учреждениями культуры;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 - подготовка и участие ОО в Республиканском творческом конкурсе (на олимпиадной основе) по предметам искусства «Шаг к Олимпу».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4D7853-1A07-49E5-8C7B-C7F0A87B0FB1}"/>
              </a:ext>
            </a:extLst>
          </p:cNvPr>
          <p:cNvSpPr/>
          <p:nvPr/>
        </p:nvSpPr>
        <p:spPr>
          <a:xfrm>
            <a:off x="484095" y="213191"/>
            <a:ext cx="10639312" cy="101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 Актуальные вопросы для рассмотрения на заседаниях муниципальных предметных методических объединениях</a:t>
            </a:r>
            <a:endParaRPr lang="ru-RU" sz="20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739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D406656-36FF-4B85-BDA5-551518C9723D}"/>
              </a:ext>
            </a:extLst>
          </p:cNvPr>
          <p:cNvSpPr/>
          <p:nvPr/>
        </p:nvSpPr>
        <p:spPr>
          <a:xfrm>
            <a:off x="398033" y="2036551"/>
            <a:ext cx="10553251" cy="4314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«Единое окно доступа к образовательным ресурсам»- </a:t>
            </a:r>
            <a:r>
              <a:rPr lang="ru-RU" sz="2000" u="sng" dirty="0">
                <a:solidFill>
                  <a:srgbClr val="0000FF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http://window.edu.ru/</a:t>
            </a:r>
            <a:r>
              <a:rPr lang="ru-RU" sz="2000" dirty="0">
                <a:solidFill>
                  <a:srgbClr val="0563C2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«Единая коллекция цифровых образовательных ресурсов» - </a:t>
            </a:r>
            <a:r>
              <a:rPr lang="ru-RU" sz="2000" u="sng" dirty="0">
                <a:solidFill>
                  <a:srgbClr val="0000FF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http://school-collektion.edu/ru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«Федеральный центр информационных образовательных ресурсов» -</a:t>
            </a:r>
            <a:r>
              <a:rPr lang="ru-RU" sz="2000" dirty="0">
                <a:solidFill>
                  <a:srgbClr val="0563C2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http://fcior.edu.ru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u="sng" dirty="0">
                <a:solidFill>
                  <a:srgbClr val="0000FF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http://eor.edu.ru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Каталог образовательных ресурсов сети Интернет для школы </a:t>
            </a:r>
            <a:r>
              <a:rPr lang="ru-RU" sz="2000" u="sng" dirty="0">
                <a:solidFill>
                  <a:srgbClr val="0000FF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http://katalog.iot.ru/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Библиотека материалов для начальной школы </a:t>
            </a:r>
            <a:r>
              <a:rPr lang="ru-RU" sz="2000" dirty="0">
                <a:solidFill>
                  <a:srgbClr val="0563C2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http://www.nachalka.com/biblioteka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Каталог образовательных ресурсов сети «Интернет» </a:t>
            </a:r>
            <a:r>
              <a:rPr lang="ru-RU" sz="2000" dirty="0">
                <a:solidFill>
                  <a:srgbClr val="0563C2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http://catalog.iot.ru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Российский образовательный портал </a:t>
            </a:r>
            <a:r>
              <a:rPr lang="ru-RU" sz="2000" dirty="0">
                <a:solidFill>
                  <a:srgbClr val="0563C2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http://www.school.edu.ru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Портал «Российское образование </a:t>
            </a:r>
            <a:r>
              <a:rPr lang="ru-RU" sz="2000" u="sng" dirty="0">
                <a:solidFill>
                  <a:srgbClr val="0000FF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http://www.edu.ru</a:t>
            </a:r>
            <a:endParaRPr lang="ru-RU" sz="2000" dirty="0"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7417923-F01A-44E3-957D-7C46BE824648}"/>
              </a:ext>
            </a:extLst>
          </p:cNvPr>
          <p:cNvSpPr/>
          <p:nvPr/>
        </p:nvSpPr>
        <p:spPr>
          <a:xfrm>
            <a:off x="957430" y="987400"/>
            <a:ext cx="8369450" cy="7744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34290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Электронные образовательные ресурсы в работе учителя</a:t>
            </a:r>
            <a:endParaRPr lang="ru-RU" sz="2000" dirty="0"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252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B7EDC-41F3-4ED8-88C6-11F27441E7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8348" y="276105"/>
            <a:ext cx="5782716" cy="2150719"/>
          </a:xfrm>
          <a:noFill/>
        </p:spPr>
        <p:txBody>
          <a:bodyPr anchor="ctr">
            <a:normAutofit/>
          </a:bodyPr>
          <a:lstStyle/>
          <a:p>
            <a:pPr algn="ctr"/>
            <a:r>
              <a:rPr lang="ru-RU" b="1" dirty="0">
                <a:solidFill>
                  <a:srgbClr val="080808"/>
                </a:solidFill>
                <a:latin typeface="Bookman Old Style" panose="02050604050505020204" pitchFamily="18" charset="0"/>
              </a:rPr>
              <a:t>НОВОСТИ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BB14DA6-8119-4C8B-BB8D-8283B78F4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3121" y="2154337"/>
            <a:ext cx="6037943" cy="1977918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rgbClr val="080808"/>
                </a:solidFill>
                <a:latin typeface="Bookman Old Style" panose="02050604050505020204" pitchFamily="18" charset="0"/>
              </a:rPr>
              <a:t>Совет учителей-блогеров</a:t>
            </a:r>
          </a:p>
          <a:p>
            <a:pPr algn="ctr"/>
            <a:r>
              <a:rPr lang="ru-RU" sz="1800" dirty="0">
                <a:solidFill>
                  <a:srgbClr val="080808"/>
                </a:solidFill>
                <a:latin typeface="Bookman Old Style" panose="02050604050505020204" pitchFamily="18" charset="0"/>
              </a:rPr>
              <a:t>Проект «Школа </a:t>
            </a:r>
            <a:r>
              <a:rPr lang="ru-RU" sz="1800" dirty="0" err="1">
                <a:solidFill>
                  <a:srgbClr val="080808"/>
                </a:solidFill>
                <a:latin typeface="Bookman Old Style" panose="02050604050505020204" pitchFamily="18" charset="0"/>
              </a:rPr>
              <a:t>Минпросвещения</a:t>
            </a:r>
            <a:r>
              <a:rPr lang="ru-RU" sz="1800" dirty="0">
                <a:solidFill>
                  <a:srgbClr val="080808"/>
                </a:solidFill>
                <a:latin typeface="Bookman Old Style" panose="02050604050505020204" pitchFamily="18" charset="0"/>
              </a:rPr>
              <a:t> России»</a:t>
            </a:r>
          </a:p>
          <a:p>
            <a:pPr algn="ctr"/>
            <a:r>
              <a:rPr lang="ru-RU" sz="1800" dirty="0">
                <a:solidFill>
                  <a:srgbClr val="080808"/>
                </a:solidFill>
                <a:latin typeface="Bookman Old Style" panose="02050604050505020204" pitchFamily="18" charset="0"/>
              </a:rPr>
              <a:t>Об использовании государственных символов РФ</a:t>
            </a:r>
          </a:p>
          <a:p>
            <a:pPr algn="ctr"/>
            <a:r>
              <a:rPr lang="ru-RU" sz="1800" dirty="0">
                <a:solidFill>
                  <a:srgbClr val="080808"/>
                </a:solidFill>
                <a:latin typeface="Bookman Old Style" panose="02050604050505020204" pitchFamily="18" charset="0"/>
              </a:rPr>
              <a:t>Перечень документации учителя</a:t>
            </a:r>
          </a:p>
        </p:txBody>
      </p:sp>
    </p:spTree>
    <p:extLst>
      <p:ext uri="{BB962C8B-B14F-4D97-AF65-F5344CB8AC3E}">
        <p14:creationId xmlns:p14="http://schemas.microsoft.com/office/powerpoint/2010/main" val="3306474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9DADD2-A9FE-4A6A-A8A3-A900DF9BAD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7"/>
          <a:stretch/>
        </p:blipFill>
        <p:spPr>
          <a:xfrm>
            <a:off x="162669" y="289946"/>
            <a:ext cx="11866661" cy="627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58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5DEF15-DC8C-4C7A-8AB6-BFC868DEA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571"/>
            <a:ext cx="12192000" cy="652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177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BD0B6D-46FC-4E2B-B568-C562448994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99" y="591672"/>
            <a:ext cx="10076240" cy="525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968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7BBD64-7A3F-4998-A618-91F8D338D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27" y="464288"/>
            <a:ext cx="11730545" cy="592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788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E476188-6822-49D4-8EC9-D70270442AB8}"/>
              </a:ext>
            </a:extLst>
          </p:cNvPr>
          <p:cNvSpPr/>
          <p:nvPr/>
        </p:nvSpPr>
        <p:spPr>
          <a:xfrm>
            <a:off x="387275" y="1260919"/>
            <a:ext cx="1099431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«Человечество достигло очень высокого технологического и социально-экономического уровня. И вместе с тем столкнулось с утратой, размыванием нравственных ценностей, потерей ориентиров и ощущения смысла существования, если хотите — миссии человека на планете Земля»</a:t>
            </a:r>
          </a:p>
          <a:p>
            <a:endParaRPr lang="ru-RU" sz="3200" b="1" dirty="0">
              <a:solidFill>
                <a:srgbClr val="00000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В.В. Путин </a:t>
            </a:r>
            <a:endParaRPr lang="ru-RU" sz="3200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250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391C0C-8DDF-44F1-86BA-BAE4F07A9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5" y="591671"/>
            <a:ext cx="10990730" cy="536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68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9EFA5B-52B9-44F5-A8EE-DBBADDB60A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864"/>
            <a:ext cx="12192000" cy="580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52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3BC49F-C8F5-4C04-9982-E9F815ADA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0" y="412376"/>
            <a:ext cx="11706343" cy="588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CEEDB1-0A0B-4F71-990B-39DF764FA8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75" y="142875"/>
            <a:ext cx="885825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61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6C76FB-C2ED-4360-9DAB-4717DB0EB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0" y="266700"/>
            <a:ext cx="89535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854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FDAE16-D112-4424-8260-8CACF3E1FD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171450"/>
            <a:ext cx="887730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7096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A9424E-5487-424E-97E6-C0F94439C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47" y="304800"/>
            <a:ext cx="11564471" cy="593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013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647003-3435-4839-BD56-378171DF3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2" y="109537"/>
            <a:ext cx="11496675" cy="663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340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D1AE92-D38A-45ED-ABB4-D8F74B9695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35" y="972671"/>
            <a:ext cx="11600329" cy="491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9938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7598E2-0FFB-4F79-B097-7E367AD051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" t="1089"/>
          <a:stretch/>
        </p:blipFill>
        <p:spPr>
          <a:xfrm>
            <a:off x="376517" y="683402"/>
            <a:ext cx="11438965" cy="572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487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A99291F-E5A6-4789-8AE9-CF831733A9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264206"/>
              </p:ext>
            </p:extLst>
          </p:nvPr>
        </p:nvGraphicFramePr>
        <p:xfrm>
          <a:off x="340660" y="681318"/>
          <a:ext cx="11546540" cy="6176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7053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>
            <a:extLst>
              <a:ext uri="{FF2B5EF4-FFF2-40B4-BE49-F238E27FC236}">
                <a16:creationId xmlns:a16="http://schemas.microsoft.com/office/drawing/2014/main" id="{C1D020C2-8199-4F29-9A3A-2759012BB2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158127"/>
              </p:ext>
            </p:extLst>
          </p:nvPr>
        </p:nvGraphicFramePr>
        <p:xfrm>
          <a:off x="322730" y="340659"/>
          <a:ext cx="11546540" cy="6176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1331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34C808-5B1B-48A9-93E7-C7DB339F61C2}"/>
              </a:ext>
            </a:extLst>
          </p:cNvPr>
          <p:cNvSpPr/>
          <p:nvPr/>
        </p:nvSpPr>
        <p:spPr>
          <a:xfrm>
            <a:off x="516368" y="1184606"/>
            <a:ext cx="10424160" cy="5582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В 2022-2023 учебном году с 1 сентября общеобразовательные организации переходят на </a:t>
            </a:r>
            <a:r>
              <a:rPr lang="ru-RU" sz="2400" dirty="0">
                <a:solidFill>
                  <a:srgbClr val="040101"/>
                </a:solidFill>
                <a:latin typeface="Bookman Old Style" panose="02050604050505020204" pitchFamily="18" charset="0"/>
              </a:rPr>
              <a:t>обновленные федеральные государственные образовательные стандарты начального общего и основного общего образования (далее – ФГОС)</a:t>
            </a: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, утвержденные </a:t>
            </a:r>
            <a:r>
              <a:rPr lang="ru-RU" sz="2400" dirty="0">
                <a:solidFill>
                  <a:srgbClr val="040101"/>
                </a:solidFill>
                <a:latin typeface="Bookman Old Style" panose="02050604050505020204" pitchFamily="18" charset="0"/>
              </a:rPr>
              <a:t>Министерством просвещения Российской Федерации:</a:t>
            </a:r>
            <a:endParaRPr lang="ru-RU" sz="2400" b="1" i="1" dirty="0">
              <a:latin typeface="Bookman Old Style" panose="020506040505050202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u="sng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 Министерства просвещения Российской Федерации от 31.05.2021 № 286 «Об утверждении федерального образовательного стандарта начального общего образования»;</a:t>
            </a:r>
            <a:endParaRPr lang="ru-RU" sz="2400" dirty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u="sng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 Министерства просвещения Российской Федерации от 31.05.2021 № 287 «Об утверждении федерального образовательного стандарта основного общего образования»</a:t>
            </a:r>
            <a:r>
              <a:rPr lang="ru-RU" sz="2400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F406FCA-3F94-4F36-B0AF-DFF789BF8149}"/>
              </a:ext>
            </a:extLst>
          </p:cNvPr>
          <p:cNvGrpSpPr/>
          <p:nvPr/>
        </p:nvGrpSpPr>
        <p:grpSpPr>
          <a:xfrm>
            <a:off x="1251472" y="90519"/>
            <a:ext cx="8788997" cy="1189641"/>
            <a:chOff x="861" y="1771588"/>
            <a:chExt cx="3921894" cy="3891309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8C57DAC7-B8E1-48D7-AD53-DE987997E2B3}"/>
                </a:ext>
              </a:extLst>
            </p:cNvPr>
            <p:cNvSpPr/>
            <p:nvPr/>
          </p:nvSpPr>
          <p:spPr>
            <a:xfrm>
              <a:off x="861" y="1771588"/>
              <a:ext cx="3921894" cy="38913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BB3E6A6-8E38-44CA-87BB-9B4675F32261}"/>
                </a:ext>
              </a:extLst>
            </p:cNvPr>
            <p:cNvSpPr txBox="1"/>
            <p:nvPr/>
          </p:nvSpPr>
          <p:spPr>
            <a:xfrm>
              <a:off x="861" y="1771588"/>
              <a:ext cx="3921894" cy="38913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b="1" kern="1200" dirty="0">
                  <a:solidFill>
                    <a:schemeClr val="tx1"/>
                  </a:solidFill>
                  <a:latin typeface="Bookman Old Style" panose="02050604050505020204" pitchFamily="18" charset="0"/>
                </a:rPr>
                <a:t>1.Особенности преподавания учебных предметов «Музыка», «Изобразительное искусство» в 1-м и 5-м классах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1915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19611-389C-4B59-A4E0-22BF6F362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392" y="0"/>
            <a:ext cx="9040407" cy="87854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Изучаемые предметы на всех уровнях образования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A618B29-0B47-437D-A8AF-94A9DE2797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6959750"/>
              </p:ext>
            </p:extLst>
          </p:nvPr>
        </p:nvGraphicFramePr>
        <p:xfrm>
          <a:off x="408921" y="1021976"/>
          <a:ext cx="11101761" cy="2997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>
            <a:extLst>
              <a:ext uri="{FF2B5EF4-FFF2-40B4-BE49-F238E27FC236}">
                <a16:creationId xmlns:a16="http://schemas.microsoft.com/office/drawing/2014/main" id="{C3B00EBB-2390-4DA7-B0F5-56F6F2C07D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1104597"/>
              </p:ext>
            </p:extLst>
          </p:nvPr>
        </p:nvGraphicFramePr>
        <p:xfrm>
          <a:off x="408921" y="3860800"/>
          <a:ext cx="11101761" cy="299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73941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7728A51-2211-4E6B-8EE6-75336F3EF3C2}"/>
              </a:ext>
            </a:extLst>
          </p:cNvPr>
          <p:cNvSpPr/>
          <p:nvPr/>
        </p:nvSpPr>
        <p:spPr>
          <a:xfrm>
            <a:off x="616459" y="340659"/>
            <a:ext cx="95922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Bookman Old Style" panose="02050604050505020204" pitchFamily="18" charset="0"/>
              </a:rPr>
              <a:t>Мировая</a:t>
            </a:r>
            <a:r>
              <a:rPr lang="ru-RU" sz="2400" dirty="0">
                <a:latin typeface="Bookman Old Style" panose="02050604050505020204" pitchFamily="18" charset="0"/>
              </a:rPr>
              <a:t> </a:t>
            </a:r>
            <a:r>
              <a:rPr lang="ru-RU" sz="2400" b="1" dirty="0">
                <a:latin typeface="Bookman Old Style" panose="02050604050505020204" pitchFamily="18" charset="0"/>
              </a:rPr>
              <a:t>художественная</a:t>
            </a:r>
            <a:r>
              <a:rPr lang="ru-RU" sz="2400" dirty="0">
                <a:latin typeface="Bookman Old Style" panose="02050604050505020204" pitchFamily="18" charset="0"/>
              </a:rPr>
              <a:t> </a:t>
            </a:r>
            <a:r>
              <a:rPr lang="ru-RU" sz="2400" b="1" dirty="0">
                <a:latin typeface="Bookman Old Style" panose="02050604050505020204" pitchFamily="18" charset="0"/>
              </a:rPr>
              <a:t>культура</a:t>
            </a:r>
            <a:r>
              <a:rPr lang="ru-RU" sz="2400" dirty="0">
                <a:latin typeface="Bookman Old Style" panose="02050604050505020204" pitchFamily="18" charset="0"/>
              </a:rPr>
              <a:t> как учебная дисциплина является одной из ведущих в системе гуманитарного образования. Ученик осваивает мир посредством художественных образов, которые воздействуют на его чувства и мысли, поэтому уроки </a:t>
            </a:r>
            <a:r>
              <a:rPr lang="ru-RU" sz="2400" b="1" dirty="0">
                <a:latin typeface="Bookman Old Style" panose="02050604050505020204" pitchFamily="18" charset="0"/>
              </a:rPr>
              <a:t>МХК</a:t>
            </a:r>
            <a:r>
              <a:rPr lang="ru-RU" sz="2400" dirty="0">
                <a:latin typeface="Bookman Old Style" panose="02050604050505020204" pitchFamily="18" charset="0"/>
              </a:rPr>
              <a:t> играют </a:t>
            </a:r>
            <a:r>
              <a:rPr lang="ru-RU" sz="2400" b="1" dirty="0">
                <a:latin typeface="Bookman Old Style" panose="02050604050505020204" pitchFamily="18" charset="0"/>
              </a:rPr>
              <a:t>важную</a:t>
            </a:r>
            <a:r>
              <a:rPr lang="ru-RU" sz="2400" dirty="0">
                <a:latin typeface="Bookman Old Style" panose="02050604050505020204" pitchFamily="18" charset="0"/>
              </a:rPr>
              <a:t> </a:t>
            </a:r>
            <a:r>
              <a:rPr lang="ru-RU" sz="2400" b="1" dirty="0">
                <a:latin typeface="Bookman Old Style" panose="02050604050505020204" pitchFamily="18" charset="0"/>
              </a:rPr>
              <a:t>роль</a:t>
            </a:r>
            <a:r>
              <a:rPr lang="ru-RU" sz="2400" dirty="0">
                <a:latin typeface="Bookman Old Style" panose="02050604050505020204" pitchFamily="18" charset="0"/>
              </a:rPr>
              <a:t> в духовном становлении личности, интеллектуальном, эмоциональном, нравственном ее развитии.</a:t>
            </a:r>
          </a:p>
          <a:p>
            <a:pPr algn="just"/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19A5B6C-AFFA-436F-9CF1-9CF7D84C6D84}"/>
              </a:ext>
            </a:extLst>
          </p:cNvPr>
          <p:cNvSpPr txBox="1">
            <a:spLocks/>
          </p:cNvSpPr>
          <p:nvPr/>
        </p:nvSpPr>
        <p:spPr>
          <a:xfrm>
            <a:off x="616459" y="3664646"/>
            <a:ext cx="11127306" cy="27363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Презентация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</a:p>
          <a:p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«Место учебного предмета «Мировая художественная культура» в учебном плане общеобразовательных организаций Республики Крым»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Вовченко Оксана Александровна,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заместитель директора по УВР 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МБОУ «Средняя общеобразовательная школа - детский сад № 15»</a:t>
            </a:r>
          </a:p>
          <a:p>
            <a:b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</a:br>
            <a:endParaRPr lang="ru-RU" sz="2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193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8F5A0BB-E872-4D75-9274-6FE1218FE2E7}"/>
              </a:ext>
            </a:extLst>
          </p:cNvPr>
          <p:cNvGrpSpPr/>
          <p:nvPr/>
        </p:nvGrpSpPr>
        <p:grpSpPr>
          <a:xfrm>
            <a:off x="290455" y="290457"/>
            <a:ext cx="10438503" cy="1592131"/>
            <a:chOff x="3774128" y="-2619283"/>
            <a:chExt cx="4120503" cy="3891309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0181B543-F234-4458-B830-F20D683E868F}"/>
                </a:ext>
              </a:extLst>
            </p:cNvPr>
            <p:cNvSpPr/>
            <p:nvPr/>
          </p:nvSpPr>
          <p:spPr>
            <a:xfrm>
              <a:off x="3774128" y="-2619283"/>
              <a:ext cx="4082285" cy="38913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C127619-089F-4A01-8144-0A2BA3CAEFFA}"/>
                </a:ext>
              </a:extLst>
            </p:cNvPr>
            <p:cNvSpPr txBox="1"/>
            <p:nvPr/>
          </p:nvSpPr>
          <p:spPr>
            <a:xfrm>
              <a:off x="3812346" y="-2067139"/>
              <a:ext cx="4082285" cy="22818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>
                  <a:solidFill>
                    <a:schemeClr val="tx1"/>
                  </a:solidFill>
                  <a:latin typeface="Bookman Old Style" panose="02050604050505020204" pitchFamily="18" charset="0"/>
                </a:rPr>
                <a:t>2.Концепция преподавания предметной области «Искусство» в образовательных организациях РК, реализующих основные общеобразовательные программы</a:t>
              </a:r>
            </a:p>
          </p:txBody>
        </p:sp>
      </p:grp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22A32CF-CDEB-4CA3-8EB3-788C9DE5D7ED}"/>
              </a:ext>
            </a:extLst>
          </p:cNvPr>
          <p:cNvSpPr/>
          <p:nvPr/>
        </p:nvSpPr>
        <p:spPr>
          <a:xfrm>
            <a:off x="387273" y="2544380"/>
            <a:ext cx="10585525" cy="303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Реализация Концепции в Республике Крым осуществляется в соответствии с обновленным Планом реализации Концепции (</a:t>
            </a:r>
            <a:r>
              <a:rPr lang="ru-RU" sz="2400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образования, науки и молодежи Республики Крым от 06.12.2021г. № 1910 «Об утверждении плана мероприятий по реализации Концепции преподавания предметной области «Искусство» в образовательных организациях Республики Крым на 2022 год».</a:t>
            </a:r>
          </a:p>
        </p:txBody>
      </p:sp>
    </p:spTree>
    <p:extLst>
      <p:ext uri="{BB962C8B-B14F-4D97-AF65-F5344CB8AC3E}">
        <p14:creationId xmlns:p14="http://schemas.microsoft.com/office/powerpoint/2010/main" val="665717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D9650F-DE9B-495C-9C95-54094F7B9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Важнейшие направления внедрения Концепции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DCE46FC-8C07-4C78-987E-FF5F23CAF9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91991"/>
              </p:ext>
            </p:extLst>
          </p:nvPr>
        </p:nvGraphicFramePr>
        <p:xfrm>
          <a:off x="1043623" y="1753496"/>
          <a:ext cx="9724782" cy="4840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950318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1031</TotalTime>
  <Words>1194</Words>
  <Application>Microsoft Office PowerPoint</Application>
  <PresentationFormat>Широкоэкранный</PresentationFormat>
  <Paragraphs>94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Bookman Old Style</vt:lpstr>
      <vt:lpstr>Symbol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Изучаемые предметы на всех уровнях образования</vt:lpstr>
      <vt:lpstr>Презентация PowerPoint</vt:lpstr>
      <vt:lpstr>Презентация PowerPoint</vt:lpstr>
      <vt:lpstr>Важнейшие направления внедрения Концепции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НОВОСТИ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 </cp:lastModifiedBy>
  <cp:revision>3</cp:revision>
  <cp:lastPrinted>2022-08-16T17:23:26Z</cp:lastPrinted>
  <dcterms:created xsi:type="dcterms:W3CDTF">2022-08-13T10:51:19Z</dcterms:created>
  <dcterms:modified xsi:type="dcterms:W3CDTF">2022-08-16T17:26:06Z</dcterms:modified>
</cp:coreProperties>
</file>