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0"/>
  </p:notesMasterIdLst>
  <p:handoutMasterIdLst>
    <p:handoutMasterId r:id="rId21"/>
  </p:handoutMasterIdLst>
  <p:sldIdLst>
    <p:sldId id="256" r:id="rId3"/>
    <p:sldId id="280" r:id="rId4"/>
    <p:sldId id="281" r:id="rId5"/>
    <p:sldId id="267" r:id="rId6"/>
    <p:sldId id="268" r:id="rId7"/>
    <p:sldId id="270" r:id="rId8"/>
    <p:sldId id="274" r:id="rId9"/>
    <p:sldId id="275" r:id="rId10"/>
    <p:sldId id="276" r:id="rId11"/>
    <p:sldId id="277" r:id="rId12"/>
    <p:sldId id="278" r:id="rId13"/>
    <p:sldId id="279" r:id="rId14"/>
    <p:sldId id="269" r:id="rId15"/>
    <p:sldId id="271" r:id="rId16"/>
    <p:sldId id="282" r:id="rId17"/>
    <p:sldId id="283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B6"/>
    <a:srgbClr val="F9D600"/>
    <a:srgbClr val="97000B"/>
    <a:srgbClr val="324057"/>
    <a:srgbClr val="007CCE"/>
    <a:srgbClr val="2A1255"/>
    <a:srgbClr val="A58C51"/>
    <a:srgbClr val="213969"/>
    <a:srgbClr val="332319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486C5-E7B6-4774-B9A9-07A445207675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8AF92-5D5A-407C-9C58-D3897767E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5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Составление алгоритмов -  задача сложная,</a:t>
            </a:r>
            <a:r>
              <a:rPr lang="ru-RU" baseline="0" dirty="0" smtClean="0"/>
              <a:t> начальный курс математики   не ставит  своей целью   ее решение, но осуществить подготовку необходимо, так             как это способствует развитию алгоритмического мышления младших школьников. Начинать работу нужно с 1 класса, с понятных детям алгоритмов.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8075-B959-4044-9BE2-2F6D84B9A46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744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Составление алгоритмов -  задача сложная,</a:t>
            </a:r>
            <a:r>
              <a:rPr lang="ru-RU" baseline="0" dirty="0" smtClean="0"/>
              <a:t> начальный курс математики   не ставит  своей целью   ее решение, но осуществить подготовку необходимо, так             как это способствует развитию алгоритмического мышления младших школьников. Начинать работу нужно с 1 класса, с понятных детям алгоритмов.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78075-B959-4044-9BE2-2F6D84B9A46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965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>
                <a:solidFill>
                  <a:srgbClr val="29479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defTabSz="685800"/>
            <a:fld id="{5E0FCEC0-5EBF-4EFA-A9E6-CE7B52B36310}" type="slidenum">
              <a:rPr lang="ru-RU" smtClean="0">
                <a:solidFill>
                  <a:prstClr val="white"/>
                </a:solidFill>
              </a:rPr>
              <a:pPr defTabSz="685800"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77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657350" y="132418"/>
            <a:ext cx="7886700" cy="740795"/>
          </a:xfrm>
        </p:spPr>
        <p:txBody>
          <a:bodyPr/>
          <a:lstStyle>
            <a:lvl1pPr>
              <a:defRPr sz="1500" b="0">
                <a:solidFill>
                  <a:srgbClr val="345DA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385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657350" y="132418"/>
            <a:ext cx="7886700" cy="740795"/>
          </a:xfrm>
        </p:spPr>
        <p:txBody>
          <a:bodyPr/>
          <a:lstStyle>
            <a:lvl1pPr>
              <a:defRPr sz="1500" b="0">
                <a:solidFill>
                  <a:srgbClr val="345DA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4633784" y="1913737"/>
            <a:ext cx="4213450" cy="594053"/>
          </a:xfrm>
          <a:solidFill>
            <a:srgbClr val="D2DA7A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134997" indent="0" algn="ctr">
              <a:spcBef>
                <a:spcPts val="900"/>
              </a:spcBef>
              <a:buNone/>
              <a:defRPr sz="1200"/>
            </a:lvl3pPr>
            <a:lvl4pPr marL="134997" indent="0" algn="ctr">
              <a:spcBef>
                <a:spcPts val="900"/>
              </a:spcBef>
              <a:buNone/>
              <a:defRPr sz="1200"/>
            </a:lvl4pPr>
            <a:lvl5pPr marL="134997" indent="0" algn="ctr">
              <a:spcBef>
                <a:spcPts val="900"/>
              </a:spcBef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Название 1"/>
          <p:cNvSpPr txBox="1">
            <a:spLocks/>
          </p:cNvSpPr>
          <p:nvPr/>
        </p:nvSpPr>
        <p:spPr>
          <a:xfrm>
            <a:off x="5664296" y="1519717"/>
            <a:ext cx="3434643" cy="2547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7D8525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Альтернатива</a:t>
            </a:r>
          </a:p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1200" cap="none" spc="0" normalizeH="0" baseline="0" noProof="0" dirty="0">
              <a:ln>
                <a:noFill/>
              </a:ln>
              <a:solidFill>
                <a:srgbClr val="7D8525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" name="Название 1"/>
          <p:cNvSpPr txBox="1">
            <a:spLocks/>
          </p:cNvSpPr>
          <p:nvPr/>
        </p:nvSpPr>
        <p:spPr>
          <a:xfrm>
            <a:off x="956400" y="1497050"/>
            <a:ext cx="3459302" cy="2496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955E4B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Учебники, не включённые в ФПУ</a:t>
            </a:r>
          </a:p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rgbClr val="955E4B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83382" y="1919554"/>
            <a:ext cx="3626386" cy="691843"/>
          </a:xfrm>
          <a:solidFill>
            <a:srgbClr val="E9E3E1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685783" indent="0" algn="ctr">
              <a:buNone/>
              <a:defRPr sz="12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Нашивка 13"/>
          <p:cNvSpPr/>
          <p:nvPr/>
        </p:nvSpPr>
        <p:spPr>
          <a:xfrm>
            <a:off x="4140038" y="2023157"/>
            <a:ext cx="363474" cy="484632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4633784" y="2507791"/>
            <a:ext cx="4213450" cy="2561967"/>
          </a:xfrm>
          <a:solidFill>
            <a:srgbClr val="D2DA7A"/>
          </a:solidFill>
        </p:spPr>
        <p:txBody>
          <a:bodyPr>
            <a:normAutofit/>
          </a:bodyPr>
          <a:lstStyle>
            <a:lvl2pPr marL="342892" indent="0">
              <a:buNone/>
              <a:defRPr sz="900"/>
            </a:lvl2pPr>
            <a:lvl3pPr marL="685783" indent="0">
              <a:buNone/>
              <a:defRPr sz="900"/>
            </a:lvl3pPr>
            <a:lvl4pPr marL="128585" indent="-128585">
              <a:buFont typeface="Arial" panose="020B0604020202020204" pitchFamily="34" charset="0"/>
              <a:buChar char="•"/>
              <a:defRPr sz="900"/>
            </a:lvl4pPr>
            <a:lvl5pPr marL="128585" indent="-128585">
              <a:buFont typeface="Arial" panose="020B0604020202020204" pitchFamily="34" charset="0"/>
              <a:buChar char="•"/>
              <a:defRPr sz="900"/>
            </a:lvl5pPr>
          </a:lstStyle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86295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657350" y="132418"/>
            <a:ext cx="7886700" cy="740795"/>
          </a:xfrm>
        </p:spPr>
        <p:txBody>
          <a:bodyPr/>
          <a:lstStyle>
            <a:lvl1pPr>
              <a:defRPr sz="1500" b="0">
                <a:solidFill>
                  <a:srgbClr val="345DA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4633784" y="1913737"/>
            <a:ext cx="4213450" cy="594053"/>
          </a:xfrm>
          <a:solidFill>
            <a:srgbClr val="D2DA7A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134997" indent="0" algn="ctr">
              <a:spcBef>
                <a:spcPts val="900"/>
              </a:spcBef>
              <a:buNone/>
              <a:defRPr sz="1200"/>
            </a:lvl3pPr>
            <a:lvl4pPr marL="134997" indent="0" algn="ctr">
              <a:spcBef>
                <a:spcPts val="900"/>
              </a:spcBef>
              <a:buNone/>
              <a:defRPr sz="1200"/>
            </a:lvl4pPr>
            <a:lvl5pPr marL="134997" indent="0" algn="ctr">
              <a:spcBef>
                <a:spcPts val="900"/>
              </a:spcBef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Название 1"/>
          <p:cNvSpPr txBox="1">
            <a:spLocks/>
          </p:cNvSpPr>
          <p:nvPr/>
        </p:nvSpPr>
        <p:spPr>
          <a:xfrm>
            <a:off x="5600701" y="1563144"/>
            <a:ext cx="3434643" cy="2547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7D8525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Альтернатива</a:t>
            </a:r>
          </a:p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1200" cap="none" spc="0" normalizeH="0" baseline="0" noProof="0" dirty="0">
              <a:ln>
                <a:noFill/>
              </a:ln>
              <a:solidFill>
                <a:srgbClr val="7D8525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" name="Название 1"/>
          <p:cNvSpPr txBox="1">
            <a:spLocks/>
          </p:cNvSpPr>
          <p:nvPr/>
        </p:nvSpPr>
        <p:spPr>
          <a:xfrm>
            <a:off x="862474" y="1538162"/>
            <a:ext cx="3459302" cy="2496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955E4B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Учебники, не включённые в ФПУ</a:t>
            </a:r>
          </a:p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rgbClr val="955E4B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83382" y="1919554"/>
            <a:ext cx="3626386" cy="824283"/>
          </a:xfrm>
          <a:solidFill>
            <a:srgbClr val="E9E3E1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685783" indent="0" algn="ctr">
              <a:buNone/>
              <a:defRPr sz="12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Нашивка 13"/>
          <p:cNvSpPr/>
          <p:nvPr/>
        </p:nvSpPr>
        <p:spPr>
          <a:xfrm>
            <a:off x="4140038" y="2023157"/>
            <a:ext cx="363474" cy="484632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4633784" y="2507791"/>
            <a:ext cx="4213450" cy="2561967"/>
          </a:xfrm>
          <a:solidFill>
            <a:srgbClr val="D2DA7A"/>
          </a:solidFill>
        </p:spPr>
        <p:txBody>
          <a:bodyPr>
            <a:normAutofit/>
          </a:bodyPr>
          <a:lstStyle>
            <a:lvl2pPr marL="342892" indent="0">
              <a:buNone/>
              <a:defRPr sz="900"/>
            </a:lvl2pPr>
            <a:lvl3pPr marL="685783" indent="0">
              <a:buNone/>
              <a:defRPr sz="900"/>
            </a:lvl3pPr>
            <a:lvl4pPr marL="128585" indent="-128585">
              <a:buFont typeface="Arial" panose="020B0604020202020204" pitchFamily="34" charset="0"/>
              <a:buChar char="•"/>
              <a:defRPr sz="900"/>
            </a:lvl4pPr>
            <a:lvl5pPr marL="128585" indent="-128585">
              <a:buFont typeface="Arial" panose="020B0604020202020204" pitchFamily="34" charset="0"/>
              <a:buChar char="•"/>
              <a:defRPr sz="900"/>
            </a:lvl5pPr>
          </a:lstStyle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83382" y="3096930"/>
            <a:ext cx="3626386" cy="824283"/>
          </a:xfrm>
          <a:solidFill>
            <a:srgbClr val="E9E3E1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685783" indent="0" algn="ctr">
              <a:buNone/>
              <a:defRPr sz="12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Нашивка 13"/>
          <p:cNvSpPr/>
          <p:nvPr/>
        </p:nvSpPr>
        <p:spPr>
          <a:xfrm>
            <a:off x="4140038" y="3130148"/>
            <a:ext cx="363474" cy="484632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4345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657350" y="132418"/>
            <a:ext cx="7886700" cy="740795"/>
          </a:xfrm>
        </p:spPr>
        <p:txBody>
          <a:bodyPr/>
          <a:lstStyle>
            <a:lvl1pPr>
              <a:defRPr sz="1500" b="0">
                <a:solidFill>
                  <a:srgbClr val="345DA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926990" y="1913737"/>
            <a:ext cx="3910726" cy="594053"/>
          </a:xfrm>
          <a:solidFill>
            <a:srgbClr val="D2DA7A"/>
          </a:solidFill>
        </p:spPr>
        <p:txBody>
          <a:bodyPr tIns="144000" rIns="180000">
            <a:noAutofit/>
          </a:bodyPr>
          <a:lstStyle>
            <a:lvl2pPr marL="342892" indent="0">
              <a:buNone/>
              <a:defRPr sz="1200"/>
            </a:lvl2pPr>
            <a:lvl3pPr marL="134997" indent="0" algn="ctr">
              <a:spcBef>
                <a:spcPts val="900"/>
              </a:spcBef>
              <a:buNone/>
              <a:defRPr sz="1200"/>
            </a:lvl3pPr>
            <a:lvl4pPr marL="134997" indent="0" algn="ctr">
              <a:spcBef>
                <a:spcPts val="900"/>
              </a:spcBef>
              <a:buNone/>
              <a:defRPr sz="1200"/>
            </a:lvl4pPr>
            <a:lvl5pPr marL="134997" indent="0" algn="ctr">
              <a:spcBef>
                <a:spcPts val="900"/>
              </a:spcBef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Название 1"/>
          <p:cNvSpPr txBox="1">
            <a:spLocks/>
          </p:cNvSpPr>
          <p:nvPr/>
        </p:nvSpPr>
        <p:spPr>
          <a:xfrm>
            <a:off x="4914901" y="1596043"/>
            <a:ext cx="3434643" cy="2547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7D8525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Альтернатива</a:t>
            </a:r>
          </a:p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1200" cap="none" spc="0" normalizeH="0" baseline="0" noProof="0" dirty="0">
              <a:ln>
                <a:noFill/>
              </a:ln>
              <a:solidFill>
                <a:srgbClr val="7D8525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" name="Название 1"/>
          <p:cNvSpPr txBox="1">
            <a:spLocks/>
          </p:cNvSpPr>
          <p:nvPr/>
        </p:nvSpPr>
        <p:spPr>
          <a:xfrm>
            <a:off x="628651" y="1539319"/>
            <a:ext cx="3459302" cy="2496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955E4B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Учебники, не включённые в ФПУ</a:t>
            </a:r>
          </a:p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rgbClr val="955E4B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83384" y="1919554"/>
            <a:ext cx="2912657" cy="824283"/>
          </a:xfrm>
          <a:solidFill>
            <a:srgbClr val="E9E3E1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685783" indent="0" algn="ctr">
              <a:buNone/>
              <a:defRPr sz="12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Нашивка 13"/>
          <p:cNvSpPr/>
          <p:nvPr/>
        </p:nvSpPr>
        <p:spPr>
          <a:xfrm>
            <a:off x="3433244" y="2023159"/>
            <a:ext cx="363474" cy="484632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3926990" y="2507791"/>
            <a:ext cx="3910726" cy="1223952"/>
          </a:xfrm>
          <a:solidFill>
            <a:srgbClr val="D2DA7A"/>
          </a:solidFill>
        </p:spPr>
        <p:txBody>
          <a:bodyPr rIns="180000">
            <a:normAutofit/>
          </a:bodyPr>
          <a:lstStyle>
            <a:lvl2pPr marL="342892" indent="0">
              <a:buNone/>
              <a:defRPr sz="900"/>
            </a:lvl2pPr>
            <a:lvl3pPr marL="685783" indent="0">
              <a:buNone/>
              <a:defRPr sz="900"/>
            </a:lvl3pPr>
            <a:lvl4pPr marL="128585" indent="-128585">
              <a:buFont typeface="Arial" panose="020B0604020202020204" pitchFamily="34" charset="0"/>
              <a:buChar char="•"/>
              <a:defRPr sz="900"/>
            </a:lvl4pPr>
            <a:lvl5pPr marL="128585" indent="-128585">
              <a:buFont typeface="Arial" panose="020B0604020202020204" pitchFamily="34" charset="0"/>
              <a:buChar char="•"/>
              <a:defRPr sz="900"/>
            </a:lvl5pPr>
          </a:lstStyle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83384" y="4099374"/>
            <a:ext cx="2912657" cy="824283"/>
          </a:xfrm>
          <a:solidFill>
            <a:srgbClr val="E9E3E1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685783" indent="0" algn="ctr">
              <a:buNone/>
              <a:defRPr sz="12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Нашивка 13"/>
          <p:cNvSpPr/>
          <p:nvPr/>
        </p:nvSpPr>
        <p:spPr>
          <a:xfrm>
            <a:off x="3433244" y="4132593"/>
            <a:ext cx="363474" cy="484632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3926990" y="4135045"/>
            <a:ext cx="3910726" cy="594053"/>
          </a:xfrm>
          <a:solidFill>
            <a:srgbClr val="D2DA7A"/>
          </a:solidFill>
        </p:spPr>
        <p:txBody>
          <a:bodyPr tIns="144000" rIns="180000">
            <a:noAutofit/>
          </a:bodyPr>
          <a:lstStyle>
            <a:lvl2pPr marL="342892" indent="0">
              <a:buNone/>
              <a:defRPr sz="1200"/>
            </a:lvl2pPr>
            <a:lvl3pPr marL="134997" indent="0" algn="ctr">
              <a:spcBef>
                <a:spcPts val="900"/>
              </a:spcBef>
              <a:buNone/>
              <a:defRPr sz="1200"/>
            </a:lvl3pPr>
            <a:lvl4pPr marL="134997" indent="0" algn="ctr">
              <a:spcBef>
                <a:spcPts val="900"/>
              </a:spcBef>
              <a:buNone/>
              <a:defRPr sz="1200"/>
            </a:lvl4pPr>
            <a:lvl5pPr marL="134997" indent="0" algn="ctr">
              <a:spcBef>
                <a:spcPts val="900"/>
              </a:spcBef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3926990" y="4729097"/>
            <a:ext cx="3910726" cy="1223952"/>
          </a:xfrm>
          <a:solidFill>
            <a:srgbClr val="D2DA7A"/>
          </a:solidFill>
        </p:spPr>
        <p:txBody>
          <a:bodyPr rIns="180000">
            <a:normAutofit/>
          </a:bodyPr>
          <a:lstStyle>
            <a:lvl2pPr marL="342892" indent="0">
              <a:buNone/>
              <a:defRPr sz="900"/>
            </a:lvl2pPr>
            <a:lvl3pPr marL="685783" indent="0">
              <a:buNone/>
              <a:defRPr sz="900"/>
            </a:lvl3pPr>
            <a:lvl4pPr marL="128585" indent="-128585">
              <a:buFont typeface="Arial" panose="020B0604020202020204" pitchFamily="34" charset="0"/>
              <a:buChar char="•"/>
              <a:defRPr sz="900"/>
            </a:lvl4pPr>
            <a:lvl5pPr marL="128585" indent="-128585">
              <a:buFont typeface="Arial" panose="020B0604020202020204" pitchFamily="34" charset="0"/>
              <a:buChar char="•"/>
              <a:defRPr sz="900"/>
            </a:lvl5pPr>
          </a:lstStyle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619640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657350" y="132418"/>
            <a:ext cx="7886700" cy="740795"/>
          </a:xfrm>
        </p:spPr>
        <p:txBody>
          <a:bodyPr/>
          <a:lstStyle>
            <a:lvl1pPr>
              <a:defRPr sz="1500" b="0">
                <a:solidFill>
                  <a:srgbClr val="345DA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4633784" y="1913737"/>
            <a:ext cx="4213450" cy="594053"/>
          </a:xfrm>
          <a:solidFill>
            <a:srgbClr val="D2DA7A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134997" indent="0" algn="ctr">
              <a:spcBef>
                <a:spcPts val="900"/>
              </a:spcBef>
              <a:buNone/>
              <a:defRPr sz="1200"/>
            </a:lvl3pPr>
            <a:lvl4pPr marL="134997" indent="0" algn="ctr">
              <a:spcBef>
                <a:spcPts val="900"/>
              </a:spcBef>
              <a:buNone/>
              <a:defRPr sz="1200"/>
            </a:lvl4pPr>
            <a:lvl5pPr marL="134997" indent="0" algn="ctr">
              <a:spcBef>
                <a:spcPts val="900"/>
              </a:spcBef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Название 1"/>
          <p:cNvSpPr txBox="1">
            <a:spLocks/>
          </p:cNvSpPr>
          <p:nvPr/>
        </p:nvSpPr>
        <p:spPr>
          <a:xfrm>
            <a:off x="5709358" y="1541043"/>
            <a:ext cx="3434643" cy="2547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7D8525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Альтернатива</a:t>
            </a:r>
          </a:p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1200" cap="none" spc="0" normalizeH="0" baseline="0" noProof="0" dirty="0">
              <a:ln>
                <a:noFill/>
              </a:ln>
              <a:solidFill>
                <a:srgbClr val="7D8525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" name="Название 1"/>
          <p:cNvSpPr txBox="1">
            <a:spLocks/>
          </p:cNvSpPr>
          <p:nvPr/>
        </p:nvSpPr>
        <p:spPr>
          <a:xfrm>
            <a:off x="1021042" y="1522715"/>
            <a:ext cx="3459302" cy="2496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955E4B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Учебники, не включённые в ФПУ</a:t>
            </a:r>
          </a:p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rgbClr val="955E4B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83382" y="1919554"/>
            <a:ext cx="3626386" cy="691843"/>
          </a:xfrm>
          <a:solidFill>
            <a:srgbClr val="E9E3E1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685783" indent="0" algn="ctr">
              <a:buNone/>
              <a:defRPr sz="12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Нашивка 13"/>
          <p:cNvSpPr/>
          <p:nvPr/>
        </p:nvSpPr>
        <p:spPr>
          <a:xfrm>
            <a:off x="4140038" y="2023157"/>
            <a:ext cx="363474" cy="484632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4633784" y="2507791"/>
            <a:ext cx="4213450" cy="2561967"/>
          </a:xfrm>
          <a:solidFill>
            <a:srgbClr val="D2DA7A"/>
          </a:solidFill>
        </p:spPr>
        <p:txBody>
          <a:bodyPr>
            <a:normAutofit/>
          </a:bodyPr>
          <a:lstStyle>
            <a:lvl2pPr marL="342892" indent="0">
              <a:buNone/>
              <a:defRPr sz="900"/>
            </a:lvl2pPr>
            <a:lvl3pPr marL="685783" indent="0">
              <a:buNone/>
              <a:defRPr sz="900"/>
            </a:lvl3pPr>
            <a:lvl4pPr marL="128585" indent="-128585">
              <a:buFont typeface="Arial" panose="020B0604020202020204" pitchFamily="34" charset="0"/>
              <a:buChar char="•"/>
              <a:defRPr sz="900"/>
            </a:lvl4pPr>
            <a:lvl5pPr marL="128585" indent="-128585">
              <a:buFont typeface="Arial" panose="020B0604020202020204" pitchFamily="34" charset="0"/>
              <a:buChar char="•"/>
              <a:defRPr sz="900"/>
            </a:lvl5pPr>
          </a:lstStyle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83382" y="3096930"/>
            <a:ext cx="3626386" cy="691843"/>
          </a:xfrm>
          <a:solidFill>
            <a:srgbClr val="E9E3E1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685783" indent="0" algn="ctr">
              <a:buNone/>
              <a:defRPr sz="12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Нашивка 13"/>
          <p:cNvSpPr/>
          <p:nvPr/>
        </p:nvSpPr>
        <p:spPr>
          <a:xfrm>
            <a:off x="4140038" y="3130148"/>
            <a:ext cx="363474" cy="484632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7" hasCustomPrompt="1"/>
          </p:nvPr>
        </p:nvSpPr>
        <p:spPr>
          <a:xfrm>
            <a:off x="383382" y="4274308"/>
            <a:ext cx="3626386" cy="691843"/>
          </a:xfrm>
          <a:solidFill>
            <a:srgbClr val="E9E3E1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685783" indent="0" algn="ctr">
              <a:buNone/>
              <a:defRPr sz="12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Нашивка 13"/>
          <p:cNvSpPr/>
          <p:nvPr/>
        </p:nvSpPr>
        <p:spPr>
          <a:xfrm>
            <a:off x="4140038" y="4307525"/>
            <a:ext cx="363474" cy="484632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94850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657350" y="132418"/>
            <a:ext cx="7886700" cy="740795"/>
          </a:xfrm>
        </p:spPr>
        <p:txBody>
          <a:bodyPr/>
          <a:lstStyle>
            <a:lvl1pPr>
              <a:defRPr sz="1500" b="0">
                <a:solidFill>
                  <a:srgbClr val="345DA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383382" y="3645930"/>
            <a:ext cx="3057976" cy="2076451"/>
          </a:xfrm>
          <a:solidFill>
            <a:srgbClr val="D2DA7A"/>
          </a:solidFill>
        </p:spPr>
        <p:txBody>
          <a:bodyPr/>
          <a:lstStyle/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Название 1"/>
          <p:cNvSpPr txBox="1">
            <a:spLocks/>
          </p:cNvSpPr>
          <p:nvPr/>
        </p:nvSpPr>
        <p:spPr>
          <a:xfrm>
            <a:off x="142637" y="3301524"/>
            <a:ext cx="3434643" cy="2547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7D8525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Альтернатива</a:t>
            </a:r>
          </a:p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1200" cap="none" spc="0" normalizeH="0" baseline="0" noProof="0" dirty="0">
              <a:ln>
                <a:noFill/>
              </a:ln>
              <a:solidFill>
                <a:srgbClr val="7D8525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" name="Название 1"/>
          <p:cNvSpPr txBox="1">
            <a:spLocks/>
          </p:cNvSpPr>
          <p:nvPr/>
        </p:nvSpPr>
        <p:spPr>
          <a:xfrm>
            <a:off x="188574" y="1455967"/>
            <a:ext cx="3459302" cy="2496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955E4B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Учебники, не включённые в ФПУ</a:t>
            </a:r>
          </a:p>
          <a:p>
            <a:pPr marL="0" marR="0" lvl="0" indent="0" algn="ctr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rgbClr val="955E4B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83382" y="1919552"/>
            <a:ext cx="3057976" cy="765984"/>
          </a:xfrm>
          <a:solidFill>
            <a:srgbClr val="E9E3E1"/>
          </a:solidFill>
        </p:spPr>
        <p:txBody>
          <a:bodyPr/>
          <a:lstStyle>
            <a:lvl3pPr marL="685783" indent="0">
              <a:buNone/>
              <a:defRPr/>
            </a:lvl3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3922844" y="3623804"/>
            <a:ext cx="2502671" cy="2076451"/>
          </a:xfrm>
          <a:solidFill>
            <a:srgbClr val="D2DA7A"/>
          </a:solidFill>
        </p:spPr>
        <p:txBody>
          <a:bodyPr/>
          <a:lstStyle/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Название 1"/>
          <p:cNvSpPr txBox="1">
            <a:spLocks/>
          </p:cNvSpPr>
          <p:nvPr/>
        </p:nvSpPr>
        <p:spPr>
          <a:xfrm>
            <a:off x="3682100" y="3279397"/>
            <a:ext cx="3434643" cy="2547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7D8525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Альтернатива</a:t>
            </a:r>
          </a:p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1200" cap="none" spc="0" normalizeH="0" baseline="0" noProof="0" dirty="0">
              <a:ln>
                <a:noFill/>
              </a:ln>
              <a:solidFill>
                <a:srgbClr val="7D8525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6" name="Название 1"/>
          <p:cNvSpPr txBox="1">
            <a:spLocks/>
          </p:cNvSpPr>
          <p:nvPr/>
        </p:nvSpPr>
        <p:spPr>
          <a:xfrm>
            <a:off x="3728035" y="1433839"/>
            <a:ext cx="3459302" cy="2496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955E4B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Учебники, не включённые в ФПУ</a:t>
            </a:r>
          </a:p>
          <a:p>
            <a:pPr marL="0" marR="0" lvl="0" indent="0" algn="ctr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rgbClr val="955E4B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922844" y="1919554"/>
            <a:ext cx="5085233" cy="765985"/>
          </a:xfrm>
          <a:solidFill>
            <a:srgbClr val="E9E3E1"/>
          </a:solidFill>
        </p:spPr>
        <p:txBody>
          <a:bodyPr/>
          <a:lstStyle>
            <a:lvl3pPr marL="685783" indent="0">
              <a:buNone/>
              <a:defRPr/>
            </a:lvl3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6505406" y="3605053"/>
            <a:ext cx="2502671" cy="2076451"/>
          </a:xfrm>
          <a:solidFill>
            <a:srgbClr val="D2DA7A"/>
          </a:solidFill>
        </p:spPr>
        <p:txBody>
          <a:bodyPr/>
          <a:lstStyle/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9" name="Нашивка 13"/>
          <p:cNvSpPr/>
          <p:nvPr/>
        </p:nvSpPr>
        <p:spPr>
          <a:xfrm rot="5400000">
            <a:off x="1596771" y="2663498"/>
            <a:ext cx="484632" cy="363474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Нашивка 13"/>
          <p:cNvSpPr/>
          <p:nvPr/>
        </p:nvSpPr>
        <p:spPr>
          <a:xfrm rot="5400000">
            <a:off x="5282798" y="2666350"/>
            <a:ext cx="484632" cy="363474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Нашивка 13"/>
          <p:cNvSpPr/>
          <p:nvPr/>
        </p:nvSpPr>
        <p:spPr>
          <a:xfrm rot="5400000">
            <a:off x="7426071" y="2663498"/>
            <a:ext cx="484632" cy="363474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47632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500022" y="1842479"/>
            <a:ext cx="3145222" cy="732528"/>
          </a:xfrm>
          <a:solidFill>
            <a:srgbClr val="E9E3E1"/>
          </a:solidFill>
        </p:spPr>
        <p:txBody>
          <a:bodyPr/>
          <a:lstStyle>
            <a:lvl2pPr marL="342892" indent="0">
              <a:buNone/>
              <a:defRPr/>
            </a:lvl2pPr>
            <a:lvl3pPr marL="685783" indent="0">
              <a:buNone/>
              <a:defRPr/>
            </a:lvl3pPr>
            <a:lvl4pPr marL="0" indent="0">
              <a:buNone/>
              <a:defRPr b="1"/>
            </a:lvl4pPr>
            <a:lvl5pPr marL="0" indent="0">
              <a:buNone/>
              <a:defRPr/>
            </a:lvl5pPr>
          </a:lstStyle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657350" y="132418"/>
            <a:ext cx="7886700" cy="740795"/>
          </a:xfrm>
        </p:spPr>
        <p:txBody>
          <a:bodyPr/>
          <a:lstStyle>
            <a:lvl1pPr>
              <a:defRPr sz="1500" b="0">
                <a:solidFill>
                  <a:srgbClr val="345DA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15" name="Название 1"/>
          <p:cNvSpPr txBox="1">
            <a:spLocks/>
          </p:cNvSpPr>
          <p:nvPr/>
        </p:nvSpPr>
        <p:spPr>
          <a:xfrm>
            <a:off x="2455793" y="2873525"/>
            <a:ext cx="3434643" cy="2547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7D8525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Альтернатива</a:t>
            </a:r>
          </a:p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1200" cap="none" spc="0" normalizeH="0" baseline="0" noProof="0" dirty="0">
              <a:ln>
                <a:noFill/>
              </a:ln>
              <a:solidFill>
                <a:srgbClr val="7D8525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6" name="Название 1"/>
          <p:cNvSpPr txBox="1">
            <a:spLocks/>
          </p:cNvSpPr>
          <p:nvPr/>
        </p:nvSpPr>
        <p:spPr>
          <a:xfrm>
            <a:off x="2517577" y="1418411"/>
            <a:ext cx="3459302" cy="2496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955E4B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Учебники, не включённые в ФПУ</a:t>
            </a:r>
          </a:p>
          <a:p>
            <a:pPr marL="0" marR="0" lvl="0" indent="0" algn="ctr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rgbClr val="955E4B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2" name="Нашивка 13"/>
          <p:cNvSpPr/>
          <p:nvPr/>
        </p:nvSpPr>
        <p:spPr>
          <a:xfrm rot="5400000">
            <a:off x="1830317" y="2772550"/>
            <a:ext cx="484632" cy="363474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500022" y="3359313"/>
            <a:ext cx="3145222" cy="594053"/>
          </a:xfrm>
          <a:solidFill>
            <a:srgbClr val="D2DA7A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134997" indent="0" algn="ctr">
              <a:spcBef>
                <a:spcPts val="900"/>
              </a:spcBef>
              <a:buNone/>
              <a:defRPr sz="1200"/>
            </a:lvl3pPr>
            <a:lvl4pPr marL="134997" indent="0" algn="ctr">
              <a:spcBef>
                <a:spcPts val="900"/>
              </a:spcBef>
              <a:buNone/>
              <a:defRPr sz="1200"/>
            </a:lvl4pPr>
            <a:lvl5pPr marL="134997" indent="0" algn="ctr">
              <a:spcBef>
                <a:spcPts val="900"/>
              </a:spcBef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8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500022" y="3953367"/>
            <a:ext cx="3145222" cy="2346783"/>
          </a:xfrm>
          <a:solidFill>
            <a:srgbClr val="D2DA7A"/>
          </a:solidFill>
        </p:spPr>
        <p:txBody>
          <a:bodyPr>
            <a:normAutofit/>
          </a:bodyPr>
          <a:lstStyle>
            <a:lvl2pPr marL="342892" indent="0">
              <a:buNone/>
              <a:defRPr sz="900"/>
            </a:lvl2pPr>
            <a:lvl3pPr marL="685783" indent="0">
              <a:buNone/>
              <a:defRPr sz="900"/>
            </a:lvl3pPr>
            <a:lvl4pPr marL="128585" indent="-128585">
              <a:lnSpc>
                <a:spcPct val="100000"/>
              </a:lnSpc>
              <a:buFont typeface="Arial" panose="020B0604020202020204" pitchFamily="34" charset="0"/>
              <a:buChar char="•"/>
              <a:defRPr sz="900"/>
            </a:lvl4pPr>
            <a:lvl5pPr marL="128585" indent="-128585">
              <a:lnSpc>
                <a:spcPct val="100000"/>
              </a:lnSpc>
              <a:buFont typeface="Arial" panose="020B0604020202020204" pitchFamily="34" charset="0"/>
              <a:buChar char="•"/>
              <a:defRPr sz="900"/>
            </a:lvl5pPr>
          </a:lstStyle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7" hasCustomPrompt="1"/>
          </p:nvPr>
        </p:nvSpPr>
        <p:spPr>
          <a:xfrm>
            <a:off x="4885340" y="1816735"/>
            <a:ext cx="3145222" cy="732528"/>
          </a:xfrm>
          <a:solidFill>
            <a:srgbClr val="E9E3E1"/>
          </a:solidFill>
        </p:spPr>
        <p:txBody>
          <a:bodyPr/>
          <a:lstStyle>
            <a:lvl2pPr marL="342892" indent="0">
              <a:buNone/>
              <a:defRPr/>
            </a:lvl2pPr>
            <a:lvl3pPr marL="685783" indent="0">
              <a:buNone/>
              <a:defRPr/>
            </a:lvl3pPr>
            <a:lvl4pPr marL="0" indent="0">
              <a:buNone/>
              <a:defRPr b="1"/>
            </a:lvl4pPr>
            <a:lvl5pPr marL="0" indent="0">
              <a:buNone/>
              <a:defRPr/>
            </a:lvl5pPr>
          </a:lstStyle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0" name="Нашивка 13"/>
          <p:cNvSpPr/>
          <p:nvPr/>
        </p:nvSpPr>
        <p:spPr>
          <a:xfrm rot="5400000">
            <a:off x="6215634" y="2746806"/>
            <a:ext cx="484632" cy="363474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4885340" y="3333568"/>
            <a:ext cx="3145222" cy="594053"/>
          </a:xfrm>
          <a:solidFill>
            <a:srgbClr val="D2DA7A"/>
          </a:solidFill>
        </p:spPr>
        <p:txBody>
          <a:bodyPr>
            <a:noAutofit/>
          </a:bodyPr>
          <a:lstStyle>
            <a:lvl2pPr marL="342892" indent="0">
              <a:buNone/>
              <a:defRPr sz="1200"/>
            </a:lvl2pPr>
            <a:lvl3pPr marL="134997" indent="0" algn="ctr">
              <a:spcBef>
                <a:spcPts val="900"/>
              </a:spcBef>
              <a:buNone/>
              <a:defRPr sz="1200"/>
            </a:lvl3pPr>
            <a:lvl4pPr marL="134997" indent="0" algn="ctr">
              <a:spcBef>
                <a:spcPts val="900"/>
              </a:spcBef>
              <a:buNone/>
              <a:defRPr sz="1200"/>
            </a:lvl4pPr>
            <a:lvl5pPr marL="134997" indent="0" algn="ctr">
              <a:spcBef>
                <a:spcPts val="900"/>
              </a:spcBef>
              <a:buNone/>
              <a:defRPr sz="1200"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4885340" y="3927623"/>
            <a:ext cx="3145222" cy="2346783"/>
          </a:xfrm>
          <a:solidFill>
            <a:srgbClr val="D2DA7A"/>
          </a:solidFill>
        </p:spPr>
        <p:txBody>
          <a:bodyPr>
            <a:normAutofit/>
          </a:bodyPr>
          <a:lstStyle>
            <a:lvl2pPr marL="342892" indent="0">
              <a:buNone/>
              <a:defRPr sz="900"/>
            </a:lvl2pPr>
            <a:lvl3pPr marL="685783" indent="0">
              <a:buNone/>
              <a:defRPr sz="900"/>
            </a:lvl3pPr>
            <a:lvl4pPr marL="128585" indent="-128585">
              <a:lnSpc>
                <a:spcPct val="100000"/>
              </a:lnSpc>
              <a:buFont typeface="Arial" panose="020B0604020202020204" pitchFamily="34" charset="0"/>
              <a:buChar char="•"/>
              <a:defRPr sz="900"/>
            </a:lvl4pPr>
            <a:lvl5pPr marL="128585" indent="-128585">
              <a:lnSpc>
                <a:spcPct val="100000"/>
              </a:lnSpc>
              <a:buFont typeface="Arial" panose="020B0604020202020204" pitchFamily="34" charset="0"/>
              <a:buChar char="•"/>
              <a:defRPr sz="900"/>
            </a:lvl5pPr>
          </a:lstStyle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5962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500022" y="1842481"/>
            <a:ext cx="7667795" cy="657323"/>
          </a:xfrm>
          <a:solidFill>
            <a:srgbClr val="E9E3E1"/>
          </a:solidFill>
        </p:spPr>
        <p:txBody>
          <a:bodyPr/>
          <a:lstStyle>
            <a:lvl2pPr marL="342892" indent="0">
              <a:buNone/>
              <a:defRPr/>
            </a:lvl2pPr>
            <a:lvl3pPr marL="685783" indent="0">
              <a:buNone/>
              <a:defRPr/>
            </a:lvl3pPr>
            <a:lvl4pPr marL="0" indent="0">
              <a:buNone/>
              <a:defRPr b="1"/>
            </a:lvl4pPr>
            <a:lvl5pPr marL="0" indent="0">
              <a:buNone/>
              <a:defRPr/>
            </a:lvl5pPr>
          </a:lstStyle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657350" y="132418"/>
            <a:ext cx="7886700" cy="740795"/>
          </a:xfrm>
        </p:spPr>
        <p:txBody>
          <a:bodyPr/>
          <a:lstStyle>
            <a:lvl1pPr>
              <a:defRPr sz="1500" b="0">
                <a:solidFill>
                  <a:srgbClr val="345DA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15" name="Название 1"/>
          <p:cNvSpPr txBox="1">
            <a:spLocks/>
          </p:cNvSpPr>
          <p:nvPr/>
        </p:nvSpPr>
        <p:spPr>
          <a:xfrm>
            <a:off x="2511398" y="3104600"/>
            <a:ext cx="3434643" cy="2547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7D8525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Альтернатива</a:t>
            </a:r>
          </a:p>
          <a:p>
            <a:pPr marL="0" marR="0" lvl="0" indent="0" algn="l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1" i="0" u="none" strike="noStrike" kern="1200" cap="none" spc="0" normalizeH="0" baseline="0" noProof="0" dirty="0">
              <a:ln>
                <a:noFill/>
              </a:ln>
              <a:solidFill>
                <a:srgbClr val="7D8525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6" name="Название 1"/>
          <p:cNvSpPr txBox="1">
            <a:spLocks/>
          </p:cNvSpPr>
          <p:nvPr/>
        </p:nvSpPr>
        <p:spPr>
          <a:xfrm>
            <a:off x="2511397" y="1485177"/>
            <a:ext cx="3459302" cy="249612"/>
          </a:xfrm>
          <a:prstGeom prst="rect">
            <a:avLst/>
          </a:prstGeom>
          <a:noFill/>
        </p:spPr>
        <p:txBody>
          <a:bodyPr vert="horz" lIns="77916" tIns="38958" rIns="77916" bIns="38958" rtlCol="0" anchor="t" anchorCtr="0">
            <a:noAutofit/>
          </a:bodyPr>
          <a:lstStyle/>
          <a:p>
            <a:pPr marL="0" marR="0" lvl="0" indent="0" algn="ctr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955E4B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Учебники, не включённые в ФПУ</a:t>
            </a:r>
          </a:p>
          <a:p>
            <a:pPr marL="0" marR="0" lvl="0" indent="0" algn="ctr" defTabSz="685783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rgbClr val="955E4B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3082584" y="3393629"/>
            <a:ext cx="2502671" cy="2467252"/>
          </a:xfrm>
          <a:solidFill>
            <a:srgbClr val="D2DA7A"/>
          </a:solidFill>
        </p:spPr>
        <p:txBody>
          <a:bodyPr/>
          <a:lstStyle>
            <a:lvl2pPr marL="342892" indent="0">
              <a:buNone/>
              <a:defRPr/>
            </a:lvl2pPr>
            <a:lvl3pPr marL="0" indent="0">
              <a:buNone/>
              <a:defRPr b="1"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0" name="Нашивка 13"/>
          <p:cNvSpPr/>
          <p:nvPr/>
        </p:nvSpPr>
        <p:spPr>
          <a:xfrm rot="5400000">
            <a:off x="3804666" y="2691788"/>
            <a:ext cx="484632" cy="363474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5665146" y="3389851"/>
            <a:ext cx="2502671" cy="2467252"/>
          </a:xfrm>
          <a:solidFill>
            <a:srgbClr val="D2DA7A"/>
          </a:solidFill>
        </p:spPr>
        <p:txBody>
          <a:bodyPr/>
          <a:lstStyle>
            <a:lvl2pPr marL="342892" indent="0">
              <a:buNone/>
              <a:defRPr/>
            </a:lvl2pPr>
            <a:lvl3pPr marL="0" indent="0">
              <a:buNone/>
              <a:defRPr b="1"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2" name="Нашивка 13"/>
          <p:cNvSpPr/>
          <p:nvPr/>
        </p:nvSpPr>
        <p:spPr>
          <a:xfrm rot="5400000">
            <a:off x="1518351" y="2669043"/>
            <a:ext cx="484632" cy="363474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Нашивка 13"/>
          <p:cNvSpPr/>
          <p:nvPr/>
        </p:nvSpPr>
        <p:spPr>
          <a:xfrm rot="5400000">
            <a:off x="6674165" y="2694298"/>
            <a:ext cx="484632" cy="363474"/>
          </a:xfrm>
          <a:prstGeom prst="chevron">
            <a:avLst/>
          </a:prstGeom>
          <a:solidFill>
            <a:srgbClr val="955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406016" y="3389851"/>
            <a:ext cx="2502671" cy="2467252"/>
          </a:xfrm>
          <a:solidFill>
            <a:srgbClr val="D2DA7A"/>
          </a:solidFill>
        </p:spPr>
        <p:txBody>
          <a:bodyPr/>
          <a:lstStyle>
            <a:lvl2pPr marL="342892" indent="0">
              <a:buNone/>
              <a:defRPr/>
            </a:lvl2pPr>
            <a:lvl3pPr marL="0" indent="0">
              <a:buNone/>
              <a:defRPr b="1"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0334289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0143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1500">
                <a:solidFill>
                  <a:srgbClr val="345DA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99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906162"/>
            <a:ext cx="7886700" cy="1150595"/>
          </a:xfrm>
        </p:spPr>
        <p:txBody>
          <a:bodyPr/>
          <a:lstStyle>
            <a:lvl1pPr>
              <a:defRPr>
                <a:solidFill>
                  <a:srgbClr val="345DAE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2076579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907957"/>
            <a:ext cx="3868340" cy="32817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7960" y="2044400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1" y="2907957"/>
            <a:ext cx="3887391" cy="32817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7744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1500">
                <a:solidFill>
                  <a:srgbClr val="345DA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8074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5048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37969"/>
            <a:ext cx="2949178" cy="1373659"/>
          </a:xfrm>
        </p:spPr>
        <p:txBody>
          <a:bodyPr anchor="b"/>
          <a:lstStyle>
            <a:lvl1pPr>
              <a:defRPr sz="1500">
                <a:solidFill>
                  <a:srgbClr val="345DAE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6200" y="134165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8650" y="2411627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6118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987426"/>
            <a:ext cx="2949178" cy="1514817"/>
          </a:xfrm>
        </p:spPr>
        <p:txBody>
          <a:bodyPr anchor="b"/>
          <a:lstStyle>
            <a:lvl1pPr>
              <a:defRPr sz="1350">
                <a:solidFill>
                  <a:srgbClr val="345DAE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487829"/>
            <a:ext cx="2949178" cy="3381161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39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0696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7"/>
            <a:ext cx="1971675" cy="581183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1" y="365127"/>
            <a:ext cx="5800725" cy="581183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57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4475931" y="6500813"/>
            <a:ext cx="185442" cy="255588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231056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16294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7350" y="132417"/>
            <a:ext cx="7886700" cy="8174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050" spc="-30" dirty="0">
                <a:solidFill>
                  <a:srgbClr val="294790"/>
                </a:solidFill>
                <a:cs typeface="Arial" pitchFamily="34" charset="0"/>
              </a:rPr>
              <a:t>ОБРАЗЕЦ ЗАГОЛОВКА</a:t>
            </a:r>
            <a:endParaRPr lang="ru-RU" sz="3300" spc="-30" dirty="0">
              <a:solidFill>
                <a:srgbClr val="294790"/>
              </a:solidFill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defTabSz="685800"/>
            <a:fld id="{509EA815-1B09-4B5E-B462-A8372F8CE18A}" type="datetimeFigureOut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04.12.2020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defTabSz="685800"/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defTabSz="685800"/>
            <a:fld id="{5E0FCEC0-5EBF-4EFA-A9E6-CE7B52B36310}" type="slidenum">
              <a:rPr lang="ru-RU" smtClean="0">
                <a:solidFill>
                  <a:srgbClr val="E7E6E6">
                    <a:lumMod val="50000"/>
                  </a:srgbClr>
                </a:solidFill>
              </a:rPr>
              <a:pPr defTabSz="685800"/>
              <a:t>‹#›</a:t>
            </a:fld>
            <a:endParaRPr lang="ru-RU">
              <a:solidFill>
                <a:srgbClr val="E7E6E6">
                  <a:lumMod val="50000"/>
                </a:srgb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53330" y="891636"/>
            <a:ext cx="8676359" cy="0"/>
          </a:xfrm>
          <a:prstGeom prst="line">
            <a:avLst/>
          </a:prstGeom>
          <a:ln w="19050">
            <a:solidFill>
              <a:srgbClr val="2947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53329" y="1"/>
            <a:ext cx="1375446" cy="891636"/>
          </a:xfrm>
          <a:prstGeom prst="rect">
            <a:avLst/>
          </a:prstGeom>
          <a:solidFill>
            <a:srgbClr val="2947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2" descr="C:\Users\akladova\Desktop\logo_prosveschenie-01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27" y="229526"/>
            <a:ext cx="1085850" cy="596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798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15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b="1" kern="1200">
          <a:solidFill>
            <a:srgbClr val="955E4B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1" kern="1200">
          <a:solidFill>
            <a:srgbClr val="955E4B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b="1" kern="1200">
          <a:solidFill>
            <a:srgbClr val="955E4B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rgbClr val="955E4B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rgbClr val="955E4B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8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163828" y="1900490"/>
            <a:ext cx="5811415" cy="30008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rgbClr val="0041B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  <a:p>
            <a:endParaRPr lang="en-US" b="1" dirty="0">
              <a:ln w="9525">
                <a:solidFill>
                  <a:schemeClr val="bg1"/>
                </a:solidFill>
                <a:prstDash val="solid"/>
              </a:ln>
              <a:solidFill>
                <a:srgbClr val="0041B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1FF82CC-802E-4363-9E92-D889AD76BA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6467611"/>
              </p:ext>
            </p:extLst>
          </p:nvPr>
        </p:nvGraphicFramePr>
        <p:xfrm>
          <a:off x="168757" y="141950"/>
          <a:ext cx="1771812" cy="1460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CorelDRAW" r:id="rId4" imgW="8803800" imgH="7252920" progId="">
                  <p:embed/>
                </p:oleObj>
              </mc:Choice>
              <mc:Fallback>
                <p:oleObj name="CorelDRAW" r:id="rId4" imgW="8803800" imgH="725292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757" y="141950"/>
                        <a:ext cx="1771812" cy="14603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D7DCFCC4-3DF4-4C83-9869-92A2524D4A2D}"/>
              </a:ext>
            </a:extLst>
          </p:cNvPr>
          <p:cNvSpPr>
            <a:spLocks noGrp="1"/>
          </p:cNvSpPr>
          <p:nvPr/>
        </p:nvSpPr>
        <p:spPr bwMode="auto">
          <a:xfrm>
            <a:off x="2520891" y="5199018"/>
            <a:ext cx="6454351" cy="126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0" indent="0" algn="ctr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914400" indent="0" algn="ctr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3716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18288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2860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7432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2004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6576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r">
              <a:defRPr/>
            </a:pPr>
            <a:r>
              <a:rPr lang="ru-RU" sz="1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Гавриш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А.И., </a:t>
            </a:r>
          </a:p>
          <a:p>
            <a:pPr algn="r">
              <a:defRPr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кафедры </a:t>
            </a:r>
            <a:endParaRPr lang="ru-RU" sz="1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defRPr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начального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3C6805B-0841-4CE4-A29C-BD4B3585A668}"/>
              </a:ext>
            </a:extLst>
          </p:cNvPr>
          <p:cNvSpPr/>
          <p:nvPr/>
        </p:nvSpPr>
        <p:spPr>
          <a:xfrm>
            <a:off x="1907176" y="47639"/>
            <a:ext cx="71864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 "Крымский республиканский институт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постдипломного педагогического образования"</a:t>
            </a:r>
            <a:endParaRPr lang="en-US" sz="2000" dirty="0">
              <a:solidFill>
                <a:srgbClr val="10101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6353" y="1739153"/>
            <a:ext cx="59435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как одно из условий организации образовательного процесса в начальной школе на высоком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Запись алгоритма в виде схемы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031" y="1133569"/>
            <a:ext cx="7856789" cy="471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054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defTabSz="914377">
              <a:defRPr/>
            </a:pPr>
            <a:r>
              <a:rPr lang="ru-RU" sz="4400" b="1" dirty="0" smtClean="0">
                <a:solidFill>
                  <a:srgbClr val="345DA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345DAE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345DA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Табличный </a:t>
            </a:r>
            <a:r>
              <a:rPr lang="ru-RU" sz="4400" b="1" dirty="0">
                <a:solidFill>
                  <a:srgbClr val="345DA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способ записи алгоритма</a:t>
            </a:r>
            <a:br>
              <a:rPr lang="ru-RU" sz="4400" b="1" dirty="0">
                <a:solidFill>
                  <a:srgbClr val="345DAE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113" y="1882588"/>
            <a:ext cx="7869237" cy="394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194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Использование знаково-символических средств представления информации для создания моделей изучаемых объектов и процессов, схем решения учебных и практических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задач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9576" y="1272988"/>
            <a:ext cx="7198659" cy="558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462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3717" y="1874729"/>
            <a:ext cx="737795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Сравнение углов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1.Вырезать угол и, взяв одну или другую часть, обвести её на другом чистом листе (переход к плоскому углу). Разрезав лист по лучам, получаем два угла, две части плоскости. Оба этих плоских луча могут быть получены благодаря лучам, выходящим из одной точки.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2.Положить чистый лист под лист с заданным углом и проколоть его булавкой в трёх местах: один прокол сделать в вершине и по одному проколу на лучах в любом месте.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3.Положить чистый лист на лист с заданным углом и приложить, например, к окну так, чтобы листы просвечивались, и провести по тем же лучам лучи на чистом листе.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761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2706" y="385482"/>
            <a:ext cx="627529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построения числовой прямой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 целью содержательного обучения счету необходимо понимание ребенком места числа).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1.Построй прямую.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2.Укажи начало отсчета (это число 0).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3.Наметь на числовой прямой место каждому числу, отмеряя между ними одинаковое расстояние.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4.Расставь числа по порядку: 0-10 (помни, что ряд чисел бесконечен).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492188"/>
            <a:ext cx="63021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Сравнение чисел на числовой прямой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1.Найди место первого числа на числовой прямой, отметь его.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2.Найди место второго числа на числовой прямой, отметь его.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Посмотри, какое число больше удалено от нуля, сделай выводы.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43" y="4484330"/>
            <a:ext cx="6301526" cy="163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443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296" y="511160"/>
            <a:ext cx="6301526" cy="12278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474" y="2309486"/>
            <a:ext cx="6301526" cy="14322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296" y="4608031"/>
            <a:ext cx="6301526" cy="122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906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237" y="1485839"/>
            <a:ext cx="6301526" cy="388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907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"/>
            <a:ext cx="8309162" cy="133773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Примерный план работы с алгоритмами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1.Выполнение задания, которое требует новых действий, новых знаний.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2.Коллективное составление алгоритма (обсуждение значения каждого пункта и определение ошибок, к  которым может привести невыполнение каждого пункта алгоритма).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Коллективная работа по составленному алгоритму (выполнение задания, требующее знания полученного алгоритма).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Работа по алгоритму	в группах, в которых ведущую роль будут выполнять или контролировать усвоившие алгоритм учащиеся.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Работа в парах по усвоению материала по алгоритму.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Индивидуальная работа с опорой на алгоритм.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Индивидуальная работа без опоры на алгоритм. </a:t>
            </a:r>
            <a:r>
              <a:rPr 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необходимости проводится коррекционная работа: возвращение к работе по алгоритму, работа в парах, в группах.</a:t>
            </a:r>
            <a:endParaRPr lang="ru-RU" sz="20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56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Свойства алгоритма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дискретность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(определенная закономерность в построении шагов, предусматривающая именно этот шаг, а не другой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шагов (каждый шаг должен быть понятен школьнику и выполним 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(количество шагов должно быть четко определено в каждом конкретном случае и не должно меняться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(алгоритм направлен на выполнение конкретного результата, и ученик должен понимать конечную цель своей работы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(алгоритм должен быть применим к любой учебной задачи рассматриваемого типа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(для решения многих учебных задач можно использовать несколько алгоритмов).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7865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лгоритм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поиска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1.Ознакомься с заданием, определи, знаешь ли ты, как его рационально выполнить.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(9*10,  100*7, 1000*5)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2.Точно определи причину, из-за которой ты не можешь выполнить задание. Назови учебную задачу. Изобрази ее с помощью модели.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а*10, а*100, а*1000 - ?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(это пример не из таблицы умножения, нужно найти способ быстрого нахождения результата)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3.Используй общие способы решения проблемы.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(заменить умножение сложением)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4.Проанализируй полученные результаты, определи рациональный способ получения результата.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(9+9+9+9+9+9+9+9+9+9=90; 100+100+100+100+100+100+100=700 и т.д.)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5.Через модель продемонстрируй способ. Проанализируй: понятна ли всем модель (алгоритм), удобна ли при использовании.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а*1</a:t>
            </a:r>
            <a:r>
              <a:rPr lang="ru-RU" dirty="0">
                <a:solidFill>
                  <a:srgbClr val="F79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=а</a:t>
            </a:r>
            <a:r>
              <a:rPr lang="ru-RU" dirty="0">
                <a:solidFill>
                  <a:srgbClr val="F79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  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а*1</a:t>
            </a:r>
            <a:r>
              <a:rPr lang="ru-RU" dirty="0">
                <a:solidFill>
                  <a:srgbClr val="F79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=а</a:t>
            </a:r>
            <a:r>
              <a:rPr lang="ru-RU" dirty="0">
                <a:solidFill>
                  <a:srgbClr val="F79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00    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F79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000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*а=а</a:t>
            </a:r>
            <a:r>
              <a:rPr lang="ru-RU" dirty="0">
                <a:solidFill>
                  <a:srgbClr val="F79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000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23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14811" t="18503" r="53883" b="24890"/>
          <a:stretch>
            <a:fillRect/>
          </a:stretch>
        </p:blipFill>
        <p:spPr bwMode="auto">
          <a:xfrm>
            <a:off x="779338" y="872924"/>
            <a:ext cx="7366999" cy="512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06443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9266" y="262584"/>
            <a:ext cx="10028789" cy="618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79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1562" y="857250"/>
            <a:ext cx="2057394" cy="490033"/>
          </a:xfrm>
        </p:spPr>
        <p:txBody>
          <a:bodyPr/>
          <a:lstStyle/>
          <a:p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1 класс 1 часть </a:t>
            </a:r>
            <a:endParaRPr lang="ru-RU" sz="21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5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1233" t="11643" r="13079" b="8974"/>
          <a:stretch>
            <a:fillRect/>
          </a:stretch>
        </p:blipFill>
        <p:spPr bwMode="auto">
          <a:xfrm>
            <a:off x="757704" y="1347283"/>
            <a:ext cx="7572396" cy="446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25114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1562" y="857250"/>
            <a:ext cx="2057394" cy="490033"/>
          </a:xfrm>
        </p:spPr>
        <p:txBody>
          <a:bodyPr/>
          <a:lstStyle/>
          <a:p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1 класс 1 часть </a:t>
            </a:r>
            <a:endParaRPr lang="ru-RU" sz="21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5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1233" t="11643" r="13079" b="8974"/>
          <a:stretch>
            <a:fillRect/>
          </a:stretch>
        </p:blipFill>
        <p:spPr bwMode="auto">
          <a:xfrm>
            <a:off x="596339" y="1463843"/>
            <a:ext cx="7572396" cy="446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6961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 способ записи алгоритма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2231" t="23951" r="14869" b="59106"/>
          <a:stretch>
            <a:fillRect/>
          </a:stretch>
        </p:blipFill>
        <p:spPr bwMode="auto">
          <a:xfrm>
            <a:off x="628650" y="1461247"/>
            <a:ext cx="7627844" cy="427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88967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Алгоритмический язык стрелок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2567" t="42565" r="12308" b="23545"/>
          <a:stretch>
            <a:fillRect/>
          </a:stretch>
        </p:blipFill>
        <p:spPr bwMode="auto">
          <a:xfrm>
            <a:off x="349624" y="1497106"/>
            <a:ext cx="8265458" cy="483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78621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1135</TotalTime>
  <Words>643</Words>
  <Application>Microsoft Office PowerPoint</Application>
  <PresentationFormat>Экран (4:3)</PresentationFormat>
  <Paragraphs>58</Paragraphs>
  <Slides>17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Helvetica Light</vt:lpstr>
      <vt:lpstr>Times New Roman</vt:lpstr>
      <vt:lpstr>Office Theme</vt:lpstr>
      <vt:lpstr>3_Тема Office</vt:lpstr>
      <vt:lpstr>CorelDRAW</vt:lpstr>
      <vt:lpstr>Презентация PowerPoint</vt:lpstr>
      <vt:lpstr>Свойства алгоритма</vt:lpstr>
      <vt:lpstr>Алгоритм поиска</vt:lpstr>
      <vt:lpstr>Презентация PowerPoint</vt:lpstr>
      <vt:lpstr>Презентация PowerPoint</vt:lpstr>
      <vt:lpstr>1 класс 1 часть </vt:lpstr>
      <vt:lpstr>1 класс 1 часть </vt:lpstr>
      <vt:lpstr>Словесный способ записи алгоритма</vt:lpstr>
      <vt:lpstr>Алгоритмический язык стрелок</vt:lpstr>
      <vt:lpstr>Запись алгоритма в виде схемы</vt:lpstr>
      <vt:lpstr> Табличный способ записи алгоритма </vt:lpstr>
      <vt:lpstr>Использование знаково-символических средств представления информации для создания моделей изучаемых объектов и процессов, схем решения учебных и практических задач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Примерный план работы с алгоритмами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Machine</cp:lastModifiedBy>
  <cp:revision>112</cp:revision>
  <dcterms:created xsi:type="dcterms:W3CDTF">2016-11-18T14:12:19Z</dcterms:created>
  <dcterms:modified xsi:type="dcterms:W3CDTF">2020-12-04T09:23:46Z</dcterms:modified>
</cp:coreProperties>
</file>