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1"/>
  </p:notesMasterIdLst>
  <p:sldIdLst>
    <p:sldId id="256" r:id="rId4"/>
    <p:sldId id="284" r:id="rId5"/>
    <p:sldId id="285" r:id="rId6"/>
    <p:sldId id="289" r:id="rId7"/>
    <p:sldId id="291" r:id="rId8"/>
    <p:sldId id="288" r:id="rId9"/>
    <p:sldId id="287" r:id="rId10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7F5"/>
    <a:srgbClr val="20377B"/>
    <a:srgbClr val="7A87B1"/>
    <a:srgbClr val="153566"/>
    <a:srgbClr val="BDBDBD"/>
    <a:srgbClr val="919191"/>
    <a:srgbClr val="C8AD54"/>
    <a:srgbClr val="D4B338"/>
    <a:srgbClr val="002459"/>
    <a:srgbClr val="D8C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l" defTabSz="914400" rtl="0" eaLnBrk="1" latinLnBrk="0" hangingPunct="1">
              <a:defRPr lang="ru-RU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r>
              <a:rPr lang="ru-RU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Самодиагностика готовности 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субъектов РФ </a:t>
            </a:r>
            <a:br>
              <a:rPr lang="ru-RU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введению обновленных ФГОС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Самодиагностика готовности субъетов РФ к введению обновленных ФГОС</c:v>
                </c:pt>
              </c:strCache>
            </c:strRef>
          </c:tx>
          <c:dLbls>
            <c:dLbl>
              <c:idx val="0"/>
              <c:layout>
                <c:manualLayout>
                  <c:x val="0.12111381196633668"/>
                  <c:y val="-6.677890306295249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субъектов РФ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E-4168-B135-07BBA3D1B477}"/>
                </c:ext>
              </c:extLst>
            </c:dLbl>
            <c:dLbl>
              <c:idx val="1"/>
              <c:layout>
                <c:manualLayout>
                  <c:x val="0.1078669887825186"/>
                  <c:y val="7.463524459977043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субъектов РФ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E-4168-B135-07BBA3D1B477}"/>
                </c:ext>
              </c:extLst>
            </c:dLbl>
            <c:dLbl>
              <c:idx val="2"/>
              <c:layout>
                <c:manualLayout>
                  <c:x val="-0.10597473447867939"/>
                  <c:y val="-8.641975690499734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субъекта</a:t>
                    </a:r>
                    <a:r>
                      <a: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РФ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BE-4168-B135-07BBA3D1B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Полная готовность к введению ФГОС</c:v>
                </c:pt>
                <c:pt idx="1">
                  <c:v>Выявлены дефициты</c:v>
                </c:pt>
                <c:pt idx="2">
                  <c:v>Результаты не направлены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40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BE-4168-B135-07BBA3D1B4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101103547017964"/>
          <c:y val="0.41003845958711255"/>
          <c:w val="0.39531040984683607"/>
          <c:h val="0.4004078019134627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txPr>
        <a:bodyPr/>
        <a:lstStyle/>
        <a:p>
          <a:pPr>
            <a:defRPr sz="1600">
              <a:solidFill>
                <a:srgbClr val="20377B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Выявленные дефициты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Учебники</c:v>
                </c:pt>
                <c:pt idx="1">
                  <c:v>Кадры</c:v>
                </c:pt>
                <c:pt idx="2">
                  <c:v>Материальная база</c:v>
                </c:pt>
                <c:pt idx="3">
                  <c:v>ПООП</c:v>
                </c:pt>
                <c:pt idx="4">
                  <c:v>Методрекомендации</c:v>
                </c:pt>
                <c:pt idx="5">
                  <c:v>Оценивание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6-4781-85D2-D595A20D5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8355800"/>
        <c:axId val="269384200"/>
      </c:barChart>
      <c:catAx>
        <c:axId val="26835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9384200"/>
        <c:crosses val="autoZero"/>
        <c:auto val="1"/>
        <c:lblAlgn val="ctr"/>
        <c:lblOffset val="100"/>
        <c:noMultiLvlLbl val="0"/>
      </c:catAx>
      <c:valAx>
        <c:axId val="2693842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субъектов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8355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9A34D-13D5-4A02-A38F-27D0F9F3C1F0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72437F-B836-4D40-B4C3-70DDD33791E5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F3BC-8884-44BD-BDF5-2E7EE19AC0B1}" type="parTrans" cxnId="{E4E2E541-103D-4DC9-B77C-0D21F73C47B9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83CF-E93A-4828-A6A9-D3E0A01A9A13}" type="sibTrans" cxnId="{E4E2E541-103D-4DC9-B77C-0D21F73C47B9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2861F-68A8-4050-A402-BDBDEE781DBC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CE15E-395A-418E-9B91-B0C31F32EEF4}" type="parTrans" cxnId="{B104D703-CEB7-4C83-8F3F-2D9A2EF1B49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28844-56A3-4BE2-839E-4C2605C3F727}" type="sibTrans" cxnId="{B104D703-CEB7-4C83-8F3F-2D9A2EF1B49D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6164E-8F42-49DC-BD6B-836F265710F4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5CB19-2105-48D6-A69C-9BC1F7EE3C3E}" type="parTrans" cxnId="{D5A73336-D24C-4148-BF54-B62A98AF51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0521A-6BD2-4CF3-B08E-AC35908A89C6}" type="sibTrans" cxnId="{D5A73336-D24C-4148-BF54-B62A98AF519F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7E4B0-B000-401A-A57F-5781151FFE09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>
            <a:lnSpc>
              <a:spcPct val="5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24FB3-EC39-479A-AB97-38D7FCCED5CC}" type="par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AECA0-E788-4BF9-AD99-9CF55CD31014}" type="sib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0DF4-14C4-4973-98FF-5947DCC69619}">
      <dgm:prSet phldrT="[Текст]" custT="1"/>
      <dgm:spPr/>
      <dgm:t>
        <a:bodyPr/>
        <a:lstStyle/>
        <a:p>
          <a:pPr>
            <a:lnSpc>
              <a:spcPct val="10000"/>
            </a:lnSpc>
          </a:pP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919A7-92A2-424A-B012-5082C279C444}" type="parTrans" cxnId="{6AB2405E-C446-49C8-83B2-55819FB45E01}">
      <dgm:prSet/>
      <dgm:spPr/>
      <dgm:t>
        <a:bodyPr/>
        <a:lstStyle/>
        <a:p>
          <a:endParaRPr lang="ru-RU" b="1"/>
        </a:p>
      </dgm:t>
    </dgm:pt>
    <dgm:pt modelId="{96F19BE9-5B86-439B-BF30-D0287FFBDCFD}" type="sibTrans" cxnId="{6AB2405E-C446-49C8-83B2-55819FB45E01}">
      <dgm:prSet/>
      <dgm:spPr/>
      <dgm:t>
        <a:bodyPr/>
        <a:lstStyle/>
        <a:p>
          <a:endParaRPr lang="ru-RU" b="1"/>
        </a:p>
      </dgm:t>
    </dgm:pt>
    <dgm:pt modelId="{0EC19D5B-47EA-4A22-AFC4-B0D47C6D264D}" type="pres">
      <dgm:prSet presAssocID="{CF99A34D-13D5-4A02-A38F-27D0F9F3C1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FDC15E9-1642-4BDE-B63A-A76031A232D4}" type="pres">
      <dgm:prSet presAssocID="{CF99A34D-13D5-4A02-A38F-27D0F9F3C1F0}" presName="pyramid" presStyleLbl="node1" presStyleIdx="0" presStyleCnt="1"/>
      <dgm:spPr/>
      <dgm:t>
        <a:bodyPr/>
        <a:lstStyle/>
        <a:p>
          <a:endParaRPr lang="ru-RU"/>
        </a:p>
      </dgm:t>
    </dgm:pt>
    <dgm:pt modelId="{5FF3A441-0238-456F-BA68-957C8FDA8D7F}" type="pres">
      <dgm:prSet presAssocID="{CF99A34D-13D5-4A02-A38F-27D0F9F3C1F0}" presName="theList" presStyleCnt="0"/>
      <dgm:spPr/>
      <dgm:t>
        <a:bodyPr/>
        <a:lstStyle/>
        <a:p>
          <a:endParaRPr lang="ru-RU"/>
        </a:p>
      </dgm:t>
    </dgm:pt>
    <dgm:pt modelId="{96651671-B621-44A4-B476-DD06D69D0DB3}" type="pres">
      <dgm:prSet presAssocID="{9572437F-B836-4D40-B4C3-70DDD33791E5}" presName="aNode" presStyleLbl="fgAcc1" presStyleIdx="0" presStyleCnt="5" custScaleX="87736" custScaleY="2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9F9F-6FCE-4E37-A5CF-6D6719F28149}" type="pres">
      <dgm:prSet presAssocID="{9572437F-B836-4D40-B4C3-70DDD33791E5}" presName="aSpace" presStyleCnt="0"/>
      <dgm:spPr/>
      <dgm:t>
        <a:bodyPr/>
        <a:lstStyle/>
        <a:p>
          <a:endParaRPr lang="ru-RU"/>
        </a:p>
      </dgm:t>
    </dgm:pt>
    <dgm:pt modelId="{74BE8806-F6E1-402B-B696-5F5122A7AC36}" type="pres">
      <dgm:prSet presAssocID="{4002861F-68A8-4050-A402-BDBDEE781DBC}" presName="aNode" presStyleLbl="fgAcc1" presStyleIdx="1" presStyleCnt="5" custScaleX="140433" custScaleY="197268" custLinFactY="128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28C0-577E-4A40-B744-4BEF636A981B}" type="pres">
      <dgm:prSet presAssocID="{4002861F-68A8-4050-A402-BDBDEE781DBC}" presName="aSpace" presStyleCnt="0"/>
      <dgm:spPr/>
      <dgm:t>
        <a:bodyPr/>
        <a:lstStyle/>
        <a:p>
          <a:endParaRPr lang="ru-RU"/>
        </a:p>
      </dgm:t>
    </dgm:pt>
    <dgm:pt modelId="{2F985CB3-21DB-4C45-A0B6-DF8D3D14C500}" type="pres">
      <dgm:prSet presAssocID="{3CA6164E-8F42-49DC-BD6B-836F265710F4}" presName="aNode" presStyleLbl="fgAcc1" presStyleIdx="2" presStyleCnt="5" custScaleX="166213" custScaleY="220101" custLinFactY="266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293F-3142-4CFC-92D5-76A45201127A}" type="pres">
      <dgm:prSet presAssocID="{3CA6164E-8F42-49DC-BD6B-836F265710F4}" presName="aSpace" presStyleCnt="0"/>
      <dgm:spPr/>
      <dgm:t>
        <a:bodyPr/>
        <a:lstStyle/>
        <a:p>
          <a:endParaRPr lang="ru-RU"/>
        </a:p>
      </dgm:t>
    </dgm:pt>
    <dgm:pt modelId="{C1398B6E-A20A-494A-B3E2-F3DF6AC66309}" type="pres">
      <dgm:prSet presAssocID="{DD87E4B0-B000-401A-A57F-5781151FFE09}" presName="aNode" presStyleLbl="fgAcc1" presStyleIdx="3" presStyleCnt="5" custScaleX="191880" custScaleY="238177" custLinFactY="63501" custLinFactNeighborX="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3464-51CF-42B9-81DA-3E9387815C36}" type="pres">
      <dgm:prSet presAssocID="{DD87E4B0-B000-401A-A57F-5781151FFE09}" presName="aSpace" presStyleCnt="0"/>
      <dgm:spPr/>
      <dgm:t>
        <a:bodyPr/>
        <a:lstStyle/>
        <a:p>
          <a:endParaRPr lang="ru-RU"/>
        </a:p>
      </dgm:t>
    </dgm:pt>
    <dgm:pt modelId="{9436DBC9-3224-475C-BE7A-4A0B75E9CFE8}" type="pres">
      <dgm:prSet presAssocID="{63D50DF4-14C4-4973-98FF-5947DCC69619}" presName="aNode" presStyleLbl="fgAcc1" presStyleIdx="4" presStyleCnt="5" custScaleX="224881" custScaleY="128915" custLinFactY="74999" custLinFactNeighborX="-14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EED43-1202-4346-A618-2465CF295755}" type="pres">
      <dgm:prSet presAssocID="{63D50DF4-14C4-4973-98FF-5947DCC69619}" presName="aSpace" presStyleCnt="0"/>
      <dgm:spPr/>
      <dgm:t>
        <a:bodyPr/>
        <a:lstStyle/>
        <a:p>
          <a:endParaRPr lang="ru-RU"/>
        </a:p>
      </dgm:t>
    </dgm:pt>
  </dgm:ptLst>
  <dgm:cxnLst>
    <dgm:cxn modelId="{6AB2405E-C446-49C8-83B2-55819FB45E01}" srcId="{CF99A34D-13D5-4A02-A38F-27D0F9F3C1F0}" destId="{63D50DF4-14C4-4973-98FF-5947DCC69619}" srcOrd="4" destOrd="0" parTransId="{90F919A7-92A2-424A-B012-5082C279C444}" sibTransId="{96F19BE9-5B86-439B-BF30-D0287FFBDCFD}"/>
    <dgm:cxn modelId="{88733C9B-5FC8-4EF8-BF61-69ED5E56D6C9}" type="presOf" srcId="{DD87E4B0-B000-401A-A57F-5781151FFE09}" destId="{C1398B6E-A20A-494A-B3E2-F3DF6AC66309}" srcOrd="0" destOrd="0" presId="urn:microsoft.com/office/officeart/2005/8/layout/pyramid2"/>
    <dgm:cxn modelId="{8A48E67D-B25E-43B7-9007-EB45DB29F2BC}" type="presOf" srcId="{CF99A34D-13D5-4A02-A38F-27D0F9F3C1F0}" destId="{0EC19D5B-47EA-4A22-AFC4-B0D47C6D264D}" srcOrd="0" destOrd="0" presId="urn:microsoft.com/office/officeart/2005/8/layout/pyramid2"/>
    <dgm:cxn modelId="{1880DEE0-DCF7-4C21-93E2-6ACF1D0C5804}" type="presOf" srcId="{4002861F-68A8-4050-A402-BDBDEE781DBC}" destId="{74BE8806-F6E1-402B-B696-5F5122A7AC36}" srcOrd="0" destOrd="0" presId="urn:microsoft.com/office/officeart/2005/8/layout/pyramid2"/>
    <dgm:cxn modelId="{17614C31-F29E-4399-AD18-29F8ADD9D179}" type="presOf" srcId="{9572437F-B836-4D40-B4C3-70DDD33791E5}" destId="{96651671-B621-44A4-B476-DD06D69D0DB3}" srcOrd="0" destOrd="0" presId="urn:microsoft.com/office/officeart/2005/8/layout/pyramid2"/>
    <dgm:cxn modelId="{E4E2E541-103D-4DC9-B77C-0D21F73C47B9}" srcId="{CF99A34D-13D5-4A02-A38F-27D0F9F3C1F0}" destId="{9572437F-B836-4D40-B4C3-70DDD33791E5}" srcOrd="0" destOrd="0" parTransId="{1B64F3BC-8884-44BD-BDF5-2E7EE19AC0B1}" sibTransId="{C8D883CF-E93A-4828-A6A9-D3E0A01A9A13}"/>
    <dgm:cxn modelId="{B104D703-CEB7-4C83-8F3F-2D9A2EF1B49D}" srcId="{CF99A34D-13D5-4A02-A38F-27D0F9F3C1F0}" destId="{4002861F-68A8-4050-A402-BDBDEE781DBC}" srcOrd="1" destOrd="0" parTransId="{45CCE15E-395A-418E-9B91-B0C31F32EEF4}" sibTransId="{B7228844-56A3-4BE2-839E-4C2605C3F727}"/>
    <dgm:cxn modelId="{D1099037-3B63-4D06-8B5C-B6758652B137}" type="presOf" srcId="{3CA6164E-8F42-49DC-BD6B-836F265710F4}" destId="{2F985CB3-21DB-4C45-A0B6-DF8D3D14C500}" srcOrd="0" destOrd="0" presId="urn:microsoft.com/office/officeart/2005/8/layout/pyramid2"/>
    <dgm:cxn modelId="{BAC380B1-EE49-4088-9FD4-87D53BD80DEA}" type="presOf" srcId="{63D50DF4-14C4-4973-98FF-5947DCC69619}" destId="{9436DBC9-3224-475C-BE7A-4A0B75E9CFE8}" srcOrd="0" destOrd="0" presId="urn:microsoft.com/office/officeart/2005/8/layout/pyramid2"/>
    <dgm:cxn modelId="{D5A73336-D24C-4148-BF54-B62A98AF519F}" srcId="{CF99A34D-13D5-4A02-A38F-27D0F9F3C1F0}" destId="{3CA6164E-8F42-49DC-BD6B-836F265710F4}" srcOrd="2" destOrd="0" parTransId="{E0D5CB19-2105-48D6-A69C-9BC1F7EE3C3E}" sibTransId="{6100521A-6BD2-4CF3-B08E-AC35908A89C6}"/>
    <dgm:cxn modelId="{273D3C8E-EC2F-4837-B5B6-628656CEB4BD}" srcId="{CF99A34D-13D5-4A02-A38F-27D0F9F3C1F0}" destId="{DD87E4B0-B000-401A-A57F-5781151FFE09}" srcOrd="3" destOrd="0" parTransId="{38124FB3-EC39-479A-AB97-38D7FCCED5CC}" sibTransId="{B09AECA0-E788-4BF9-AD99-9CF55CD31014}"/>
    <dgm:cxn modelId="{84D892BF-3921-4802-8D46-C84C86838CD6}" type="presParOf" srcId="{0EC19D5B-47EA-4A22-AFC4-B0D47C6D264D}" destId="{4FDC15E9-1642-4BDE-B63A-A76031A232D4}" srcOrd="0" destOrd="0" presId="urn:microsoft.com/office/officeart/2005/8/layout/pyramid2"/>
    <dgm:cxn modelId="{ADB50170-8B53-44AE-B885-7EC4B01AFDEC}" type="presParOf" srcId="{0EC19D5B-47EA-4A22-AFC4-B0D47C6D264D}" destId="{5FF3A441-0238-456F-BA68-957C8FDA8D7F}" srcOrd="1" destOrd="0" presId="urn:microsoft.com/office/officeart/2005/8/layout/pyramid2"/>
    <dgm:cxn modelId="{25A5C243-14E2-400A-9DA1-05BBD29A1380}" type="presParOf" srcId="{5FF3A441-0238-456F-BA68-957C8FDA8D7F}" destId="{96651671-B621-44A4-B476-DD06D69D0DB3}" srcOrd="0" destOrd="0" presId="urn:microsoft.com/office/officeart/2005/8/layout/pyramid2"/>
    <dgm:cxn modelId="{60787AE1-A540-4304-AF10-8965B4816ADF}" type="presParOf" srcId="{5FF3A441-0238-456F-BA68-957C8FDA8D7F}" destId="{8AD19F9F-6FCE-4E37-A5CF-6D6719F28149}" srcOrd="1" destOrd="0" presId="urn:microsoft.com/office/officeart/2005/8/layout/pyramid2"/>
    <dgm:cxn modelId="{FE7C2849-F258-4392-8834-B63B4E23D651}" type="presParOf" srcId="{5FF3A441-0238-456F-BA68-957C8FDA8D7F}" destId="{74BE8806-F6E1-402B-B696-5F5122A7AC36}" srcOrd="2" destOrd="0" presId="urn:microsoft.com/office/officeart/2005/8/layout/pyramid2"/>
    <dgm:cxn modelId="{BFF62101-9DCE-42F4-A1CC-4FE09EC40B1F}" type="presParOf" srcId="{5FF3A441-0238-456F-BA68-957C8FDA8D7F}" destId="{80AF28C0-577E-4A40-B744-4BEF636A981B}" srcOrd="3" destOrd="0" presId="urn:microsoft.com/office/officeart/2005/8/layout/pyramid2"/>
    <dgm:cxn modelId="{2E1CEC8B-DC71-4787-92A6-6D2D181EECC8}" type="presParOf" srcId="{5FF3A441-0238-456F-BA68-957C8FDA8D7F}" destId="{2F985CB3-21DB-4C45-A0B6-DF8D3D14C500}" srcOrd="4" destOrd="0" presId="urn:microsoft.com/office/officeart/2005/8/layout/pyramid2"/>
    <dgm:cxn modelId="{20C5C0A4-FD63-4EA5-AB6F-00E937A6650E}" type="presParOf" srcId="{5FF3A441-0238-456F-BA68-957C8FDA8D7F}" destId="{CB6A293F-3142-4CFC-92D5-76A45201127A}" srcOrd="5" destOrd="0" presId="urn:microsoft.com/office/officeart/2005/8/layout/pyramid2"/>
    <dgm:cxn modelId="{864A0C40-AE54-4CA6-B83D-92CA02860C42}" type="presParOf" srcId="{5FF3A441-0238-456F-BA68-957C8FDA8D7F}" destId="{C1398B6E-A20A-494A-B3E2-F3DF6AC66309}" srcOrd="6" destOrd="0" presId="urn:microsoft.com/office/officeart/2005/8/layout/pyramid2"/>
    <dgm:cxn modelId="{6AECE96F-7234-468B-80B6-47AD75E19DF0}" type="presParOf" srcId="{5FF3A441-0238-456F-BA68-957C8FDA8D7F}" destId="{1FD23464-51CF-42B9-81DA-3E9387815C36}" srcOrd="7" destOrd="0" presId="urn:microsoft.com/office/officeart/2005/8/layout/pyramid2"/>
    <dgm:cxn modelId="{1728C04C-E9C2-4282-A05D-FE61721C280D}" type="presParOf" srcId="{5FF3A441-0238-456F-BA68-957C8FDA8D7F}" destId="{9436DBC9-3224-475C-BE7A-4A0B75E9CFE8}" srcOrd="8" destOrd="0" presId="urn:microsoft.com/office/officeart/2005/8/layout/pyramid2"/>
    <dgm:cxn modelId="{BD0A1763-356E-484C-B729-A1303293014B}" type="presParOf" srcId="{5FF3A441-0238-456F-BA68-957C8FDA8D7F}" destId="{9D2EED43-1202-4346-A618-2465CF2957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E1FD5-5412-452D-87A4-70D0C5CE50C5}" type="doc">
      <dgm:prSet loTypeId="urn:microsoft.com/office/officeart/2005/8/layout/chevron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8926A1-6677-4DE5-AFC4-E6F96F40D1F1}">
      <dgm:prSet custT="1"/>
      <dgm:spPr>
        <a:xfrm rot="5400000">
          <a:off x="-118699" y="1790002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A51133-6987-4D5E-8BF0-80C4D5480179}" type="parTrans" cxnId="{55AE0E52-EEA5-4665-983D-09B80154A3DE}">
      <dgm:prSet/>
      <dgm:spPr/>
      <dgm:t>
        <a:bodyPr/>
        <a:lstStyle/>
        <a:p>
          <a:endParaRPr lang="ru-RU" sz="900"/>
        </a:p>
      </dgm:t>
    </dgm:pt>
    <dgm:pt modelId="{5E2ADACF-5F28-49F7-BA8E-5479F18B5A58}" type="sibTrans" cxnId="{55AE0E52-EEA5-4665-983D-09B80154A3DE}">
      <dgm:prSet/>
      <dgm:spPr/>
      <dgm:t>
        <a:bodyPr/>
        <a:lstStyle/>
        <a:p>
          <a:endParaRPr lang="ru-RU" sz="900"/>
        </a:p>
      </dgm:t>
    </dgm:pt>
    <dgm:pt modelId="{916E1E6F-59FE-4012-927D-4550B3F9054E}">
      <dgm:prSet custT="1"/>
      <dgm:spPr>
        <a:xfrm rot="5400000">
          <a:off x="-118699" y="2478933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BF92687-BD72-4F4B-8998-FB6F1D5B3DD2}" type="parTrans" cxnId="{8E7CB739-36C8-4436-ACB5-43202321B342}">
      <dgm:prSet/>
      <dgm:spPr/>
      <dgm:t>
        <a:bodyPr/>
        <a:lstStyle/>
        <a:p>
          <a:endParaRPr lang="ru-RU" sz="900"/>
        </a:p>
      </dgm:t>
    </dgm:pt>
    <dgm:pt modelId="{0A9B5A1B-B935-40B4-8489-3B129418DB32}" type="sibTrans" cxnId="{8E7CB739-36C8-4436-ACB5-43202321B342}">
      <dgm:prSet/>
      <dgm:spPr/>
      <dgm:t>
        <a:bodyPr/>
        <a:lstStyle/>
        <a:p>
          <a:endParaRPr lang="ru-RU" sz="900"/>
        </a:p>
      </dgm:t>
    </dgm:pt>
    <dgm:pt modelId="{F09D28C3-E454-437B-8EB8-385EE1FEFC64}">
      <dgm:prSet custT="1"/>
      <dgm:spPr>
        <a:xfrm rot="5400000">
          <a:off x="-118699" y="3167864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245816E-761B-4CBF-9FD8-3784422BF8CF}" type="parTrans" cxnId="{C31A793D-3E2F-42C6-8C22-E67FDE30705F}">
      <dgm:prSet/>
      <dgm:spPr/>
      <dgm:t>
        <a:bodyPr/>
        <a:lstStyle/>
        <a:p>
          <a:endParaRPr lang="ru-RU" sz="900"/>
        </a:p>
      </dgm:t>
    </dgm:pt>
    <dgm:pt modelId="{4FD17902-7EB3-459C-A07C-F4BA965E9CC4}" type="sibTrans" cxnId="{C31A793D-3E2F-42C6-8C22-E67FDE30705F}">
      <dgm:prSet/>
      <dgm:spPr/>
      <dgm:t>
        <a:bodyPr/>
        <a:lstStyle/>
        <a:p>
          <a:endParaRPr lang="ru-RU" sz="900"/>
        </a:p>
      </dgm:t>
    </dgm:pt>
    <dgm:pt modelId="{8C4BD874-3E9E-409D-8427-39B0388105EB}">
      <dgm:prSet custT="1"/>
      <dgm:spPr>
        <a:xfrm rot="5400000">
          <a:off x="-118699" y="3856795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719C68-713B-47C8-9053-A7AAFFD45C59}" type="parTrans" cxnId="{CF973A8C-4DB5-4FE0-AE3B-ECCB60D79D2A}">
      <dgm:prSet/>
      <dgm:spPr/>
      <dgm:t>
        <a:bodyPr/>
        <a:lstStyle/>
        <a:p>
          <a:endParaRPr lang="ru-RU" sz="900"/>
        </a:p>
      </dgm:t>
    </dgm:pt>
    <dgm:pt modelId="{E5655191-FB9A-49CD-9519-089C833ED6C3}" type="sibTrans" cxnId="{CF973A8C-4DB5-4FE0-AE3B-ECCB60D79D2A}">
      <dgm:prSet/>
      <dgm:spPr/>
      <dgm:t>
        <a:bodyPr/>
        <a:lstStyle/>
        <a:p>
          <a:endParaRPr lang="ru-RU" sz="900"/>
        </a:p>
      </dgm:t>
    </dgm:pt>
    <dgm:pt modelId="{7A329CD2-34EB-4513-95CC-D6A44C7780A4}">
      <dgm:prSet custT="1"/>
      <dgm:spPr>
        <a:xfrm rot="5400000">
          <a:off x="-118699" y="4545725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90F52-C63F-4CB9-ACB4-8C75BE115B69}" type="parTrans" cxnId="{41378016-0F40-455C-B326-1853CE72727F}">
      <dgm:prSet/>
      <dgm:spPr/>
      <dgm:t>
        <a:bodyPr/>
        <a:lstStyle/>
        <a:p>
          <a:endParaRPr lang="ru-RU" sz="900"/>
        </a:p>
      </dgm:t>
    </dgm:pt>
    <dgm:pt modelId="{5E843D3B-60C1-4373-9F95-AF6F661DFC79}" type="sibTrans" cxnId="{41378016-0F40-455C-B326-1853CE72727F}">
      <dgm:prSet/>
      <dgm:spPr/>
      <dgm:t>
        <a:bodyPr/>
        <a:lstStyle/>
        <a:p>
          <a:endParaRPr lang="ru-RU" sz="900"/>
        </a:p>
      </dgm:t>
    </dgm:pt>
    <dgm:pt modelId="{7FAE5071-2E68-4E6E-93E6-4A27FEE27B8D}">
      <dgm:prSet custT="1"/>
      <dgm:spPr>
        <a:xfrm rot="5400000">
          <a:off x="2110970" y="230587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Актуализировать план работы региональных учебно-методических объединений, методических служб, предметных ассоциаций в части первоочередных действий по введению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1EC247-3516-4A3D-AAE5-607FE29062D6}" type="parTrans" cxnId="{9B799535-0681-43CA-9FDC-E92A8A554C68}">
      <dgm:prSet/>
      <dgm:spPr/>
      <dgm:t>
        <a:bodyPr/>
        <a:lstStyle/>
        <a:p>
          <a:endParaRPr lang="ru-RU" sz="900"/>
        </a:p>
      </dgm:t>
    </dgm:pt>
    <dgm:pt modelId="{C86B4157-A54F-4224-B947-6F114C8AC650}" type="sibTrans" cxnId="{9B799535-0681-43CA-9FDC-E92A8A554C68}">
      <dgm:prSet/>
      <dgm:spPr/>
      <dgm:t>
        <a:bodyPr/>
        <a:lstStyle/>
        <a:p>
          <a:endParaRPr lang="ru-RU" sz="900"/>
        </a:p>
      </dgm:t>
    </dgm:pt>
    <dgm:pt modelId="{32527D64-8F00-49ED-B353-54A1B4918A72}">
      <dgm:prSet custT="1"/>
      <dgm:spPr>
        <a:xfrm rot="5400000">
          <a:off x="2110970" y="919518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Активизировать деятельность региональных учебно-методических объединений и ассоциаций учителей-предметников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5377C39-4526-4F31-A53F-E1CE2FA00D50}" type="parTrans" cxnId="{BAFD188A-7C5D-47C7-87F1-6C234B3FFA47}">
      <dgm:prSet/>
      <dgm:spPr/>
      <dgm:t>
        <a:bodyPr/>
        <a:lstStyle/>
        <a:p>
          <a:endParaRPr lang="ru-RU" sz="900"/>
        </a:p>
      </dgm:t>
    </dgm:pt>
    <dgm:pt modelId="{D9FDE22C-E23A-4C04-B0D3-747D10F8C9F7}" type="sibTrans" cxnId="{BAFD188A-7C5D-47C7-87F1-6C234B3FFA47}">
      <dgm:prSet/>
      <dgm:spPr/>
      <dgm:t>
        <a:bodyPr/>
        <a:lstStyle/>
        <a:p>
          <a:endParaRPr lang="ru-RU" sz="900"/>
        </a:p>
      </dgm:t>
    </dgm:pt>
    <dgm:pt modelId="{4BF32AF7-C9BD-4F5A-B7B8-D86DDB071159}">
      <dgm:prSet custT="1"/>
      <dgm:spPr>
        <a:xfrm rot="5400000">
          <a:off x="2110970" y="1608449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мероприятия по организации наставничества с целью повышения профессионального уровня учителей по вопросам введения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293B3B5-BD0D-4F5B-8BAD-5AF1E172A472}" type="parTrans" cxnId="{773C4069-4C1A-46AD-9BAB-B65269E066BB}">
      <dgm:prSet/>
      <dgm:spPr/>
      <dgm:t>
        <a:bodyPr/>
        <a:lstStyle/>
        <a:p>
          <a:endParaRPr lang="ru-RU" sz="900"/>
        </a:p>
      </dgm:t>
    </dgm:pt>
    <dgm:pt modelId="{C89D8767-DD7E-4783-A1A4-7611A736A1E4}" type="sibTrans" cxnId="{773C4069-4C1A-46AD-9BAB-B65269E066BB}">
      <dgm:prSet/>
      <dgm:spPr/>
      <dgm:t>
        <a:bodyPr/>
        <a:lstStyle/>
        <a:p>
          <a:endParaRPr lang="ru-RU" sz="900"/>
        </a:p>
      </dgm:t>
    </dgm:pt>
    <dgm:pt modelId="{DD363279-D9EA-47FD-B655-28E79F3B7038}">
      <dgm:prSet custT="1"/>
      <dgm:spPr>
        <a:xfrm rot="5400000">
          <a:off x="2110970" y="2297380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региональных образовательных мероприятий в различных формах: конференции, мастер-классы, тренинги, круглые столы и пр.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112F61-52F0-4D57-AEB5-ED2AF95A7426}" type="parTrans" cxnId="{D8F266E3-DA4C-4D87-ACD0-C55D15E62264}">
      <dgm:prSet/>
      <dgm:spPr/>
      <dgm:t>
        <a:bodyPr/>
        <a:lstStyle/>
        <a:p>
          <a:endParaRPr lang="ru-RU" sz="900"/>
        </a:p>
      </dgm:t>
    </dgm:pt>
    <dgm:pt modelId="{40483A09-BF7A-4CB4-A436-9D40283B5C18}" type="sibTrans" cxnId="{D8F266E3-DA4C-4D87-ACD0-C55D15E62264}">
      <dgm:prSet/>
      <dgm:spPr/>
      <dgm:t>
        <a:bodyPr/>
        <a:lstStyle/>
        <a:p>
          <a:endParaRPr lang="ru-RU" sz="900"/>
        </a:p>
      </dgm:t>
    </dgm:pt>
    <dgm:pt modelId="{CBC3A3F4-D472-4B33-829B-DE44CF19FF07}">
      <dgm:prSet custT="1"/>
      <dgm:spPr>
        <a:xfrm rot="5400000">
          <a:off x="2110970" y="2986310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организации процессов обратной связи через мероприятия по проведению информационно-просветительской работы с родителями, СМИ, общественностью по вопросам введения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D9C9A6-0FD6-4279-BF69-88AFC3837718}" type="parTrans" cxnId="{7EF20BF7-11C2-48DF-BD5A-741CDE33E836}">
      <dgm:prSet/>
      <dgm:spPr/>
      <dgm:t>
        <a:bodyPr/>
        <a:lstStyle/>
        <a:p>
          <a:endParaRPr lang="ru-RU" sz="900"/>
        </a:p>
      </dgm:t>
    </dgm:pt>
    <dgm:pt modelId="{ED8D3C04-4E9F-4A0C-9E58-DFEABEA1F621}" type="sibTrans" cxnId="{7EF20BF7-11C2-48DF-BD5A-741CDE33E836}">
      <dgm:prSet/>
      <dgm:spPr/>
      <dgm:t>
        <a:bodyPr/>
        <a:lstStyle/>
        <a:p>
          <a:endParaRPr lang="ru-RU" sz="900"/>
        </a:p>
      </dgm:t>
    </dgm:pt>
    <dgm:pt modelId="{3FC79F91-C49F-465A-A3C0-F541AC32A394}">
      <dgm:prSet custT="1"/>
      <dgm:spPr>
        <a:xfrm rot="5400000">
          <a:off x="-118699" y="1101072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16FF37-ED79-4F55-B803-439E30633632}" type="parTrans" cxnId="{8DEA8A3C-D3C5-4805-9922-A36A0F76B23D}">
      <dgm:prSet/>
      <dgm:spPr/>
      <dgm:t>
        <a:bodyPr/>
        <a:lstStyle/>
        <a:p>
          <a:endParaRPr lang="ru-RU" sz="900"/>
        </a:p>
      </dgm:t>
    </dgm:pt>
    <dgm:pt modelId="{458FE691-B5ED-4165-B796-3206B2793A60}" type="sibTrans" cxnId="{8DEA8A3C-D3C5-4805-9922-A36A0F76B23D}">
      <dgm:prSet/>
      <dgm:spPr/>
      <dgm:t>
        <a:bodyPr/>
        <a:lstStyle/>
        <a:p>
          <a:endParaRPr lang="ru-RU" sz="900"/>
        </a:p>
      </dgm:t>
    </dgm:pt>
    <dgm:pt modelId="{0CDD30F3-2D96-4FD7-A9CB-5B8A4D702E96}">
      <dgm:prSet custT="1"/>
      <dgm:spPr>
        <a:xfrm rot="5400000">
          <a:off x="2110970" y="-458342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и провести мероприятия по организации и проведению практико-ориентированных КПК учителей по подготовке к введению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5C89C1C-55D1-4BB2-837D-C82C1F993CA0}" type="parTrans" cxnId="{C73EF8BD-5079-487C-A82B-3EA2516FCB30}">
      <dgm:prSet/>
      <dgm:spPr/>
      <dgm:t>
        <a:bodyPr/>
        <a:lstStyle/>
        <a:p>
          <a:endParaRPr lang="ru-RU" sz="900"/>
        </a:p>
      </dgm:t>
    </dgm:pt>
    <dgm:pt modelId="{6B796181-CD39-4FAC-AAD6-434B3DE6C2F0}" type="sibTrans" cxnId="{C73EF8BD-5079-487C-A82B-3EA2516FCB30}">
      <dgm:prSet/>
      <dgm:spPr/>
      <dgm:t>
        <a:bodyPr/>
        <a:lstStyle/>
        <a:p>
          <a:endParaRPr lang="ru-RU" sz="900"/>
        </a:p>
      </dgm:t>
    </dgm:pt>
    <dgm:pt modelId="{2663633B-7F9F-411B-90BC-74B6B0342902}">
      <dgm:prSet custT="1"/>
      <dgm:spPr>
        <a:xfrm rot="5400000">
          <a:off x="-118699" y="412141"/>
          <a:ext cx="791332" cy="553932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7876D1-70D3-4246-B745-4178AABA35F4}" type="parTrans" cxnId="{6EBEE686-2404-4F7B-8A55-84CF2E769280}">
      <dgm:prSet/>
      <dgm:spPr/>
      <dgm:t>
        <a:bodyPr/>
        <a:lstStyle/>
        <a:p>
          <a:endParaRPr lang="ru-RU" sz="900"/>
        </a:p>
      </dgm:t>
    </dgm:pt>
    <dgm:pt modelId="{267B4A57-1315-41B6-A157-7415B8DE3F35}" type="sibTrans" cxnId="{6EBEE686-2404-4F7B-8A55-84CF2E769280}">
      <dgm:prSet/>
      <dgm:spPr/>
      <dgm:t>
        <a:bodyPr/>
        <a:lstStyle/>
        <a:p>
          <a:endParaRPr lang="ru-RU" sz="900"/>
        </a:p>
      </dgm:t>
    </dgm:pt>
    <dgm:pt modelId="{3D2F2439-6096-44EF-A34F-E607F666ABFF}">
      <dgm:prSet custT="1"/>
      <dgm:spPr>
        <a:xfrm rot="5400000">
          <a:off x="2110970" y="-1147273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синхронизации/интеграции ООП и ПДО на базе ОО, ДОП, СПО, сущностей НП «Образование» (центров «Точка Роста», «</a:t>
          </a:r>
          <a:r>
            <a:rPr lang="en-US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IT</a:t>
          </a:r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-куб», «Кванториум») 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2BDE2E7-0374-4F73-90CE-769F551E3E9B}" type="parTrans" cxnId="{460D4E0C-C55D-433D-A5C2-5A9BEDD8FC87}">
      <dgm:prSet/>
      <dgm:spPr/>
      <dgm:t>
        <a:bodyPr/>
        <a:lstStyle/>
        <a:p>
          <a:endParaRPr lang="ru-RU" sz="900"/>
        </a:p>
      </dgm:t>
    </dgm:pt>
    <dgm:pt modelId="{F1273A76-24F5-4C3F-843B-78EF6025B48A}" type="sibTrans" cxnId="{460D4E0C-C55D-433D-A5C2-5A9BEDD8FC87}">
      <dgm:prSet/>
      <dgm:spPr/>
      <dgm:t>
        <a:bodyPr/>
        <a:lstStyle/>
        <a:p>
          <a:endParaRPr lang="ru-RU" sz="900"/>
        </a:p>
      </dgm:t>
    </dgm:pt>
    <dgm:pt modelId="{7883CC0E-D1E6-474F-BA8C-5CF1935C51BB}" type="pres">
      <dgm:prSet presAssocID="{973E1FD5-5412-452D-87A4-70D0C5CE50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5B929-1262-4CF5-8708-8C98754BA644}" type="pres">
      <dgm:prSet presAssocID="{2663633B-7F9F-411B-90BC-74B6B0342902}" presName="composite" presStyleCnt="0"/>
      <dgm:spPr/>
    </dgm:pt>
    <dgm:pt modelId="{E1E71AF1-27FB-4A59-A128-1D19EE99E1BC}" type="pres">
      <dgm:prSet presAssocID="{2663633B-7F9F-411B-90BC-74B6B0342902}" presName="parentText" presStyleLbl="alignNode1" presStyleIdx="0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7F949B7-B811-483A-99B3-892DC7845B31}" type="pres">
      <dgm:prSet presAssocID="{2663633B-7F9F-411B-90BC-74B6B0342902}" presName="descendantText" presStyleLbl="alignAcc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7670BEB-4DF6-4D3C-863C-B6C7ED840285}" type="pres">
      <dgm:prSet presAssocID="{267B4A57-1315-41B6-A157-7415B8DE3F35}" presName="sp" presStyleCnt="0"/>
      <dgm:spPr/>
    </dgm:pt>
    <dgm:pt modelId="{ADD4E22A-08AA-41AD-9B06-33876025FB17}" type="pres">
      <dgm:prSet presAssocID="{3FC79F91-C49F-465A-A3C0-F541AC32A394}" presName="composite" presStyleCnt="0"/>
      <dgm:spPr/>
    </dgm:pt>
    <dgm:pt modelId="{98E583FE-7FF9-40CC-BFAB-83F231722004}" type="pres">
      <dgm:prSet presAssocID="{3FC79F91-C49F-465A-A3C0-F541AC32A394}" presName="parentText" presStyleLbl="alignNode1" presStyleIdx="1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32D1EBD-B1E6-44C4-AEC3-79AA24539ACC}" type="pres">
      <dgm:prSet presAssocID="{3FC79F91-C49F-465A-A3C0-F541AC32A394}" presName="descendantText" presStyleLbl="alignAcc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B1E627A-BEDB-4717-B05E-C23541847410}" type="pres">
      <dgm:prSet presAssocID="{458FE691-B5ED-4165-B796-3206B2793A60}" presName="sp" presStyleCnt="0"/>
      <dgm:spPr/>
    </dgm:pt>
    <dgm:pt modelId="{B8C14052-4DAA-4419-8921-C16145FC7EC5}" type="pres">
      <dgm:prSet presAssocID="{018926A1-6677-4DE5-AFC4-E6F96F40D1F1}" presName="composite" presStyleCnt="0"/>
      <dgm:spPr/>
    </dgm:pt>
    <dgm:pt modelId="{AAFC63CE-F3F2-4EBF-95F6-6AD947E98116}" type="pres">
      <dgm:prSet presAssocID="{018926A1-6677-4DE5-AFC4-E6F96F40D1F1}" presName="parentText" presStyleLbl="alignNode1" presStyleIdx="2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6AD5BEA-B79F-42BD-A209-F5C79EAA3544}" type="pres">
      <dgm:prSet presAssocID="{018926A1-6677-4DE5-AFC4-E6F96F40D1F1}" presName="descendantText" presStyleLbl="alignAcc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9FF0F27-06F8-441D-82B7-42CFFE1D00BF}" type="pres">
      <dgm:prSet presAssocID="{5E2ADACF-5F28-49F7-BA8E-5479F18B5A58}" presName="sp" presStyleCnt="0"/>
      <dgm:spPr/>
    </dgm:pt>
    <dgm:pt modelId="{3A9F2194-A036-4A96-AE43-D6243186D01A}" type="pres">
      <dgm:prSet presAssocID="{916E1E6F-59FE-4012-927D-4550B3F9054E}" presName="composite" presStyleCnt="0"/>
      <dgm:spPr/>
    </dgm:pt>
    <dgm:pt modelId="{2F7B1121-6F70-436C-810E-D074DE692FC2}" type="pres">
      <dgm:prSet presAssocID="{916E1E6F-59FE-4012-927D-4550B3F9054E}" presName="parentText" presStyleLbl="alignNode1" presStyleIdx="3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2FE738-4CAD-464B-8183-85FC8BF846A7}" type="pres">
      <dgm:prSet presAssocID="{916E1E6F-59FE-4012-927D-4550B3F9054E}" presName="descendantText" presStyleLbl="alignAcc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D066831-6C0B-4424-997D-F9635F1B208B}" type="pres">
      <dgm:prSet presAssocID="{0A9B5A1B-B935-40B4-8489-3B129418DB32}" presName="sp" presStyleCnt="0"/>
      <dgm:spPr/>
    </dgm:pt>
    <dgm:pt modelId="{978867F5-A31A-49ED-BF96-FD57FD22AB50}" type="pres">
      <dgm:prSet presAssocID="{F09D28C3-E454-437B-8EB8-385EE1FEFC64}" presName="composite" presStyleCnt="0"/>
      <dgm:spPr/>
    </dgm:pt>
    <dgm:pt modelId="{324533D2-DF56-429F-8A4A-E3F3D7B2EAF3}" type="pres">
      <dgm:prSet presAssocID="{F09D28C3-E454-437B-8EB8-385EE1FEFC64}" presName="parentText" presStyleLbl="alignNode1" presStyleIdx="4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49625E0-C6A5-46D1-95E4-F8CE4B77A9B5}" type="pres">
      <dgm:prSet presAssocID="{F09D28C3-E454-437B-8EB8-385EE1FEFC64}" presName="descendantText" presStyleLbl="alignAcc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7BF4504F-9147-40A3-9EF3-E83914AF8212}" type="pres">
      <dgm:prSet presAssocID="{4FD17902-7EB3-459C-A07C-F4BA965E9CC4}" presName="sp" presStyleCnt="0"/>
      <dgm:spPr/>
    </dgm:pt>
    <dgm:pt modelId="{24CCC038-F708-4D7C-957B-4A00E92259C1}" type="pres">
      <dgm:prSet presAssocID="{8C4BD874-3E9E-409D-8427-39B0388105EB}" presName="composite" presStyleCnt="0"/>
      <dgm:spPr/>
    </dgm:pt>
    <dgm:pt modelId="{F4385F40-5B3D-4080-AC94-089AFF94CA5C}" type="pres">
      <dgm:prSet presAssocID="{8C4BD874-3E9E-409D-8427-39B0388105EB}" presName="parentText" presStyleLbl="alignNode1" presStyleIdx="5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1A8B679-D6EB-477F-B889-DA580E884AD8}" type="pres">
      <dgm:prSet presAssocID="{8C4BD874-3E9E-409D-8427-39B0388105EB}" presName="descendantText" presStyleLbl="alignAcc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11FC443-CA7E-4847-8AAE-75BB649D205A}" type="pres">
      <dgm:prSet presAssocID="{E5655191-FB9A-49CD-9519-089C833ED6C3}" presName="sp" presStyleCnt="0"/>
      <dgm:spPr/>
    </dgm:pt>
    <dgm:pt modelId="{7BC9AB49-92FD-457D-A908-5CEF0367F229}" type="pres">
      <dgm:prSet presAssocID="{7A329CD2-34EB-4513-95CC-D6A44C7780A4}" presName="composite" presStyleCnt="0"/>
      <dgm:spPr/>
    </dgm:pt>
    <dgm:pt modelId="{FBDDAA4A-F84B-4617-8495-0E35F485A82A}" type="pres">
      <dgm:prSet presAssocID="{7A329CD2-34EB-4513-95CC-D6A44C7780A4}" presName="parentText" presStyleLbl="alignNode1" presStyleIdx="6" presStyleCnt="7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37703EE-6483-420C-BC1F-7141976B2ECB}" type="pres">
      <dgm:prSet presAssocID="{7A329CD2-34EB-4513-95CC-D6A44C7780A4}" presName="descendantText" presStyleLbl="alignAcc1" presStyleIdx="6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F973A8C-4DB5-4FE0-AE3B-ECCB60D79D2A}" srcId="{973E1FD5-5412-452D-87A4-70D0C5CE50C5}" destId="{8C4BD874-3E9E-409D-8427-39B0388105EB}" srcOrd="5" destOrd="0" parTransId="{70719C68-713B-47C8-9053-A7AAFFD45C59}" sibTransId="{E5655191-FB9A-49CD-9519-089C833ED6C3}"/>
    <dgm:cxn modelId="{C73EF8BD-5079-487C-A82B-3EA2516FCB30}" srcId="{3FC79F91-C49F-465A-A3C0-F541AC32A394}" destId="{0CDD30F3-2D96-4FD7-A9CB-5B8A4D702E96}" srcOrd="0" destOrd="0" parTransId="{85C89C1C-55D1-4BB2-837D-C82C1F993CA0}" sibTransId="{6B796181-CD39-4FAC-AAD6-434B3DE6C2F0}"/>
    <dgm:cxn modelId="{4522140C-F0F0-4641-AAD2-4C7DBB749E95}" type="presOf" srcId="{0CDD30F3-2D96-4FD7-A9CB-5B8A4D702E96}" destId="{B32D1EBD-B1E6-44C4-AEC3-79AA24539ACC}" srcOrd="0" destOrd="0" presId="urn:microsoft.com/office/officeart/2005/8/layout/chevron2"/>
    <dgm:cxn modelId="{C31A793D-3E2F-42C6-8C22-E67FDE30705F}" srcId="{973E1FD5-5412-452D-87A4-70D0C5CE50C5}" destId="{F09D28C3-E454-437B-8EB8-385EE1FEFC64}" srcOrd="4" destOrd="0" parTransId="{3245816E-761B-4CBF-9FD8-3784422BF8CF}" sibTransId="{4FD17902-7EB3-459C-A07C-F4BA965E9CC4}"/>
    <dgm:cxn modelId="{8AC4BAB3-A3A6-478A-8DB0-1EC1D9EDBCE1}" type="presOf" srcId="{32527D64-8F00-49ED-B353-54A1B4918A72}" destId="{B92FE738-4CAD-464B-8183-85FC8BF846A7}" srcOrd="0" destOrd="0" presId="urn:microsoft.com/office/officeart/2005/8/layout/chevron2"/>
    <dgm:cxn modelId="{8E7CB739-36C8-4436-ACB5-43202321B342}" srcId="{973E1FD5-5412-452D-87A4-70D0C5CE50C5}" destId="{916E1E6F-59FE-4012-927D-4550B3F9054E}" srcOrd="3" destOrd="0" parTransId="{DBF92687-BD72-4F4B-8998-FB6F1D5B3DD2}" sibTransId="{0A9B5A1B-B935-40B4-8489-3B129418DB32}"/>
    <dgm:cxn modelId="{62B99D24-489C-461C-A297-6053EFF0547E}" type="presOf" srcId="{8C4BD874-3E9E-409D-8427-39B0388105EB}" destId="{F4385F40-5B3D-4080-AC94-089AFF94CA5C}" srcOrd="0" destOrd="0" presId="urn:microsoft.com/office/officeart/2005/8/layout/chevron2"/>
    <dgm:cxn modelId="{9BDD3E98-576E-470A-955F-6A7413E721F2}" type="presOf" srcId="{DD363279-D9EA-47FD-B655-28E79F3B7038}" destId="{D1A8B679-D6EB-477F-B889-DA580E884AD8}" srcOrd="0" destOrd="0" presId="urn:microsoft.com/office/officeart/2005/8/layout/chevron2"/>
    <dgm:cxn modelId="{8DEA8A3C-D3C5-4805-9922-A36A0F76B23D}" srcId="{973E1FD5-5412-452D-87A4-70D0C5CE50C5}" destId="{3FC79F91-C49F-465A-A3C0-F541AC32A394}" srcOrd="1" destOrd="0" parTransId="{E716FF37-ED79-4F55-B803-439E30633632}" sibTransId="{458FE691-B5ED-4165-B796-3206B2793A60}"/>
    <dgm:cxn modelId="{46626EBD-D378-4B0B-A1A2-AEEE4FB4791E}" type="presOf" srcId="{7A329CD2-34EB-4513-95CC-D6A44C7780A4}" destId="{FBDDAA4A-F84B-4617-8495-0E35F485A82A}" srcOrd="0" destOrd="0" presId="urn:microsoft.com/office/officeart/2005/8/layout/chevron2"/>
    <dgm:cxn modelId="{7EF20BF7-11C2-48DF-BD5A-741CDE33E836}" srcId="{7A329CD2-34EB-4513-95CC-D6A44C7780A4}" destId="{CBC3A3F4-D472-4B33-829B-DE44CF19FF07}" srcOrd="0" destOrd="0" parTransId="{9CD9C9A6-0FD6-4279-BF69-88AFC3837718}" sibTransId="{ED8D3C04-4E9F-4A0C-9E58-DFEABEA1F621}"/>
    <dgm:cxn modelId="{477900EC-EE28-433C-8A2C-571659434FAE}" type="presOf" srcId="{916E1E6F-59FE-4012-927D-4550B3F9054E}" destId="{2F7B1121-6F70-436C-810E-D074DE692FC2}" srcOrd="0" destOrd="0" presId="urn:microsoft.com/office/officeart/2005/8/layout/chevron2"/>
    <dgm:cxn modelId="{BB8934ED-55B7-4148-B4D7-8614F166CB6B}" type="presOf" srcId="{973E1FD5-5412-452D-87A4-70D0C5CE50C5}" destId="{7883CC0E-D1E6-474F-BA8C-5CF1935C51BB}" srcOrd="0" destOrd="0" presId="urn:microsoft.com/office/officeart/2005/8/layout/chevron2"/>
    <dgm:cxn modelId="{55AE0E52-EEA5-4665-983D-09B80154A3DE}" srcId="{973E1FD5-5412-452D-87A4-70D0C5CE50C5}" destId="{018926A1-6677-4DE5-AFC4-E6F96F40D1F1}" srcOrd="2" destOrd="0" parTransId="{20A51133-6987-4D5E-8BF0-80C4D5480179}" sibTransId="{5E2ADACF-5F28-49F7-BA8E-5479F18B5A58}"/>
    <dgm:cxn modelId="{61EE2111-F896-4099-978D-C0D0241319CE}" type="presOf" srcId="{2663633B-7F9F-411B-90BC-74B6B0342902}" destId="{E1E71AF1-27FB-4A59-A128-1D19EE99E1BC}" srcOrd="0" destOrd="0" presId="urn:microsoft.com/office/officeart/2005/8/layout/chevron2"/>
    <dgm:cxn modelId="{BAFD188A-7C5D-47C7-87F1-6C234B3FFA47}" srcId="{916E1E6F-59FE-4012-927D-4550B3F9054E}" destId="{32527D64-8F00-49ED-B353-54A1B4918A72}" srcOrd="0" destOrd="0" parTransId="{05377C39-4526-4F31-A53F-E1CE2FA00D50}" sibTransId="{D9FDE22C-E23A-4C04-B0D3-747D10F8C9F7}"/>
    <dgm:cxn modelId="{3FCD5445-73A2-486C-A479-E8A66DF0BA4D}" type="presOf" srcId="{CBC3A3F4-D472-4B33-829B-DE44CF19FF07}" destId="{E37703EE-6483-420C-BC1F-7141976B2ECB}" srcOrd="0" destOrd="0" presId="urn:microsoft.com/office/officeart/2005/8/layout/chevron2"/>
    <dgm:cxn modelId="{ADA7A39F-58EC-4655-BA62-FF700AB27ED9}" type="presOf" srcId="{4BF32AF7-C9BD-4F5A-B7B8-D86DDB071159}" destId="{C49625E0-C6A5-46D1-95E4-F8CE4B77A9B5}" srcOrd="0" destOrd="0" presId="urn:microsoft.com/office/officeart/2005/8/layout/chevron2"/>
    <dgm:cxn modelId="{6EBEE686-2404-4F7B-8A55-84CF2E769280}" srcId="{973E1FD5-5412-452D-87A4-70D0C5CE50C5}" destId="{2663633B-7F9F-411B-90BC-74B6B0342902}" srcOrd="0" destOrd="0" parTransId="{A77876D1-70D3-4246-B745-4178AABA35F4}" sibTransId="{267B4A57-1315-41B6-A157-7415B8DE3F35}"/>
    <dgm:cxn modelId="{773C4069-4C1A-46AD-9BAB-B65269E066BB}" srcId="{F09D28C3-E454-437B-8EB8-385EE1FEFC64}" destId="{4BF32AF7-C9BD-4F5A-B7B8-D86DDB071159}" srcOrd="0" destOrd="0" parTransId="{9293B3B5-BD0D-4F5B-8BAD-5AF1E172A472}" sibTransId="{C89D8767-DD7E-4783-A1A4-7611A736A1E4}"/>
    <dgm:cxn modelId="{CD8C11B7-6846-4371-ACEF-6C1A294D39DE}" type="presOf" srcId="{018926A1-6677-4DE5-AFC4-E6F96F40D1F1}" destId="{AAFC63CE-F3F2-4EBF-95F6-6AD947E98116}" srcOrd="0" destOrd="0" presId="urn:microsoft.com/office/officeart/2005/8/layout/chevron2"/>
    <dgm:cxn modelId="{41378016-0F40-455C-B326-1853CE72727F}" srcId="{973E1FD5-5412-452D-87A4-70D0C5CE50C5}" destId="{7A329CD2-34EB-4513-95CC-D6A44C7780A4}" srcOrd="6" destOrd="0" parTransId="{39F90F52-C63F-4CB9-ACB4-8C75BE115B69}" sibTransId="{5E843D3B-60C1-4373-9F95-AF6F661DFC79}"/>
    <dgm:cxn modelId="{C15BA8E2-E816-4D7D-BF81-F81AF7D72445}" type="presOf" srcId="{F09D28C3-E454-437B-8EB8-385EE1FEFC64}" destId="{324533D2-DF56-429F-8A4A-E3F3D7B2EAF3}" srcOrd="0" destOrd="0" presId="urn:microsoft.com/office/officeart/2005/8/layout/chevron2"/>
    <dgm:cxn modelId="{6B5D6BF9-62C0-40DE-8DF0-047C1A4770CB}" type="presOf" srcId="{3FC79F91-C49F-465A-A3C0-F541AC32A394}" destId="{98E583FE-7FF9-40CC-BFAB-83F231722004}" srcOrd="0" destOrd="0" presId="urn:microsoft.com/office/officeart/2005/8/layout/chevron2"/>
    <dgm:cxn modelId="{460D4E0C-C55D-433D-A5C2-5A9BEDD8FC87}" srcId="{2663633B-7F9F-411B-90BC-74B6B0342902}" destId="{3D2F2439-6096-44EF-A34F-E607F666ABFF}" srcOrd="0" destOrd="0" parTransId="{E2BDE2E7-0374-4F73-90CE-769F551E3E9B}" sibTransId="{F1273A76-24F5-4C3F-843B-78EF6025B48A}"/>
    <dgm:cxn modelId="{9B799535-0681-43CA-9FDC-E92A8A554C68}" srcId="{018926A1-6677-4DE5-AFC4-E6F96F40D1F1}" destId="{7FAE5071-2E68-4E6E-93E6-4A27FEE27B8D}" srcOrd="0" destOrd="0" parTransId="{911EC247-3516-4A3D-AAE5-607FE29062D6}" sibTransId="{C86B4157-A54F-4224-B947-6F114C8AC650}"/>
    <dgm:cxn modelId="{0C6166B7-13CE-4197-931C-FA96C0A93F3C}" type="presOf" srcId="{7FAE5071-2E68-4E6E-93E6-4A27FEE27B8D}" destId="{26AD5BEA-B79F-42BD-A209-F5C79EAA3544}" srcOrd="0" destOrd="0" presId="urn:microsoft.com/office/officeart/2005/8/layout/chevron2"/>
    <dgm:cxn modelId="{D8F266E3-DA4C-4D87-ACD0-C55D15E62264}" srcId="{8C4BD874-3E9E-409D-8427-39B0388105EB}" destId="{DD363279-D9EA-47FD-B655-28E79F3B7038}" srcOrd="0" destOrd="0" parTransId="{C7112F61-52F0-4D57-AEB5-ED2AF95A7426}" sibTransId="{40483A09-BF7A-4CB4-A436-9D40283B5C18}"/>
    <dgm:cxn modelId="{CF9C8F70-6A15-41D0-BA6D-2F81DDEE92B9}" type="presOf" srcId="{3D2F2439-6096-44EF-A34F-E607F666ABFF}" destId="{A7F949B7-B811-483A-99B3-892DC7845B31}" srcOrd="0" destOrd="0" presId="urn:microsoft.com/office/officeart/2005/8/layout/chevron2"/>
    <dgm:cxn modelId="{61802DAB-536C-4FE2-9081-A2CF7B73EA6D}" type="presParOf" srcId="{7883CC0E-D1E6-474F-BA8C-5CF1935C51BB}" destId="{3785B929-1262-4CF5-8708-8C98754BA644}" srcOrd="0" destOrd="0" presId="urn:microsoft.com/office/officeart/2005/8/layout/chevron2"/>
    <dgm:cxn modelId="{A1B4E105-5EFA-46F4-9EDF-EE15491AD4A3}" type="presParOf" srcId="{3785B929-1262-4CF5-8708-8C98754BA644}" destId="{E1E71AF1-27FB-4A59-A128-1D19EE99E1BC}" srcOrd="0" destOrd="0" presId="urn:microsoft.com/office/officeart/2005/8/layout/chevron2"/>
    <dgm:cxn modelId="{7308A826-4584-451C-BAC3-DF214ABA6CE7}" type="presParOf" srcId="{3785B929-1262-4CF5-8708-8C98754BA644}" destId="{A7F949B7-B811-483A-99B3-892DC7845B31}" srcOrd="1" destOrd="0" presId="urn:microsoft.com/office/officeart/2005/8/layout/chevron2"/>
    <dgm:cxn modelId="{45536E86-F395-48FF-A25D-B704EDB4D206}" type="presParOf" srcId="{7883CC0E-D1E6-474F-BA8C-5CF1935C51BB}" destId="{B7670BEB-4DF6-4D3C-863C-B6C7ED840285}" srcOrd="1" destOrd="0" presId="urn:microsoft.com/office/officeart/2005/8/layout/chevron2"/>
    <dgm:cxn modelId="{0B75F400-0C8B-4FCC-B50A-5F4175FB8C40}" type="presParOf" srcId="{7883CC0E-D1E6-474F-BA8C-5CF1935C51BB}" destId="{ADD4E22A-08AA-41AD-9B06-33876025FB17}" srcOrd="2" destOrd="0" presId="urn:microsoft.com/office/officeart/2005/8/layout/chevron2"/>
    <dgm:cxn modelId="{053DBAA4-4FCD-4486-8785-9D3E8C873874}" type="presParOf" srcId="{ADD4E22A-08AA-41AD-9B06-33876025FB17}" destId="{98E583FE-7FF9-40CC-BFAB-83F231722004}" srcOrd="0" destOrd="0" presId="urn:microsoft.com/office/officeart/2005/8/layout/chevron2"/>
    <dgm:cxn modelId="{CAB66910-A854-4E29-A04B-A7A03A67F5A0}" type="presParOf" srcId="{ADD4E22A-08AA-41AD-9B06-33876025FB17}" destId="{B32D1EBD-B1E6-44C4-AEC3-79AA24539ACC}" srcOrd="1" destOrd="0" presId="urn:microsoft.com/office/officeart/2005/8/layout/chevron2"/>
    <dgm:cxn modelId="{35E68081-3B4C-4C1D-80DB-7BF20BFC6C76}" type="presParOf" srcId="{7883CC0E-D1E6-474F-BA8C-5CF1935C51BB}" destId="{AB1E627A-BEDB-4717-B05E-C23541847410}" srcOrd="3" destOrd="0" presId="urn:microsoft.com/office/officeart/2005/8/layout/chevron2"/>
    <dgm:cxn modelId="{0DFEEA4E-81AF-47AF-BA26-BD68AA766D16}" type="presParOf" srcId="{7883CC0E-D1E6-474F-BA8C-5CF1935C51BB}" destId="{B8C14052-4DAA-4419-8921-C16145FC7EC5}" srcOrd="4" destOrd="0" presId="urn:microsoft.com/office/officeart/2005/8/layout/chevron2"/>
    <dgm:cxn modelId="{423CB7C3-0CD8-4A91-8CE9-5A805E85A1ED}" type="presParOf" srcId="{B8C14052-4DAA-4419-8921-C16145FC7EC5}" destId="{AAFC63CE-F3F2-4EBF-95F6-6AD947E98116}" srcOrd="0" destOrd="0" presId="urn:microsoft.com/office/officeart/2005/8/layout/chevron2"/>
    <dgm:cxn modelId="{8AA133D2-66DF-4E86-B400-728001356E24}" type="presParOf" srcId="{B8C14052-4DAA-4419-8921-C16145FC7EC5}" destId="{26AD5BEA-B79F-42BD-A209-F5C79EAA3544}" srcOrd="1" destOrd="0" presId="urn:microsoft.com/office/officeart/2005/8/layout/chevron2"/>
    <dgm:cxn modelId="{A0AE0E54-1DC0-4CA2-80CF-DF295324D00A}" type="presParOf" srcId="{7883CC0E-D1E6-474F-BA8C-5CF1935C51BB}" destId="{29FF0F27-06F8-441D-82B7-42CFFE1D00BF}" srcOrd="5" destOrd="0" presId="urn:microsoft.com/office/officeart/2005/8/layout/chevron2"/>
    <dgm:cxn modelId="{ED30723F-E55C-46C4-8A73-11C559687BA7}" type="presParOf" srcId="{7883CC0E-D1E6-474F-BA8C-5CF1935C51BB}" destId="{3A9F2194-A036-4A96-AE43-D6243186D01A}" srcOrd="6" destOrd="0" presId="urn:microsoft.com/office/officeart/2005/8/layout/chevron2"/>
    <dgm:cxn modelId="{F4532358-5EFC-485F-9761-177637CCFDE9}" type="presParOf" srcId="{3A9F2194-A036-4A96-AE43-D6243186D01A}" destId="{2F7B1121-6F70-436C-810E-D074DE692FC2}" srcOrd="0" destOrd="0" presId="urn:microsoft.com/office/officeart/2005/8/layout/chevron2"/>
    <dgm:cxn modelId="{9E3C7396-B016-40D1-8F96-0BE618853458}" type="presParOf" srcId="{3A9F2194-A036-4A96-AE43-D6243186D01A}" destId="{B92FE738-4CAD-464B-8183-85FC8BF846A7}" srcOrd="1" destOrd="0" presId="urn:microsoft.com/office/officeart/2005/8/layout/chevron2"/>
    <dgm:cxn modelId="{7670D36B-BC15-429B-8088-20F1D716DBA2}" type="presParOf" srcId="{7883CC0E-D1E6-474F-BA8C-5CF1935C51BB}" destId="{DD066831-6C0B-4424-997D-F9635F1B208B}" srcOrd="7" destOrd="0" presId="urn:microsoft.com/office/officeart/2005/8/layout/chevron2"/>
    <dgm:cxn modelId="{3F9BF996-90C3-4FE2-B62D-0AFA152441F2}" type="presParOf" srcId="{7883CC0E-D1E6-474F-BA8C-5CF1935C51BB}" destId="{978867F5-A31A-49ED-BF96-FD57FD22AB50}" srcOrd="8" destOrd="0" presId="urn:microsoft.com/office/officeart/2005/8/layout/chevron2"/>
    <dgm:cxn modelId="{EBF4C165-B816-4CE9-921D-9A46ADCA40F6}" type="presParOf" srcId="{978867F5-A31A-49ED-BF96-FD57FD22AB50}" destId="{324533D2-DF56-429F-8A4A-E3F3D7B2EAF3}" srcOrd="0" destOrd="0" presId="urn:microsoft.com/office/officeart/2005/8/layout/chevron2"/>
    <dgm:cxn modelId="{686E817F-7093-4C6E-A043-FC96ECC4E73B}" type="presParOf" srcId="{978867F5-A31A-49ED-BF96-FD57FD22AB50}" destId="{C49625E0-C6A5-46D1-95E4-F8CE4B77A9B5}" srcOrd="1" destOrd="0" presId="urn:microsoft.com/office/officeart/2005/8/layout/chevron2"/>
    <dgm:cxn modelId="{E136AB5A-454D-4B95-9436-B2BEC7ABA550}" type="presParOf" srcId="{7883CC0E-D1E6-474F-BA8C-5CF1935C51BB}" destId="{7BF4504F-9147-40A3-9EF3-E83914AF8212}" srcOrd="9" destOrd="0" presId="urn:microsoft.com/office/officeart/2005/8/layout/chevron2"/>
    <dgm:cxn modelId="{C0C85589-72BF-4179-9CAB-0A6C1BDE12B2}" type="presParOf" srcId="{7883CC0E-D1E6-474F-BA8C-5CF1935C51BB}" destId="{24CCC038-F708-4D7C-957B-4A00E92259C1}" srcOrd="10" destOrd="0" presId="urn:microsoft.com/office/officeart/2005/8/layout/chevron2"/>
    <dgm:cxn modelId="{9F471F06-1734-4520-9946-8364C5A14620}" type="presParOf" srcId="{24CCC038-F708-4D7C-957B-4A00E92259C1}" destId="{F4385F40-5B3D-4080-AC94-089AFF94CA5C}" srcOrd="0" destOrd="0" presId="urn:microsoft.com/office/officeart/2005/8/layout/chevron2"/>
    <dgm:cxn modelId="{B40F85F0-616A-4A31-9496-B30F678FF763}" type="presParOf" srcId="{24CCC038-F708-4D7C-957B-4A00E92259C1}" destId="{D1A8B679-D6EB-477F-B889-DA580E884AD8}" srcOrd="1" destOrd="0" presId="urn:microsoft.com/office/officeart/2005/8/layout/chevron2"/>
    <dgm:cxn modelId="{0BC0E25C-074B-4034-9A34-44B7B2ED9639}" type="presParOf" srcId="{7883CC0E-D1E6-474F-BA8C-5CF1935C51BB}" destId="{411FC443-CA7E-4847-8AAE-75BB649D205A}" srcOrd="11" destOrd="0" presId="urn:microsoft.com/office/officeart/2005/8/layout/chevron2"/>
    <dgm:cxn modelId="{7DAF6825-4217-4E4B-B0C5-3C8E81CCF9AB}" type="presParOf" srcId="{7883CC0E-D1E6-474F-BA8C-5CF1935C51BB}" destId="{7BC9AB49-92FD-457D-A908-5CEF0367F229}" srcOrd="12" destOrd="0" presId="urn:microsoft.com/office/officeart/2005/8/layout/chevron2"/>
    <dgm:cxn modelId="{5FBBC1E8-5C2F-4FC7-85C7-A0F18F351E52}" type="presParOf" srcId="{7BC9AB49-92FD-457D-A908-5CEF0367F229}" destId="{FBDDAA4A-F84B-4617-8495-0E35F485A82A}" srcOrd="0" destOrd="0" presId="urn:microsoft.com/office/officeart/2005/8/layout/chevron2"/>
    <dgm:cxn modelId="{D2D8DBCB-3F53-4DDB-B1AF-C52735804BB0}" type="presParOf" srcId="{7BC9AB49-92FD-457D-A908-5CEF0367F229}" destId="{E37703EE-6483-420C-BC1F-7141976B2E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1B668-9B78-4E5F-BC0E-F72FF8514A91}" type="doc">
      <dgm:prSet loTypeId="urn:microsoft.com/office/officeart/2005/8/layout/chevron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3E82D-B810-4796-BB81-AD873DF6DCAA}">
      <dgm:prSet custT="1"/>
      <dgm:spPr>
        <a:xfrm rot="5400000">
          <a:off x="-89358" y="903631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D437CA-EC73-4861-A9E0-3E2ECAF9AA39}" type="parTrans" cxnId="{10CF18B1-83B2-467E-9B79-258F3DFF64E8}">
      <dgm:prSet/>
      <dgm:spPr/>
      <dgm:t>
        <a:bodyPr/>
        <a:lstStyle/>
        <a:p>
          <a:endParaRPr lang="ru-RU" sz="900"/>
        </a:p>
      </dgm:t>
    </dgm:pt>
    <dgm:pt modelId="{1C27738F-844C-46F6-A6F8-B58A2D4BED80}" type="sibTrans" cxnId="{10CF18B1-83B2-467E-9B79-258F3DFF64E8}">
      <dgm:prSet/>
      <dgm:spPr/>
      <dgm:t>
        <a:bodyPr/>
        <a:lstStyle/>
        <a:p>
          <a:endParaRPr lang="ru-RU" sz="900"/>
        </a:p>
      </dgm:t>
    </dgm:pt>
    <dgm:pt modelId="{81EC95CD-466E-497E-9976-AA9E0FED744A}">
      <dgm:prSet custT="1"/>
      <dgm:spPr>
        <a:xfrm rot="5400000">
          <a:off x="-89358" y="1431607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81850DD-6EE4-4E06-9438-D0892FD53907}" type="parTrans" cxnId="{BEC91FDF-1B28-482D-A3BD-F1DA17B02C07}">
      <dgm:prSet/>
      <dgm:spPr/>
      <dgm:t>
        <a:bodyPr/>
        <a:lstStyle/>
        <a:p>
          <a:endParaRPr lang="ru-RU" sz="900"/>
        </a:p>
      </dgm:t>
    </dgm:pt>
    <dgm:pt modelId="{348340DB-A118-46D3-98C2-27A2B13DD2B6}" type="sibTrans" cxnId="{BEC91FDF-1B28-482D-A3BD-F1DA17B02C07}">
      <dgm:prSet/>
      <dgm:spPr/>
      <dgm:t>
        <a:bodyPr/>
        <a:lstStyle/>
        <a:p>
          <a:endParaRPr lang="ru-RU" sz="900"/>
        </a:p>
      </dgm:t>
    </dgm:pt>
    <dgm:pt modelId="{895BB8C4-5ED8-4AC4-BBB5-8EE33DBB8884}">
      <dgm:prSet custT="1"/>
      <dgm:spPr>
        <a:xfrm rot="5400000">
          <a:off x="-89358" y="1959584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ED6C22A-902D-457C-8E26-41E896690398}" type="parTrans" cxnId="{AD8CD558-6B0D-4022-BE0E-1D5259F2BC80}">
      <dgm:prSet/>
      <dgm:spPr/>
      <dgm:t>
        <a:bodyPr/>
        <a:lstStyle/>
        <a:p>
          <a:endParaRPr lang="ru-RU" sz="900"/>
        </a:p>
      </dgm:t>
    </dgm:pt>
    <dgm:pt modelId="{FC015EEB-F8B7-40A7-AE24-330337671B03}" type="sibTrans" cxnId="{AD8CD558-6B0D-4022-BE0E-1D5259F2BC80}">
      <dgm:prSet/>
      <dgm:spPr/>
      <dgm:t>
        <a:bodyPr/>
        <a:lstStyle/>
        <a:p>
          <a:endParaRPr lang="ru-RU" sz="900"/>
        </a:p>
      </dgm:t>
    </dgm:pt>
    <dgm:pt modelId="{9F967991-24DF-4900-812E-AF73D831D740}">
      <dgm:prSet custT="1"/>
      <dgm:spPr>
        <a:xfrm rot="5400000">
          <a:off x="-89358" y="2487560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5A2547F-0FCE-4E07-9972-70AB394CDD29}" type="parTrans" cxnId="{4EB5B398-0F5F-4362-AB92-32AE0DAE6374}">
      <dgm:prSet/>
      <dgm:spPr/>
      <dgm:t>
        <a:bodyPr/>
        <a:lstStyle/>
        <a:p>
          <a:endParaRPr lang="ru-RU" sz="900"/>
        </a:p>
      </dgm:t>
    </dgm:pt>
    <dgm:pt modelId="{9E7ABDB6-1964-4B47-9090-7B4BA0078265}" type="sibTrans" cxnId="{4EB5B398-0F5F-4362-AB92-32AE0DAE6374}">
      <dgm:prSet/>
      <dgm:spPr/>
      <dgm:t>
        <a:bodyPr/>
        <a:lstStyle/>
        <a:p>
          <a:endParaRPr lang="ru-RU" sz="900"/>
        </a:p>
      </dgm:t>
    </dgm:pt>
    <dgm:pt modelId="{90224D77-A8D6-458A-A6D6-7D02F35828E6}">
      <dgm:prSet custT="1"/>
      <dgm:spPr>
        <a:xfrm rot="5400000">
          <a:off x="-89358" y="3015536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CEE5821-FB76-415C-9BCC-158A82EE45F4}" type="parTrans" cxnId="{56B6FF00-64CC-424E-881C-79026C265869}">
      <dgm:prSet/>
      <dgm:spPr/>
      <dgm:t>
        <a:bodyPr/>
        <a:lstStyle/>
        <a:p>
          <a:endParaRPr lang="ru-RU" sz="900"/>
        </a:p>
      </dgm:t>
    </dgm:pt>
    <dgm:pt modelId="{9CF90A99-B78C-4CCB-8369-602969FE6A3D}" type="sibTrans" cxnId="{56B6FF00-64CC-424E-881C-79026C265869}">
      <dgm:prSet/>
      <dgm:spPr/>
      <dgm:t>
        <a:bodyPr/>
        <a:lstStyle/>
        <a:p>
          <a:endParaRPr lang="ru-RU" sz="900"/>
        </a:p>
      </dgm:t>
    </dgm:pt>
    <dgm:pt modelId="{B0D2F4EF-B127-43C5-A61F-AA04D1C16E9E}">
      <dgm:prSet custT="1"/>
      <dgm:spPr>
        <a:xfrm rot="5400000">
          <a:off x="-89358" y="3543512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8C2D94F-08BB-4FD7-A489-79D61D111A88}" type="parTrans" cxnId="{5C4120DF-0AA7-4A74-8E36-8D025944F1E6}">
      <dgm:prSet/>
      <dgm:spPr/>
      <dgm:t>
        <a:bodyPr/>
        <a:lstStyle/>
        <a:p>
          <a:endParaRPr lang="ru-RU" sz="900"/>
        </a:p>
      </dgm:t>
    </dgm:pt>
    <dgm:pt modelId="{E0242639-97AB-4820-8C2C-E45E80BD1CA1}" type="sibTrans" cxnId="{5C4120DF-0AA7-4A74-8E36-8D025944F1E6}">
      <dgm:prSet/>
      <dgm:spPr/>
      <dgm:t>
        <a:bodyPr/>
        <a:lstStyle/>
        <a:p>
          <a:endParaRPr lang="ru-RU" sz="900"/>
        </a:p>
      </dgm:t>
    </dgm:pt>
    <dgm:pt modelId="{89B7FD6E-A901-4490-8A12-2B5AC0BEAAB6}">
      <dgm:prSet custT="1"/>
      <dgm:spPr>
        <a:xfrm rot="5400000">
          <a:off x="-89358" y="4071489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5FA6D-F6DC-4517-B32F-02CE1EA8124D}" type="parTrans" cxnId="{875A670C-EA6C-482C-B491-55267F3ADC80}">
      <dgm:prSet/>
      <dgm:spPr/>
      <dgm:t>
        <a:bodyPr/>
        <a:lstStyle/>
        <a:p>
          <a:endParaRPr lang="ru-RU" sz="900"/>
        </a:p>
      </dgm:t>
    </dgm:pt>
    <dgm:pt modelId="{A4C3B60A-CDF7-4ABF-AA67-80D87C091D8F}" type="sibTrans" cxnId="{875A670C-EA6C-482C-B491-55267F3ADC80}">
      <dgm:prSet/>
      <dgm:spPr/>
      <dgm:t>
        <a:bodyPr/>
        <a:lstStyle/>
        <a:p>
          <a:endParaRPr lang="ru-RU" sz="900"/>
        </a:p>
      </dgm:t>
    </dgm:pt>
    <dgm:pt modelId="{78587F67-EF18-401A-9C14-4CC81A1817BA}">
      <dgm:prSet custT="1"/>
      <dgm:spPr>
        <a:xfrm rot="5400000">
          <a:off x="2392919" y="-1074073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утвердить план мероприятий по введению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41A045-D8D2-47B3-864E-08D2F58C7EF1}" type="parTrans" cxnId="{93206DB4-E2AF-4CF8-8A48-793107881A33}">
      <dgm:prSet/>
      <dgm:spPr/>
      <dgm:t>
        <a:bodyPr/>
        <a:lstStyle/>
        <a:p>
          <a:endParaRPr lang="ru-RU" sz="900"/>
        </a:p>
      </dgm:t>
    </dgm:pt>
    <dgm:pt modelId="{09A98BA4-90F1-4004-9143-C97D706C2A1A}" type="sibTrans" cxnId="{93206DB4-E2AF-4CF8-8A48-793107881A33}">
      <dgm:prSet/>
      <dgm:spPr/>
      <dgm:t>
        <a:bodyPr/>
        <a:lstStyle/>
        <a:p>
          <a:endParaRPr lang="ru-RU" sz="900"/>
        </a:p>
      </dgm:t>
    </dgm:pt>
    <dgm:pt modelId="{5E93E580-D970-4E8F-AE62-27575D5DDF92}">
      <dgm:prSet custT="1"/>
      <dgm:spPr>
        <a:xfrm rot="5400000">
          <a:off x="2392919" y="-546096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Определить организацию-оператора по сопровождению введения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67F110-E879-4D8E-B62E-E3FED6492D83}" type="parTrans" cxnId="{3BE9C5F1-D9AB-426A-A2A5-E40AF5BD3623}">
      <dgm:prSet/>
      <dgm:spPr/>
      <dgm:t>
        <a:bodyPr/>
        <a:lstStyle/>
        <a:p>
          <a:endParaRPr lang="ru-RU" sz="900"/>
        </a:p>
      </dgm:t>
    </dgm:pt>
    <dgm:pt modelId="{FAC0347C-ACEC-4312-8713-A944E495376B}" type="sibTrans" cxnId="{3BE9C5F1-D9AB-426A-A2A5-E40AF5BD3623}">
      <dgm:prSet/>
      <dgm:spPr/>
      <dgm:t>
        <a:bodyPr/>
        <a:lstStyle/>
        <a:p>
          <a:endParaRPr lang="ru-RU" sz="900"/>
        </a:p>
      </dgm:t>
    </dgm:pt>
    <dgm:pt modelId="{EE88E842-846D-441D-BEEA-44A07097A1F7}">
      <dgm:prSet custT="1"/>
      <dgm:spPr>
        <a:xfrm rot="5400000">
          <a:off x="2392919" y="-18120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еженедельных регионально-муниципальных управленческих семинаров-совещаний по подготовке к введению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FE3F261-CD89-4973-B5E5-74E7E0E5C14F}" type="parTrans" cxnId="{2131E1F2-A2DC-4CDA-AC9B-76B1187200B8}">
      <dgm:prSet/>
      <dgm:spPr/>
      <dgm:t>
        <a:bodyPr/>
        <a:lstStyle/>
        <a:p>
          <a:endParaRPr lang="ru-RU" sz="900"/>
        </a:p>
      </dgm:t>
    </dgm:pt>
    <dgm:pt modelId="{7BA37F01-7DE0-4420-8A25-44ED14CD9AB0}" type="sibTrans" cxnId="{2131E1F2-A2DC-4CDA-AC9B-76B1187200B8}">
      <dgm:prSet/>
      <dgm:spPr/>
      <dgm:t>
        <a:bodyPr/>
        <a:lstStyle/>
        <a:p>
          <a:endParaRPr lang="ru-RU" sz="900"/>
        </a:p>
      </dgm:t>
    </dgm:pt>
    <dgm:pt modelId="{43C805F2-48BA-4256-9EEB-900979260335}">
      <dgm:prSet custT="1"/>
      <dgm:spPr>
        <a:xfrm rot="5400000">
          <a:off x="2392919" y="509855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внедрить региональную модель мониторинга готовности образовательных организаций к введению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F502C07-478D-464D-B6A4-C624BD210643}" type="parTrans" cxnId="{A61F41F9-83C0-4F97-A02F-462BD1D8FF3C}">
      <dgm:prSet/>
      <dgm:spPr/>
      <dgm:t>
        <a:bodyPr/>
        <a:lstStyle/>
        <a:p>
          <a:endParaRPr lang="ru-RU" sz="900"/>
        </a:p>
      </dgm:t>
    </dgm:pt>
    <dgm:pt modelId="{4DDEBEB1-3CCB-4D04-909A-53C149193230}" type="sibTrans" cxnId="{A61F41F9-83C0-4F97-A02F-462BD1D8FF3C}">
      <dgm:prSet/>
      <dgm:spPr/>
      <dgm:t>
        <a:bodyPr/>
        <a:lstStyle/>
        <a:p>
          <a:endParaRPr lang="ru-RU" sz="900"/>
        </a:p>
      </dgm:t>
    </dgm:pt>
    <dgm:pt modelId="{2DD30C23-F614-4665-BF25-1DAB67E548EA}">
      <dgm:prSet custT="1"/>
      <dgm:spPr>
        <a:xfrm rot="5400000">
          <a:off x="2392919" y="1037831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Составить перечень учебников, используемых в регионе, по каждому учебному предмету; определить дефициты УМК на предмет соответствия требованиям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0BFD2F7-9EB4-441B-9191-CB237AE2DAB7}" type="parTrans" cxnId="{22E131AF-503D-4709-A41C-6C2F36994AE8}">
      <dgm:prSet/>
      <dgm:spPr/>
      <dgm:t>
        <a:bodyPr/>
        <a:lstStyle/>
        <a:p>
          <a:endParaRPr lang="ru-RU" sz="900"/>
        </a:p>
      </dgm:t>
    </dgm:pt>
    <dgm:pt modelId="{A78DA4EF-04C5-454C-BC2D-D0B4706CB4EC}" type="sibTrans" cxnId="{22E131AF-503D-4709-A41C-6C2F36994AE8}">
      <dgm:prSet/>
      <dgm:spPr/>
      <dgm:t>
        <a:bodyPr/>
        <a:lstStyle/>
        <a:p>
          <a:endParaRPr lang="ru-RU" sz="900"/>
        </a:p>
      </dgm:t>
    </dgm:pt>
    <dgm:pt modelId="{0728230E-F680-413D-ACEE-6C7C3898A31E}">
      <dgm:prSet custT="1"/>
      <dgm:spPr>
        <a:xfrm rot="5400000">
          <a:off x="2392919" y="1565808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региональную нормативную правовую базу типовых документов для образовательных организаций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65497CB-2668-45BB-A18D-3B8C6F89A71A}" type="parTrans" cxnId="{D04A7A6D-0410-44CA-8CDC-739D370249E1}">
      <dgm:prSet/>
      <dgm:spPr/>
      <dgm:t>
        <a:bodyPr/>
        <a:lstStyle/>
        <a:p>
          <a:endParaRPr lang="ru-RU" sz="900"/>
        </a:p>
      </dgm:t>
    </dgm:pt>
    <dgm:pt modelId="{3B79AB94-56A0-4E6A-A738-6CC6C162EA17}" type="sibTrans" cxnId="{D04A7A6D-0410-44CA-8CDC-739D370249E1}">
      <dgm:prSet/>
      <dgm:spPr/>
      <dgm:t>
        <a:bodyPr/>
        <a:lstStyle/>
        <a:p>
          <a:endParaRPr lang="ru-RU" sz="900"/>
        </a:p>
      </dgm:t>
    </dgm:pt>
    <dgm:pt modelId="{7208FE22-60AE-4E41-B20F-2902C181829F}">
      <dgm:prSet custT="1"/>
      <dgm:spPr>
        <a:xfrm rot="5400000">
          <a:off x="2392919" y="2093784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региональные стажировочные (методические) площадки по вопросам введения обновленных ФГОС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2C0E42-0273-4BDA-A93B-E90445912F59}" type="parTrans" cxnId="{90FA4DD6-398C-4F27-9623-E33BF8EBFF3A}">
      <dgm:prSet/>
      <dgm:spPr/>
      <dgm:t>
        <a:bodyPr/>
        <a:lstStyle/>
        <a:p>
          <a:endParaRPr lang="ru-RU" sz="900"/>
        </a:p>
      </dgm:t>
    </dgm:pt>
    <dgm:pt modelId="{B130BA1B-8860-40CE-9070-ED0595EE24E0}" type="sibTrans" cxnId="{90FA4DD6-398C-4F27-9623-E33BF8EBFF3A}">
      <dgm:prSet/>
      <dgm:spPr/>
      <dgm:t>
        <a:bodyPr/>
        <a:lstStyle/>
        <a:p>
          <a:endParaRPr lang="ru-RU" sz="900"/>
        </a:p>
      </dgm:t>
    </dgm:pt>
    <dgm:pt modelId="{DF07A93E-AAD3-407C-9C75-58007B681C1A}">
      <dgm:prSet custT="1"/>
      <dgm:spPr>
        <a:xfrm rot="5400000">
          <a:off x="-89358" y="4599465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D4874B-94C5-46B8-AC46-7FA7C62347C5}" type="parTrans" cxnId="{8173AA93-2ED2-4543-9B1B-B5B4B3F3A75E}">
      <dgm:prSet/>
      <dgm:spPr/>
      <dgm:t>
        <a:bodyPr/>
        <a:lstStyle/>
        <a:p>
          <a:endParaRPr lang="ru-RU" sz="900"/>
        </a:p>
      </dgm:t>
    </dgm:pt>
    <dgm:pt modelId="{E6C72CD5-F697-4F39-9BC3-9875C8E3BFA3}" type="sibTrans" cxnId="{8173AA93-2ED2-4543-9B1B-B5B4B3F3A75E}">
      <dgm:prSet/>
      <dgm:spPr/>
      <dgm:t>
        <a:bodyPr/>
        <a:lstStyle/>
        <a:p>
          <a:endParaRPr lang="ru-RU" sz="900"/>
        </a:p>
      </dgm:t>
    </dgm:pt>
    <dgm:pt modelId="{958AB0ED-E4D2-4CC6-8003-15956AA9C913}">
      <dgm:prSet custT="1"/>
      <dgm:spPr>
        <a:xfrm rot="5400000">
          <a:off x="2392919" y="2621760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мероприятий по организации стажировок в ОО, имеющих положительный опыт введения ФГОС в пилотном режиме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5697764-D708-4C7C-90DE-F587A67D4196}" type="parTrans" cxnId="{9FD676FB-210F-4B0A-A9DF-92C57110BD68}">
      <dgm:prSet/>
      <dgm:spPr/>
      <dgm:t>
        <a:bodyPr/>
        <a:lstStyle/>
        <a:p>
          <a:endParaRPr lang="ru-RU" sz="900"/>
        </a:p>
      </dgm:t>
    </dgm:pt>
    <dgm:pt modelId="{775D018C-D46F-49EC-BBD4-C8F833BA4397}" type="sibTrans" cxnId="{9FD676FB-210F-4B0A-A9DF-92C57110BD68}">
      <dgm:prSet/>
      <dgm:spPr/>
      <dgm:t>
        <a:bodyPr/>
        <a:lstStyle/>
        <a:p>
          <a:endParaRPr lang="ru-RU" sz="900"/>
        </a:p>
      </dgm:t>
    </dgm:pt>
    <dgm:pt modelId="{E58EA2DA-62FC-499C-BADD-C589AF9BE5C5}">
      <dgm:prSet phldrT="[Текст]" custT="1"/>
      <dgm:spPr>
        <a:xfrm rot="5400000">
          <a:off x="2392919" y="-1602049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схему (алгоритм, процесс) управления деятельностью по введению обновленных ФГОС: создать координационную группу управления процессом</a:t>
          </a:r>
          <a:r>
            <a:rPr lang="ru-RU" sz="9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методические группы по учебным предметам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2A113E-00F1-4739-863B-B43A83D15750}" type="sibTrans" cxnId="{FB76D2E0-1BA5-4C0E-9A7B-BDCA58B06655}">
      <dgm:prSet/>
      <dgm:spPr/>
      <dgm:t>
        <a:bodyPr/>
        <a:lstStyle/>
        <a:p>
          <a:endParaRPr lang="ru-RU" sz="900"/>
        </a:p>
      </dgm:t>
    </dgm:pt>
    <dgm:pt modelId="{40B07048-8FC2-4B92-B232-A65DD80BF931}" type="parTrans" cxnId="{FB76D2E0-1BA5-4C0E-9A7B-BDCA58B06655}">
      <dgm:prSet/>
      <dgm:spPr/>
      <dgm:t>
        <a:bodyPr/>
        <a:lstStyle/>
        <a:p>
          <a:endParaRPr lang="ru-RU" sz="900"/>
        </a:p>
      </dgm:t>
    </dgm:pt>
    <dgm:pt modelId="{A809F949-FE55-4F41-8A6C-91DC1E450349}">
      <dgm:prSet phldrT="[Текст]" custT="1"/>
      <dgm:spPr>
        <a:xfrm rot="5400000">
          <a:off x="-89358" y="375655"/>
          <a:ext cx="595720" cy="417004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B82E93-C7F8-433A-9B83-467713B470EF}" type="sibTrans" cxnId="{7885E80A-3F7D-4C8D-B054-1148171DD42E}">
      <dgm:prSet/>
      <dgm:spPr/>
      <dgm:t>
        <a:bodyPr/>
        <a:lstStyle/>
        <a:p>
          <a:endParaRPr lang="ru-RU" sz="900"/>
        </a:p>
      </dgm:t>
    </dgm:pt>
    <dgm:pt modelId="{3FAD5480-DDF2-4843-B48A-39F9E055DD17}" type="parTrans" cxnId="{7885E80A-3F7D-4C8D-B054-1148171DD42E}">
      <dgm:prSet/>
      <dgm:spPr/>
      <dgm:t>
        <a:bodyPr/>
        <a:lstStyle/>
        <a:p>
          <a:endParaRPr lang="ru-RU" sz="900"/>
        </a:p>
      </dgm:t>
    </dgm:pt>
    <dgm:pt modelId="{277BE3C4-90F5-4CC4-9B66-B1C10683423F}">
      <dgm:prSet/>
      <dgm:spPr>
        <a:xfrm rot="5400000">
          <a:off x="-108122" y="5146206"/>
          <a:ext cx="720819" cy="5045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42F7DB-2C19-4859-979F-8401BCB4B813}" type="parTrans" cxnId="{F4DEEC4E-370A-4479-925A-F8EE3AA7592D}">
      <dgm:prSet/>
      <dgm:spPr/>
      <dgm:t>
        <a:bodyPr/>
        <a:lstStyle/>
        <a:p>
          <a:endParaRPr lang="ru-RU"/>
        </a:p>
      </dgm:t>
    </dgm:pt>
    <dgm:pt modelId="{0E5D9224-0790-4CFE-924D-5ECF5F4DE3C3}" type="sibTrans" cxnId="{F4DEEC4E-370A-4479-925A-F8EE3AA7592D}">
      <dgm:prSet/>
      <dgm:spPr/>
      <dgm:t>
        <a:bodyPr/>
        <a:lstStyle/>
        <a:p>
          <a:endParaRPr lang="ru-RU"/>
        </a:p>
      </dgm:t>
    </dgm:pt>
    <dgm:pt modelId="{8DE17DF2-6F4A-48C8-A6E7-5D52A322BD36}">
      <dgm:prSet/>
      <dgm:spPr>
        <a:xfrm rot="5400000">
          <a:off x="2392919" y="3149737"/>
          <a:ext cx="468532" cy="4245225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b="0" dirty="0" smtClean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сопряжения содержания внеурочной и урочной деятельности, воспитательной работы, а также содержания программ дополнительного образования с целью достижения планируемых результатов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1AFFE7-5433-4172-A0F7-F8339DE033B4}" type="parTrans" cxnId="{836B0C3C-93CB-459E-BE32-A623414DE09E}">
      <dgm:prSet/>
      <dgm:spPr/>
      <dgm:t>
        <a:bodyPr/>
        <a:lstStyle/>
        <a:p>
          <a:endParaRPr lang="ru-RU"/>
        </a:p>
      </dgm:t>
    </dgm:pt>
    <dgm:pt modelId="{A7451038-BD85-43D9-AFB5-3C47D17CC342}" type="sibTrans" cxnId="{836B0C3C-93CB-459E-BE32-A623414DE09E}">
      <dgm:prSet/>
      <dgm:spPr/>
      <dgm:t>
        <a:bodyPr/>
        <a:lstStyle/>
        <a:p>
          <a:endParaRPr lang="ru-RU"/>
        </a:p>
      </dgm:t>
    </dgm:pt>
    <dgm:pt modelId="{C31FC88A-562D-49F8-8BB4-332FE7AE34C9}" type="pres">
      <dgm:prSet presAssocID="{2F91B668-9B78-4E5F-BC0E-F72FF8514A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F4A7D-6C06-4960-83A1-6FDB6D0CA9D6}" type="pres">
      <dgm:prSet presAssocID="{A809F949-FE55-4F41-8A6C-91DC1E450349}" presName="composite" presStyleCnt="0"/>
      <dgm:spPr/>
    </dgm:pt>
    <dgm:pt modelId="{7DE84C67-4330-4B06-8D86-D8E3418128F9}" type="pres">
      <dgm:prSet presAssocID="{A809F949-FE55-4F41-8A6C-91DC1E450349}" presName="parentText" presStyleLbl="alignNode1" presStyleIdx="0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610F6C7-8524-4A1E-811A-0B7D3FAA0E15}" type="pres">
      <dgm:prSet presAssocID="{A809F949-FE55-4F41-8A6C-91DC1E450349}" presName="descendantText" presStyleLbl="alignAcc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6D924CD7-4A19-4530-92EF-DC2691FE9EAA}" type="pres">
      <dgm:prSet presAssocID="{96B82E93-C7F8-433A-9B83-467713B470EF}" presName="sp" presStyleCnt="0"/>
      <dgm:spPr/>
    </dgm:pt>
    <dgm:pt modelId="{B645CF2E-FA7C-4E28-805E-3312D284B7C0}" type="pres">
      <dgm:prSet presAssocID="{D3F3E82D-B810-4796-BB81-AD873DF6DCAA}" presName="composite" presStyleCnt="0"/>
      <dgm:spPr/>
    </dgm:pt>
    <dgm:pt modelId="{CF078E99-0F7B-436D-80AB-074C8DEBD0B5}" type="pres">
      <dgm:prSet presAssocID="{D3F3E82D-B810-4796-BB81-AD873DF6DCAA}" presName="parentText" presStyleLbl="alignNode1" presStyleIdx="1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FD6BB5C-B28D-43B7-ABE8-D823F04FC4C8}" type="pres">
      <dgm:prSet presAssocID="{D3F3E82D-B810-4796-BB81-AD873DF6DCAA}" presName="descendantText" presStyleLbl="alignAcc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76F0D73-85D1-47A6-8D07-B14B3771DA8F}" type="pres">
      <dgm:prSet presAssocID="{1C27738F-844C-46F6-A6F8-B58A2D4BED80}" presName="sp" presStyleCnt="0"/>
      <dgm:spPr/>
    </dgm:pt>
    <dgm:pt modelId="{E49AA236-75BA-46C4-981B-DAE20A654F29}" type="pres">
      <dgm:prSet presAssocID="{81EC95CD-466E-497E-9976-AA9E0FED744A}" presName="composite" presStyleCnt="0"/>
      <dgm:spPr/>
    </dgm:pt>
    <dgm:pt modelId="{386F88AD-5AF3-44DE-A243-0BF857D57A3C}" type="pres">
      <dgm:prSet presAssocID="{81EC95CD-466E-497E-9976-AA9E0FED744A}" presName="parentText" presStyleLbl="alignNode1" presStyleIdx="2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27458-933C-4215-A2BD-923EC3EEF3B5}" type="pres">
      <dgm:prSet presAssocID="{81EC95CD-466E-497E-9976-AA9E0FED744A}" presName="descendantText" presStyleLbl="alignAcc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16BC1FE-8361-4CE3-A65A-251ADA3E2410}" type="pres">
      <dgm:prSet presAssocID="{348340DB-A118-46D3-98C2-27A2B13DD2B6}" presName="sp" presStyleCnt="0"/>
      <dgm:spPr/>
    </dgm:pt>
    <dgm:pt modelId="{39DBE095-67E3-431C-91FC-17A0066CD0C8}" type="pres">
      <dgm:prSet presAssocID="{895BB8C4-5ED8-4AC4-BBB5-8EE33DBB8884}" presName="composite" presStyleCnt="0"/>
      <dgm:spPr/>
    </dgm:pt>
    <dgm:pt modelId="{32719259-0E01-4DA0-9286-63D7958D474A}" type="pres">
      <dgm:prSet presAssocID="{895BB8C4-5ED8-4AC4-BBB5-8EE33DBB8884}" presName="parentText" presStyleLbl="alignNode1" presStyleIdx="3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433F833-80E6-4F01-8826-9531DF0E65E5}" type="pres">
      <dgm:prSet presAssocID="{895BB8C4-5ED8-4AC4-BBB5-8EE33DBB8884}" presName="descendantText" presStyleLbl="alignAcc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1E87D73-05B4-4D98-9915-23428068E90D}" type="pres">
      <dgm:prSet presAssocID="{FC015EEB-F8B7-40A7-AE24-330337671B03}" presName="sp" presStyleCnt="0"/>
      <dgm:spPr/>
    </dgm:pt>
    <dgm:pt modelId="{BFD03128-E1B5-4138-9469-6734F2EE76A9}" type="pres">
      <dgm:prSet presAssocID="{9F967991-24DF-4900-812E-AF73D831D740}" presName="composite" presStyleCnt="0"/>
      <dgm:spPr/>
    </dgm:pt>
    <dgm:pt modelId="{E0F505B4-13E6-43A2-97CC-D8D641136EE8}" type="pres">
      <dgm:prSet presAssocID="{9F967991-24DF-4900-812E-AF73D831D740}" presName="parentText" presStyleLbl="alignNode1" presStyleIdx="4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F42DF5-DF3A-484A-8CDA-4E2AB5587187}" type="pres">
      <dgm:prSet presAssocID="{9F967991-24DF-4900-812E-AF73D831D740}" presName="descendantText" presStyleLbl="alignAcc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FF998E8-0355-4817-B87E-9891018CAA09}" type="pres">
      <dgm:prSet presAssocID="{9E7ABDB6-1964-4B47-9090-7B4BA0078265}" presName="sp" presStyleCnt="0"/>
      <dgm:spPr/>
    </dgm:pt>
    <dgm:pt modelId="{3AE2EDC2-0F95-4EF7-8616-F8F40743AA93}" type="pres">
      <dgm:prSet presAssocID="{90224D77-A8D6-458A-A6D6-7D02F35828E6}" presName="composite" presStyleCnt="0"/>
      <dgm:spPr/>
    </dgm:pt>
    <dgm:pt modelId="{74517AEA-7A93-43A7-880F-67C7DE5AB2F4}" type="pres">
      <dgm:prSet presAssocID="{90224D77-A8D6-458A-A6D6-7D02F35828E6}" presName="parentText" presStyleLbl="alignNode1" presStyleIdx="5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A6FD19-1B3D-4218-A750-8A2056C3F979}" type="pres">
      <dgm:prSet presAssocID="{90224D77-A8D6-458A-A6D6-7D02F35828E6}" presName="descendantText" presStyleLbl="alignAcc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2CBB237-F9C0-4E1B-A0A8-8BA263EDE31F}" type="pres">
      <dgm:prSet presAssocID="{9CF90A99-B78C-4CCB-8369-602969FE6A3D}" presName="sp" presStyleCnt="0"/>
      <dgm:spPr/>
    </dgm:pt>
    <dgm:pt modelId="{1573D514-A79A-4053-80AB-283DB52D9A0E}" type="pres">
      <dgm:prSet presAssocID="{B0D2F4EF-B127-43C5-A61F-AA04D1C16E9E}" presName="composite" presStyleCnt="0"/>
      <dgm:spPr/>
    </dgm:pt>
    <dgm:pt modelId="{E86DB91E-4C32-49CD-BDF6-95A89BD5DC1A}" type="pres">
      <dgm:prSet presAssocID="{B0D2F4EF-B127-43C5-A61F-AA04D1C16E9E}" presName="parentText" presStyleLbl="alignNode1" presStyleIdx="6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935B8AE-7363-47EC-A5D5-583D900D6667}" type="pres">
      <dgm:prSet presAssocID="{B0D2F4EF-B127-43C5-A61F-AA04D1C16E9E}" presName="descendantText" presStyleLbl="alignAcc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47F3934-A2E5-4D9C-8DB5-FB73D40992AB}" type="pres">
      <dgm:prSet presAssocID="{E0242639-97AB-4820-8C2C-E45E80BD1CA1}" presName="sp" presStyleCnt="0"/>
      <dgm:spPr/>
    </dgm:pt>
    <dgm:pt modelId="{8D7E4D69-49DE-4737-8557-FB83149A383F}" type="pres">
      <dgm:prSet presAssocID="{89B7FD6E-A901-4490-8A12-2B5AC0BEAAB6}" presName="composite" presStyleCnt="0"/>
      <dgm:spPr/>
    </dgm:pt>
    <dgm:pt modelId="{74D696C9-989E-4B60-95E1-45AD3BFA4F37}" type="pres">
      <dgm:prSet presAssocID="{89B7FD6E-A901-4490-8A12-2B5AC0BEAAB6}" presName="parentText" presStyleLbl="alignNode1" presStyleIdx="7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582F1152-816F-4896-BDCC-F025B7831B7F}" type="pres">
      <dgm:prSet presAssocID="{89B7FD6E-A901-4490-8A12-2B5AC0BEAAB6}" presName="descendantText" presStyleLbl="alignAcc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5AE62BC-BCBA-47C6-8D14-1BFDB7938D31}" type="pres">
      <dgm:prSet presAssocID="{A4C3B60A-CDF7-4ABF-AA67-80D87C091D8F}" presName="sp" presStyleCnt="0"/>
      <dgm:spPr/>
    </dgm:pt>
    <dgm:pt modelId="{181B02B9-4701-4265-9E39-BE09C7A4B913}" type="pres">
      <dgm:prSet presAssocID="{DF07A93E-AAD3-407C-9C75-58007B681C1A}" presName="composite" presStyleCnt="0"/>
      <dgm:spPr/>
    </dgm:pt>
    <dgm:pt modelId="{416C844F-B2EA-40F5-B0B5-0EBEE817E075}" type="pres">
      <dgm:prSet presAssocID="{DF07A93E-AAD3-407C-9C75-58007B681C1A}" presName="parentText" presStyleLbl="alignNode1" presStyleIdx="8" presStyleCnt="10" custScaleX="82645" custScaleY="826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2DDEC81-7EE6-4334-9C3C-A24018D494B5}" type="pres">
      <dgm:prSet presAssocID="{DF07A93E-AAD3-407C-9C75-58007B681C1A}" presName="descendantText" presStyleLbl="alignAcc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FD74BF48-B195-404A-B9E6-E454BC6648DE}" type="pres">
      <dgm:prSet presAssocID="{E6C72CD5-F697-4F39-9BC3-9875C8E3BFA3}" presName="sp" presStyleCnt="0"/>
      <dgm:spPr/>
    </dgm:pt>
    <dgm:pt modelId="{716CD793-9D43-485B-A13F-1091790664C3}" type="pres">
      <dgm:prSet presAssocID="{277BE3C4-90F5-4CC4-9B66-B1C10683423F}" presName="composite" presStyleCnt="0"/>
      <dgm:spPr/>
    </dgm:pt>
    <dgm:pt modelId="{E7ACB71B-65D3-4746-A864-50455DD6F4AC}" type="pres">
      <dgm:prSet presAssocID="{277BE3C4-90F5-4CC4-9B66-B1C10683423F}" presName="parentText" presStyleLbl="alignNode1" presStyleIdx="9" presStyleCnt="10" custScaleX="8850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F7BA8BE-B377-4242-A1AD-BFD25EED55F4}" type="pres">
      <dgm:prSet presAssocID="{277BE3C4-90F5-4CC4-9B66-B1C10683423F}" presName="descendantText" presStyleLbl="alignAcc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387B958F-DE75-4CFC-8488-D2F3EFD2CA99}" type="presOf" srcId="{78587F67-EF18-401A-9C14-4CC81A1817BA}" destId="{1FD6BB5C-B28D-43B7-ABE8-D823F04FC4C8}" srcOrd="0" destOrd="0" presId="urn:microsoft.com/office/officeart/2005/8/layout/chevron2"/>
    <dgm:cxn modelId="{FB76D2E0-1BA5-4C0E-9A7B-BDCA58B06655}" srcId="{A809F949-FE55-4F41-8A6C-91DC1E450349}" destId="{E58EA2DA-62FC-499C-BADD-C589AF9BE5C5}" srcOrd="0" destOrd="0" parTransId="{40B07048-8FC2-4B92-B232-A65DD80BF931}" sibTransId="{B02A113E-00F1-4739-863B-B43A83D15750}"/>
    <dgm:cxn modelId="{26358B29-BA55-4EA0-A70A-1A628C193611}" type="presOf" srcId="{90224D77-A8D6-458A-A6D6-7D02F35828E6}" destId="{74517AEA-7A93-43A7-880F-67C7DE5AB2F4}" srcOrd="0" destOrd="0" presId="urn:microsoft.com/office/officeart/2005/8/layout/chevron2"/>
    <dgm:cxn modelId="{A61F41F9-83C0-4F97-A02F-462BD1D8FF3C}" srcId="{9F967991-24DF-4900-812E-AF73D831D740}" destId="{43C805F2-48BA-4256-9EEB-900979260335}" srcOrd="0" destOrd="0" parTransId="{FF502C07-478D-464D-B6A4-C624BD210643}" sibTransId="{4DDEBEB1-3CCB-4D04-909A-53C149193230}"/>
    <dgm:cxn modelId="{2131E1F2-A2DC-4CDA-AC9B-76B1187200B8}" srcId="{895BB8C4-5ED8-4AC4-BBB5-8EE33DBB8884}" destId="{EE88E842-846D-441D-BEEA-44A07097A1F7}" srcOrd="0" destOrd="0" parTransId="{4FE3F261-CD89-4973-B5E5-74E7E0E5C14F}" sibTransId="{7BA37F01-7DE0-4420-8A25-44ED14CD9AB0}"/>
    <dgm:cxn modelId="{93EBB8BE-391D-4BEA-9BCB-A2FEAB072C9C}" type="presOf" srcId="{895BB8C4-5ED8-4AC4-BBB5-8EE33DBB8884}" destId="{32719259-0E01-4DA0-9286-63D7958D474A}" srcOrd="0" destOrd="0" presId="urn:microsoft.com/office/officeart/2005/8/layout/chevron2"/>
    <dgm:cxn modelId="{9FD676FB-210F-4B0A-A9DF-92C57110BD68}" srcId="{DF07A93E-AAD3-407C-9C75-58007B681C1A}" destId="{958AB0ED-E4D2-4CC6-8003-15956AA9C913}" srcOrd="0" destOrd="0" parTransId="{F5697764-D708-4C7C-90DE-F587A67D4196}" sibTransId="{775D018C-D46F-49EC-BBD4-C8F833BA4397}"/>
    <dgm:cxn modelId="{C9A7686E-629E-4586-A420-B91CEC73B8E8}" type="presOf" srcId="{B0D2F4EF-B127-43C5-A61F-AA04D1C16E9E}" destId="{E86DB91E-4C32-49CD-BDF6-95A89BD5DC1A}" srcOrd="0" destOrd="0" presId="urn:microsoft.com/office/officeart/2005/8/layout/chevron2"/>
    <dgm:cxn modelId="{4101ACBA-D579-4FA5-AAA5-E7CEF8212198}" type="presOf" srcId="{8DE17DF2-6F4A-48C8-A6E7-5D52A322BD36}" destId="{AF7BA8BE-B377-4242-A1AD-BFD25EED55F4}" srcOrd="0" destOrd="0" presId="urn:microsoft.com/office/officeart/2005/8/layout/chevron2"/>
    <dgm:cxn modelId="{C84F367F-FB64-4B13-80BE-B5F402BA96C1}" type="presOf" srcId="{81EC95CD-466E-497E-9976-AA9E0FED744A}" destId="{386F88AD-5AF3-44DE-A243-0BF857D57A3C}" srcOrd="0" destOrd="0" presId="urn:microsoft.com/office/officeart/2005/8/layout/chevron2"/>
    <dgm:cxn modelId="{93206DB4-E2AF-4CF8-8A48-793107881A33}" srcId="{D3F3E82D-B810-4796-BB81-AD873DF6DCAA}" destId="{78587F67-EF18-401A-9C14-4CC81A1817BA}" srcOrd="0" destOrd="0" parTransId="{4441A045-D8D2-47B3-864E-08D2F58C7EF1}" sibTransId="{09A98BA4-90F1-4004-9143-C97D706C2A1A}"/>
    <dgm:cxn modelId="{9195F8C3-D57F-42E1-8414-A8040BCFC5CE}" type="presOf" srcId="{9F967991-24DF-4900-812E-AF73D831D740}" destId="{E0F505B4-13E6-43A2-97CC-D8D641136EE8}" srcOrd="0" destOrd="0" presId="urn:microsoft.com/office/officeart/2005/8/layout/chevron2"/>
    <dgm:cxn modelId="{88D8AAFF-E045-4BDD-908D-5FB738A37284}" type="presOf" srcId="{7208FE22-60AE-4E41-B20F-2902C181829F}" destId="{582F1152-816F-4896-BDCC-F025B7831B7F}" srcOrd="0" destOrd="0" presId="urn:microsoft.com/office/officeart/2005/8/layout/chevron2"/>
    <dgm:cxn modelId="{BEC91FDF-1B28-482D-A3BD-F1DA17B02C07}" srcId="{2F91B668-9B78-4E5F-BC0E-F72FF8514A91}" destId="{81EC95CD-466E-497E-9976-AA9E0FED744A}" srcOrd="2" destOrd="0" parTransId="{C81850DD-6EE4-4E06-9438-D0892FD53907}" sibTransId="{348340DB-A118-46D3-98C2-27A2B13DD2B6}"/>
    <dgm:cxn modelId="{973D9360-B67D-4F87-92E7-B77CF3E6DBCA}" type="presOf" srcId="{958AB0ED-E4D2-4CC6-8003-15956AA9C913}" destId="{D2DDEC81-7EE6-4334-9C3C-A24018D494B5}" srcOrd="0" destOrd="0" presId="urn:microsoft.com/office/officeart/2005/8/layout/chevron2"/>
    <dgm:cxn modelId="{8173AA93-2ED2-4543-9B1B-B5B4B3F3A75E}" srcId="{2F91B668-9B78-4E5F-BC0E-F72FF8514A91}" destId="{DF07A93E-AAD3-407C-9C75-58007B681C1A}" srcOrd="8" destOrd="0" parTransId="{41D4874B-94C5-46B8-AC46-7FA7C62347C5}" sibTransId="{E6C72CD5-F697-4F39-9BC3-9875C8E3BFA3}"/>
    <dgm:cxn modelId="{F4DEEC4E-370A-4479-925A-F8EE3AA7592D}" srcId="{2F91B668-9B78-4E5F-BC0E-F72FF8514A91}" destId="{277BE3C4-90F5-4CC4-9B66-B1C10683423F}" srcOrd="9" destOrd="0" parTransId="{0742F7DB-2C19-4859-979F-8401BCB4B813}" sibTransId="{0E5D9224-0790-4CFE-924D-5ECF5F4DE3C3}"/>
    <dgm:cxn modelId="{67C73F10-4B4D-461F-B53B-C4BAF206B6A9}" type="presOf" srcId="{2DD30C23-F614-4665-BF25-1DAB67E548EA}" destId="{A3A6FD19-1B3D-4218-A750-8A2056C3F979}" srcOrd="0" destOrd="0" presId="urn:microsoft.com/office/officeart/2005/8/layout/chevron2"/>
    <dgm:cxn modelId="{A364E837-8549-4234-9C89-BB894E58404D}" type="presOf" srcId="{89B7FD6E-A901-4490-8A12-2B5AC0BEAAB6}" destId="{74D696C9-989E-4B60-95E1-45AD3BFA4F37}" srcOrd="0" destOrd="0" presId="urn:microsoft.com/office/officeart/2005/8/layout/chevron2"/>
    <dgm:cxn modelId="{5C4120DF-0AA7-4A74-8E36-8D025944F1E6}" srcId="{2F91B668-9B78-4E5F-BC0E-F72FF8514A91}" destId="{B0D2F4EF-B127-43C5-A61F-AA04D1C16E9E}" srcOrd="6" destOrd="0" parTransId="{48C2D94F-08BB-4FD7-A489-79D61D111A88}" sibTransId="{E0242639-97AB-4820-8C2C-E45E80BD1CA1}"/>
    <dgm:cxn modelId="{22E131AF-503D-4709-A41C-6C2F36994AE8}" srcId="{90224D77-A8D6-458A-A6D6-7D02F35828E6}" destId="{2DD30C23-F614-4665-BF25-1DAB67E548EA}" srcOrd="0" destOrd="0" parTransId="{40BFD2F7-9EB4-441B-9191-CB237AE2DAB7}" sibTransId="{A78DA4EF-04C5-454C-BC2D-D0B4706CB4EC}"/>
    <dgm:cxn modelId="{138A82E8-56D9-4B83-8246-9DDE049B0316}" type="presOf" srcId="{D3F3E82D-B810-4796-BB81-AD873DF6DCAA}" destId="{CF078E99-0F7B-436D-80AB-074C8DEBD0B5}" srcOrd="0" destOrd="0" presId="urn:microsoft.com/office/officeart/2005/8/layout/chevron2"/>
    <dgm:cxn modelId="{3BE9C5F1-D9AB-426A-A2A5-E40AF5BD3623}" srcId="{81EC95CD-466E-497E-9976-AA9E0FED744A}" destId="{5E93E580-D970-4E8F-AE62-27575D5DDF92}" srcOrd="0" destOrd="0" parTransId="{7A67F110-E879-4D8E-B62E-E3FED6492D83}" sibTransId="{FAC0347C-ACEC-4312-8713-A944E495376B}"/>
    <dgm:cxn modelId="{C1181FEE-CDD9-496D-AA1F-0D8AB98312A6}" type="presOf" srcId="{43C805F2-48BA-4256-9EEB-900979260335}" destId="{16F42DF5-DF3A-484A-8CDA-4E2AB5587187}" srcOrd="0" destOrd="0" presId="urn:microsoft.com/office/officeart/2005/8/layout/chevron2"/>
    <dgm:cxn modelId="{7885E80A-3F7D-4C8D-B054-1148171DD42E}" srcId="{2F91B668-9B78-4E5F-BC0E-F72FF8514A91}" destId="{A809F949-FE55-4F41-8A6C-91DC1E450349}" srcOrd="0" destOrd="0" parTransId="{3FAD5480-DDF2-4843-B48A-39F9E055DD17}" sibTransId="{96B82E93-C7F8-433A-9B83-467713B470EF}"/>
    <dgm:cxn modelId="{7FB8FA3F-E1BE-43C9-9BB8-2E18C4DFE2BE}" type="presOf" srcId="{E58EA2DA-62FC-499C-BADD-C589AF9BE5C5}" destId="{0610F6C7-8524-4A1E-811A-0B7D3FAA0E15}" srcOrd="0" destOrd="0" presId="urn:microsoft.com/office/officeart/2005/8/layout/chevron2"/>
    <dgm:cxn modelId="{90FA4DD6-398C-4F27-9623-E33BF8EBFF3A}" srcId="{89B7FD6E-A901-4490-8A12-2B5AC0BEAAB6}" destId="{7208FE22-60AE-4E41-B20F-2902C181829F}" srcOrd="0" destOrd="0" parTransId="{AE2C0E42-0273-4BDA-A93B-E90445912F59}" sibTransId="{B130BA1B-8860-40CE-9070-ED0595EE24E0}"/>
    <dgm:cxn modelId="{10CF18B1-83B2-467E-9B79-258F3DFF64E8}" srcId="{2F91B668-9B78-4E5F-BC0E-F72FF8514A91}" destId="{D3F3E82D-B810-4796-BB81-AD873DF6DCAA}" srcOrd="1" destOrd="0" parTransId="{C7D437CA-EC73-4861-A9E0-3E2ECAF9AA39}" sibTransId="{1C27738F-844C-46F6-A6F8-B58A2D4BED80}"/>
    <dgm:cxn modelId="{4EB5B398-0F5F-4362-AB92-32AE0DAE6374}" srcId="{2F91B668-9B78-4E5F-BC0E-F72FF8514A91}" destId="{9F967991-24DF-4900-812E-AF73D831D740}" srcOrd="4" destOrd="0" parTransId="{E5A2547F-0FCE-4E07-9972-70AB394CDD29}" sibTransId="{9E7ABDB6-1964-4B47-9090-7B4BA0078265}"/>
    <dgm:cxn modelId="{AD8CD558-6B0D-4022-BE0E-1D5259F2BC80}" srcId="{2F91B668-9B78-4E5F-BC0E-F72FF8514A91}" destId="{895BB8C4-5ED8-4AC4-BBB5-8EE33DBB8884}" srcOrd="3" destOrd="0" parTransId="{1ED6C22A-902D-457C-8E26-41E896690398}" sibTransId="{FC015EEB-F8B7-40A7-AE24-330337671B03}"/>
    <dgm:cxn modelId="{4F2A9698-B747-4DE5-A41F-C51B7834DA70}" type="presOf" srcId="{2F91B668-9B78-4E5F-BC0E-F72FF8514A91}" destId="{C31FC88A-562D-49F8-8BB4-332FE7AE34C9}" srcOrd="0" destOrd="0" presId="urn:microsoft.com/office/officeart/2005/8/layout/chevron2"/>
    <dgm:cxn modelId="{836B0C3C-93CB-459E-BE32-A623414DE09E}" srcId="{277BE3C4-90F5-4CC4-9B66-B1C10683423F}" destId="{8DE17DF2-6F4A-48C8-A6E7-5D52A322BD36}" srcOrd="0" destOrd="0" parTransId="{411AFFE7-5433-4172-A0F7-F8339DE033B4}" sibTransId="{A7451038-BD85-43D9-AFB5-3C47D17CC342}"/>
    <dgm:cxn modelId="{8B63E035-40A2-4112-948F-2676E07C19E1}" type="presOf" srcId="{277BE3C4-90F5-4CC4-9B66-B1C10683423F}" destId="{E7ACB71B-65D3-4746-A864-50455DD6F4AC}" srcOrd="0" destOrd="0" presId="urn:microsoft.com/office/officeart/2005/8/layout/chevron2"/>
    <dgm:cxn modelId="{D04A7A6D-0410-44CA-8CDC-739D370249E1}" srcId="{B0D2F4EF-B127-43C5-A61F-AA04D1C16E9E}" destId="{0728230E-F680-413D-ACEE-6C7C3898A31E}" srcOrd="0" destOrd="0" parTransId="{B65497CB-2668-45BB-A18D-3B8C6F89A71A}" sibTransId="{3B79AB94-56A0-4E6A-A738-6CC6C162EA17}"/>
    <dgm:cxn modelId="{291999BD-70F0-4179-9B0A-BC7730A7FBB6}" type="presOf" srcId="{EE88E842-846D-441D-BEEA-44A07097A1F7}" destId="{C433F833-80E6-4F01-8826-9531DF0E65E5}" srcOrd="0" destOrd="0" presId="urn:microsoft.com/office/officeart/2005/8/layout/chevron2"/>
    <dgm:cxn modelId="{2D6BC34F-9D49-4C78-88D9-A59EB8D968A5}" type="presOf" srcId="{0728230E-F680-413D-ACEE-6C7C3898A31E}" destId="{E935B8AE-7363-47EC-A5D5-583D900D6667}" srcOrd="0" destOrd="0" presId="urn:microsoft.com/office/officeart/2005/8/layout/chevron2"/>
    <dgm:cxn modelId="{875A670C-EA6C-482C-B491-55267F3ADC80}" srcId="{2F91B668-9B78-4E5F-BC0E-F72FF8514A91}" destId="{89B7FD6E-A901-4490-8A12-2B5AC0BEAAB6}" srcOrd="7" destOrd="0" parTransId="{3E35FA6D-F6DC-4517-B32F-02CE1EA8124D}" sibTransId="{A4C3B60A-CDF7-4ABF-AA67-80D87C091D8F}"/>
    <dgm:cxn modelId="{69ED0B65-16E9-4570-B179-4DB0FEDA756E}" type="presOf" srcId="{5E93E580-D970-4E8F-AE62-27575D5DDF92}" destId="{FCF27458-933C-4215-A2BD-923EC3EEF3B5}" srcOrd="0" destOrd="0" presId="urn:microsoft.com/office/officeart/2005/8/layout/chevron2"/>
    <dgm:cxn modelId="{56B6FF00-64CC-424E-881C-79026C265869}" srcId="{2F91B668-9B78-4E5F-BC0E-F72FF8514A91}" destId="{90224D77-A8D6-458A-A6D6-7D02F35828E6}" srcOrd="5" destOrd="0" parTransId="{4CEE5821-FB76-415C-9BCC-158A82EE45F4}" sibTransId="{9CF90A99-B78C-4CCB-8369-602969FE6A3D}"/>
    <dgm:cxn modelId="{4C3933F1-6136-47C6-9DA9-DF52632D7F86}" type="presOf" srcId="{DF07A93E-AAD3-407C-9C75-58007B681C1A}" destId="{416C844F-B2EA-40F5-B0B5-0EBEE817E075}" srcOrd="0" destOrd="0" presId="urn:microsoft.com/office/officeart/2005/8/layout/chevron2"/>
    <dgm:cxn modelId="{CD9673A2-B9C0-4912-B434-81F394FFEE4E}" type="presOf" srcId="{A809F949-FE55-4F41-8A6C-91DC1E450349}" destId="{7DE84C67-4330-4B06-8D86-D8E3418128F9}" srcOrd="0" destOrd="0" presId="urn:microsoft.com/office/officeart/2005/8/layout/chevron2"/>
    <dgm:cxn modelId="{395D969A-8090-4724-9091-63C6187D4B78}" type="presParOf" srcId="{C31FC88A-562D-49F8-8BB4-332FE7AE34C9}" destId="{22AF4A7D-6C06-4960-83A1-6FDB6D0CA9D6}" srcOrd="0" destOrd="0" presId="urn:microsoft.com/office/officeart/2005/8/layout/chevron2"/>
    <dgm:cxn modelId="{A40EAD61-EDED-4F69-BB70-41C3DCA210A7}" type="presParOf" srcId="{22AF4A7D-6C06-4960-83A1-6FDB6D0CA9D6}" destId="{7DE84C67-4330-4B06-8D86-D8E3418128F9}" srcOrd="0" destOrd="0" presId="urn:microsoft.com/office/officeart/2005/8/layout/chevron2"/>
    <dgm:cxn modelId="{B537B52A-9EF3-4B04-AC84-EA61A44EA7CF}" type="presParOf" srcId="{22AF4A7D-6C06-4960-83A1-6FDB6D0CA9D6}" destId="{0610F6C7-8524-4A1E-811A-0B7D3FAA0E15}" srcOrd="1" destOrd="0" presId="urn:microsoft.com/office/officeart/2005/8/layout/chevron2"/>
    <dgm:cxn modelId="{E7E07528-D532-453E-920D-016C7379B23D}" type="presParOf" srcId="{C31FC88A-562D-49F8-8BB4-332FE7AE34C9}" destId="{6D924CD7-4A19-4530-92EF-DC2691FE9EAA}" srcOrd="1" destOrd="0" presId="urn:microsoft.com/office/officeart/2005/8/layout/chevron2"/>
    <dgm:cxn modelId="{BFDAB9C5-D492-4567-9213-DC7852DFDA08}" type="presParOf" srcId="{C31FC88A-562D-49F8-8BB4-332FE7AE34C9}" destId="{B645CF2E-FA7C-4E28-805E-3312D284B7C0}" srcOrd="2" destOrd="0" presId="urn:microsoft.com/office/officeart/2005/8/layout/chevron2"/>
    <dgm:cxn modelId="{7B829B39-BB5C-4EE4-8817-F7BDB86D40D5}" type="presParOf" srcId="{B645CF2E-FA7C-4E28-805E-3312D284B7C0}" destId="{CF078E99-0F7B-436D-80AB-074C8DEBD0B5}" srcOrd="0" destOrd="0" presId="urn:microsoft.com/office/officeart/2005/8/layout/chevron2"/>
    <dgm:cxn modelId="{E865AAA3-63EE-4C6D-AB97-0B19146C6E63}" type="presParOf" srcId="{B645CF2E-FA7C-4E28-805E-3312D284B7C0}" destId="{1FD6BB5C-B28D-43B7-ABE8-D823F04FC4C8}" srcOrd="1" destOrd="0" presId="urn:microsoft.com/office/officeart/2005/8/layout/chevron2"/>
    <dgm:cxn modelId="{5E0CAD06-94F3-47ED-B1EB-9F7B0C49BD6F}" type="presParOf" srcId="{C31FC88A-562D-49F8-8BB4-332FE7AE34C9}" destId="{576F0D73-85D1-47A6-8D07-B14B3771DA8F}" srcOrd="3" destOrd="0" presId="urn:microsoft.com/office/officeart/2005/8/layout/chevron2"/>
    <dgm:cxn modelId="{AD51EF0B-A849-495D-899A-68B28637C5D4}" type="presParOf" srcId="{C31FC88A-562D-49F8-8BB4-332FE7AE34C9}" destId="{E49AA236-75BA-46C4-981B-DAE20A654F29}" srcOrd="4" destOrd="0" presId="urn:microsoft.com/office/officeart/2005/8/layout/chevron2"/>
    <dgm:cxn modelId="{8E84CF21-9F42-4CA1-864C-D41DFB529FAF}" type="presParOf" srcId="{E49AA236-75BA-46C4-981B-DAE20A654F29}" destId="{386F88AD-5AF3-44DE-A243-0BF857D57A3C}" srcOrd="0" destOrd="0" presId="urn:microsoft.com/office/officeart/2005/8/layout/chevron2"/>
    <dgm:cxn modelId="{923E9BDB-B737-4FBC-BD91-D12C71F13394}" type="presParOf" srcId="{E49AA236-75BA-46C4-981B-DAE20A654F29}" destId="{FCF27458-933C-4215-A2BD-923EC3EEF3B5}" srcOrd="1" destOrd="0" presId="urn:microsoft.com/office/officeart/2005/8/layout/chevron2"/>
    <dgm:cxn modelId="{D16E1332-E0B1-4E20-B3EA-0264F1505B8D}" type="presParOf" srcId="{C31FC88A-562D-49F8-8BB4-332FE7AE34C9}" destId="{316BC1FE-8361-4CE3-A65A-251ADA3E2410}" srcOrd="5" destOrd="0" presId="urn:microsoft.com/office/officeart/2005/8/layout/chevron2"/>
    <dgm:cxn modelId="{52CE773C-41EC-4D2D-BDEA-0361E6876705}" type="presParOf" srcId="{C31FC88A-562D-49F8-8BB4-332FE7AE34C9}" destId="{39DBE095-67E3-431C-91FC-17A0066CD0C8}" srcOrd="6" destOrd="0" presId="urn:microsoft.com/office/officeart/2005/8/layout/chevron2"/>
    <dgm:cxn modelId="{C8954EE8-99A2-4EE5-B11B-094885894875}" type="presParOf" srcId="{39DBE095-67E3-431C-91FC-17A0066CD0C8}" destId="{32719259-0E01-4DA0-9286-63D7958D474A}" srcOrd="0" destOrd="0" presId="urn:microsoft.com/office/officeart/2005/8/layout/chevron2"/>
    <dgm:cxn modelId="{68E6D91A-84BE-4B1E-860D-00E9FB9FFA56}" type="presParOf" srcId="{39DBE095-67E3-431C-91FC-17A0066CD0C8}" destId="{C433F833-80E6-4F01-8826-9531DF0E65E5}" srcOrd="1" destOrd="0" presId="urn:microsoft.com/office/officeart/2005/8/layout/chevron2"/>
    <dgm:cxn modelId="{BC51C9EA-7480-4B9E-9B15-5DE0001F16C1}" type="presParOf" srcId="{C31FC88A-562D-49F8-8BB4-332FE7AE34C9}" destId="{B1E87D73-05B4-4D98-9915-23428068E90D}" srcOrd="7" destOrd="0" presId="urn:microsoft.com/office/officeart/2005/8/layout/chevron2"/>
    <dgm:cxn modelId="{42A70EA9-A1F9-484F-86E0-98065F6B9B44}" type="presParOf" srcId="{C31FC88A-562D-49F8-8BB4-332FE7AE34C9}" destId="{BFD03128-E1B5-4138-9469-6734F2EE76A9}" srcOrd="8" destOrd="0" presId="urn:microsoft.com/office/officeart/2005/8/layout/chevron2"/>
    <dgm:cxn modelId="{108E7A2F-947A-4A16-9BE9-5851D9AA675D}" type="presParOf" srcId="{BFD03128-E1B5-4138-9469-6734F2EE76A9}" destId="{E0F505B4-13E6-43A2-97CC-D8D641136EE8}" srcOrd="0" destOrd="0" presId="urn:microsoft.com/office/officeart/2005/8/layout/chevron2"/>
    <dgm:cxn modelId="{5B169569-D2F7-4396-854B-2F8F2003A2B7}" type="presParOf" srcId="{BFD03128-E1B5-4138-9469-6734F2EE76A9}" destId="{16F42DF5-DF3A-484A-8CDA-4E2AB5587187}" srcOrd="1" destOrd="0" presId="urn:microsoft.com/office/officeart/2005/8/layout/chevron2"/>
    <dgm:cxn modelId="{18D69E65-0A15-4BCB-9EF7-9C8D2AD6D3F3}" type="presParOf" srcId="{C31FC88A-562D-49F8-8BB4-332FE7AE34C9}" destId="{BFF998E8-0355-4817-B87E-9891018CAA09}" srcOrd="9" destOrd="0" presId="urn:microsoft.com/office/officeart/2005/8/layout/chevron2"/>
    <dgm:cxn modelId="{91C39924-E6C1-462B-B3E0-C6AB38FA59B8}" type="presParOf" srcId="{C31FC88A-562D-49F8-8BB4-332FE7AE34C9}" destId="{3AE2EDC2-0F95-4EF7-8616-F8F40743AA93}" srcOrd="10" destOrd="0" presId="urn:microsoft.com/office/officeart/2005/8/layout/chevron2"/>
    <dgm:cxn modelId="{9064129D-242A-4445-A492-EF3F323156F1}" type="presParOf" srcId="{3AE2EDC2-0F95-4EF7-8616-F8F40743AA93}" destId="{74517AEA-7A93-43A7-880F-67C7DE5AB2F4}" srcOrd="0" destOrd="0" presId="urn:microsoft.com/office/officeart/2005/8/layout/chevron2"/>
    <dgm:cxn modelId="{FA7870EA-4E19-47C3-9053-06F22676E0AC}" type="presParOf" srcId="{3AE2EDC2-0F95-4EF7-8616-F8F40743AA93}" destId="{A3A6FD19-1B3D-4218-A750-8A2056C3F979}" srcOrd="1" destOrd="0" presId="urn:microsoft.com/office/officeart/2005/8/layout/chevron2"/>
    <dgm:cxn modelId="{B37A901B-389F-4464-904A-E08AA43B6DCB}" type="presParOf" srcId="{C31FC88A-562D-49F8-8BB4-332FE7AE34C9}" destId="{E2CBB237-F9C0-4E1B-A0A8-8BA263EDE31F}" srcOrd="11" destOrd="0" presId="urn:microsoft.com/office/officeart/2005/8/layout/chevron2"/>
    <dgm:cxn modelId="{5C4BAB58-81AF-4964-B381-2A8C5515AF99}" type="presParOf" srcId="{C31FC88A-562D-49F8-8BB4-332FE7AE34C9}" destId="{1573D514-A79A-4053-80AB-283DB52D9A0E}" srcOrd="12" destOrd="0" presId="urn:microsoft.com/office/officeart/2005/8/layout/chevron2"/>
    <dgm:cxn modelId="{AD9C2E63-43ED-4734-98E6-3510E7ED72C3}" type="presParOf" srcId="{1573D514-A79A-4053-80AB-283DB52D9A0E}" destId="{E86DB91E-4C32-49CD-BDF6-95A89BD5DC1A}" srcOrd="0" destOrd="0" presId="urn:microsoft.com/office/officeart/2005/8/layout/chevron2"/>
    <dgm:cxn modelId="{3770DBCF-89E3-40EE-8872-88A4E8BA9B24}" type="presParOf" srcId="{1573D514-A79A-4053-80AB-283DB52D9A0E}" destId="{E935B8AE-7363-47EC-A5D5-583D900D6667}" srcOrd="1" destOrd="0" presId="urn:microsoft.com/office/officeart/2005/8/layout/chevron2"/>
    <dgm:cxn modelId="{BE3AA779-D710-41DF-A111-9057A349DBDA}" type="presParOf" srcId="{C31FC88A-562D-49F8-8BB4-332FE7AE34C9}" destId="{147F3934-A2E5-4D9C-8DB5-FB73D40992AB}" srcOrd="13" destOrd="0" presId="urn:microsoft.com/office/officeart/2005/8/layout/chevron2"/>
    <dgm:cxn modelId="{5DF97CB0-ABCA-49F8-9BEB-44F7A27CF56A}" type="presParOf" srcId="{C31FC88A-562D-49F8-8BB4-332FE7AE34C9}" destId="{8D7E4D69-49DE-4737-8557-FB83149A383F}" srcOrd="14" destOrd="0" presId="urn:microsoft.com/office/officeart/2005/8/layout/chevron2"/>
    <dgm:cxn modelId="{366FB28E-E38B-4DC0-B4A8-F5805608407D}" type="presParOf" srcId="{8D7E4D69-49DE-4737-8557-FB83149A383F}" destId="{74D696C9-989E-4B60-95E1-45AD3BFA4F37}" srcOrd="0" destOrd="0" presId="urn:microsoft.com/office/officeart/2005/8/layout/chevron2"/>
    <dgm:cxn modelId="{A7E60DBB-1980-4CFC-82D7-59937441C7D1}" type="presParOf" srcId="{8D7E4D69-49DE-4737-8557-FB83149A383F}" destId="{582F1152-816F-4896-BDCC-F025B7831B7F}" srcOrd="1" destOrd="0" presId="urn:microsoft.com/office/officeart/2005/8/layout/chevron2"/>
    <dgm:cxn modelId="{0EF7C37A-F501-48D2-A814-6C6E6C3CA95A}" type="presParOf" srcId="{C31FC88A-562D-49F8-8BB4-332FE7AE34C9}" destId="{45AE62BC-BCBA-47C6-8D14-1BFDB7938D31}" srcOrd="15" destOrd="0" presId="urn:microsoft.com/office/officeart/2005/8/layout/chevron2"/>
    <dgm:cxn modelId="{D54100B5-6D01-405E-B1C3-8AFA57C1145E}" type="presParOf" srcId="{C31FC88A-562D-49F8-8BB4-332FE7AE34C9}" destId="{181B02B9-4701-4265-9E39-BE09C7A4B913}" srcOrd="16" destOrd="0" presId="urn:microsoft.com/office/officeart/2005/8/layout/chevron2"/>
    <dgm:cxn modelId="{9FB0B5F6-AF42-4DCB-A5A6-8A5E942A8024}" type="presParOf" srcId="{181B02B9-4701-4265-9E39-BE09C7A4B913}" destId="{416C844F-B2EA-40F5-B0B5-0EBEE817E075}" srcOrd="0" destOrd="0" presId="urn:microsoft.com/office/officeart/2005/8/layout/chevron2"/>
    <dgm:cxn modelId="{766793BC-13E1-49A2-B789-A570DC3C9CBE}" type="presParOf" srcId="{181B02B9-4701-4265-9E39-BE09C7A4B913}" destId="{D2DDEC81-7EE6-4334-9C3C-A24018D494B5}" srcOrd="1" destOrd="0" presId="urn:microsoft.com/office/officeart/2005/8/layout/chevron2"/>
    <dgm:cxn modelId="{1E860968-6304-40A8-9C59-E45A5C4AB73C}" type="presParOf" srcId="{C31FC88A-562D-49F8-8BB4-332FE7AE34C9}" destId="{FD74BF48-B195-404A-B9E6-E454BC6648DE}" srcOrd="17" destOrd="0" presId="urn:microsoft.com/office/officeart/2005/8/layout/chevron2"/>
    <dgm:cxn modelId="{ACB314BE-5D7B-4668-A6A0-FAC547853ED8}" type="presParOf" srcId="{C31FC88A-562D-49F8-8BB4-332FE7AE34C9}" destId="{716CD793-9D43-485B-A13F-1091790664C3}" srcOrd="18" destOrd="0" presId="urn:microsoft.com/office/officeart/2005/8/layout/chevron2"/>
    <dgm:cxn modelId="{2F08BEBF-5AB5-49D3-A6BE-632F13A24556}" type="presParOf" srcId="{716CD793-9D43-485B-A13F-1091790664C3}" destId="{E7ACB71B-65D3-4746-A864-50455DD6F4AC}" srcOrd="0" destOrd="0" presId="urn:microsoft.com/office/officeart/2005/8/layout/chevron2"/>
    <dgm:cxn modelId="{C900EB75-BA39-4D03-9B6D-FA7F0F794DDE}" type="presParOf" srcId="{716CD793-9D43-485B-A13F-1091790664C3}" destId="{AF7BA8BE-B377-4242-A1AD-BFD25EED55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15E9-1642-4BDE-B63A-A76031A232D4}">
      <dsp:nvSpPr>
        <dsp:cNvPr id="0" name=""/>
        <dsp:cNvSpPr/>
      </dsp:nvSpPr>
      <dsp:spPr>
        <a:xfrm>
          <a:off x="-122782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1671-B621-44A4-B476-DD06D69D0DB3}">
      <dsp:nvSpPr>
        <dsp:cNvPr id="0" name=""/>
        <dsp:cNvSpPr/>
      </dsp:nvSpPr>
      <dsp:spPr>
        <a:xfrm>
          <a:off x="2802528" y="542243"/>
          <a:ext cx="3090179" cy="88316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5641" y="585356"/>
        <a:ext cx="3003953" cy="796939"/>
      </dsp:txXfrm>
    </dsp:sp>
    <dsp:sp modelId="{74BE8806-F6E1-402B-B696-5F5122A7AC36}">
      <dsp:nvSpPr>
        <dsp:cNvPr id="0" name=""/>
        <dsp:cNvSpPr/>
      </dsp:nvSpPr>
      <dsp:spPr>
        <a:xfrm>
          <a:off x="1874498" y="1579510"/>
          <a:ext cx="4946237" cy="80378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736" y="1618748"/>
        <a:ext cx="4867761" cy="725308"/>
      </dsp:txXfrm>
    </dsp:sp>
    <dsp:sp modelId="{2F985CB3-21DB-4C45-A0B6-DF8D3D14C500}">
      <dsp:nvSpPr>
        <dsp:cNvPr id="0" name=""/>
        <dsp:cNvSpPr/>
      </dsp:nvSpPr>
      <dsp:spPr>
        <a:xfrm>
          <a:off x="1420495" y="2490522"/>
          <a:ext cx="5854243" cy="89681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4274" y="2534301"/>
        <a:ext cx="5766685" cy="809261"/>
      </dsp:txXfrm>
    </dsp:sp>
    <dsp:sp modelId="{C1398B6E-A20A-494A-B3E2-F3DF6AC66309}">
      <dsp:nvSpPr>
        <dsp:cNvPr id="0" name=""/>
        <dsp:cNvSpPr/>
      </dsp:nvSpPr>
      <dsp:spPr>
        <a:xfrm>
          <a:off x="969645" y="3588483"/>
          <a:ext cx="6758269" cy="97047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020" y="3635858"/>
        <a:ext cx="6663519" cy="875722"/>
      </dsp:txXfrm>
    </dsp:sp>
    <dsp:sp modelId="{9436DBC9-3224-475C-BE7A-4A0B75E9CFE8}">
      <dsp:nvSpPr>
        <dsp:cNvPr id="0" name=""/>
        <dsp:cNvSpPr/>
      </dsp:nvSpPr>
      <dsp:spPr>
        <a:xfrm>
          <a:off x="337404" y="4656737"/>
          <a:ext cx="7920609" cy="52527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46" y="4682379"/>
        <a:ext cx="7869325" cy="473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1AF1-27FB-4A59-A128-1D19EE99E1BC}">
      <dsp:nvSpPr>
        <dsp:cNvPr id="0" name=""/>
        <dsp:cNvSpPr/>
      </dsp:nvSpPr>
      <dsp:spPr>
        <a:xfrm rot="5400000">
          <a:off x="-118699" y="412140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570406"/>
        <a:ext cx="553932" cy="237400"/>
      </dsp:txXfrm>
    </dsp:sp>
    <dsp:sp modelId="{A7F949B7-B811-483A-99B3-892DC7845B31}">
      <dsp:nvSpPr>
        <dsp:cNvPr id="0" name=""/>
        <dsp:cNvSpPr/>
      </dsp:nvSpPr>
      <dsp:spPr>
        <a:xfrm rot="5400000">
          <a:off x="2110971" y="-1147274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синхронизации/интеграции ООП и ПДО на базе ОО, ДОП, СПО, сущностей НП «Образование» (центров «Точка Роста», «</a:t>
          </a:r>
          <a:r>
            <a:rPr lang="en-U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IT</a:t>
          </a: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-куб», «Кванториум») 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23823"/>
        <a:ext cx="3473429" cy="561616"/>
      </dsp:txXfrm>
    </dsp:sp>
    <dsp:sp modelId="{98E583FE-7FF9-40CC-BFAB-83F231722004}">
      <dsp:nvSpPr>
        <dsp:cNvPr id="0" name=""/>
        <dsp:cNvSpPr/>
      </dsp:nvSpPr>
      <dsp:spPr>
        <a:xfrm rot="5400000">
          <a:off x="-118699" y="1101071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1259337"/>
        <a:ext cx="553932" cy="237400"/>
      </dsp:txXfrm>
    </dsp:sp>
    <dsp:sp modelId="{B32D1EBD-B1E6-44C4-AEC3-79AA24539ACC}">
      <dsp:nvSpPr>
        <dsp:cNvPr id="0" name=""/>
        <dsp:cNvSpPr/>
      </dsp:nvSpPr>
      <dsp:spPr>
        <a:xfrm rot="5400000">
          <a:off x="2110971" y="-458343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и провести мероприятия по организации и проведению практико-ориентированных КПК учителей по подготовке к введению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1012754"/>
        <a:ext cx="3473429" cy="561616"/>
      </dsp:txXfrm>
    </dsp:sp>
    <dsp:sp modelId="{AAFC63CE-F3F2-4EBF-95F6-6AD947E98116}">
      <dsp:nvSpPr>
        <dsp:cNvPr id="0" name=""/>
        <dsp:cNvSpPr/>
      </dsp:nvSpPr>
      <dsp:spPr>
        <a:xfrm rot="5400000">
          <a:off x="-118699" y="1790002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1948268"/>
        <a:ext cx="553932" cy="237400"/>
      </dsp:txXfrm>
    </dsp:sp>
    <dsp:sp modelId="{26AD5BEA-B79F-42BD-A209-F5C79EAA3544}">
      <dsp:nvSpPr>
        <dsp:cNvPr id="0" name=""/>
        <dsp:cNvSpPr/>
      </dsp:nvSpPr>
      <dsp:spPr>
        <a:xfrm rot="5400000">
          <a:off x="2110971" y="230587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Актуализировать план работы региональных учебно-методических объединений, методических служб, предметных ассоциаций в части первоочередных действий по введению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1701684"/>
        <a:ext cx="3473429" cy="561616"/>
      </dsp:txXfrm>
    </dsp:sp>
    <dsp:sp modelId="{2F7B1121-6F70-436C-810E-D074DE692FC2}">
      <dsp:nvSpPr>
        <dsp:cNvPr id="0" name=""/>
        <dsp:cNvSpPr/>
      </dsp:nvSpPr>
      <dsp:spPr>
        <a:xfrm rot="5400000">
          <a:off x="-118699" y="2478933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2637199"/>
        <a:ext cx="553932" cy="237400"/>
      </dsp:txXfrm>
    </dsp:sp>
    <dsp:sp modelId="{B92FE738-4CAD-464B-8183-85FC8BF846A7}">
      <dsp:nvSpPr>
        <dsp:cNvPr id="0" name=""/>
        <dsp:cNvSpPr/>
      </dsp:nvSpPr>
      <dsp:spPr>
        <a:xfrm rot="5400000">
          <a:off x="2110971" y="919518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Активизировать деятельность региональных учебно-методических объединений и ассоциаций учителей-предметников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2390615"/>
        <a:ext cx="3473429" cy="561616"/>
      </dsp:txXfrm>
    </dsp:sp>
    <dsp:sp modelId="{324533D2-DF56-429F-8A4A-E3F3D7B2EAF3}">
      <dsp:nvSpPr>
        <dsp:cNvPr id="0" name=""/>
        <dsp:cNvSpPr/>
      </dsp:nvSpPr>
      <dsp:spPr>
        <a:xfrm rot="5400000">
          <a:off x="-118699" y="3167864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3326130"/>
        <a:ext cx="553932" cy="237400"/>
      </dsp:txXfrm>
    </dsp:sp>
    <dsp:sp modelId="{C49625E0-C6A5-46D1-95E4-F8CE4B77A9B5}">
      <dsp:nvSpPr>
        <dsp:cNvPr id="0" name=""/>
        <dsp:cNvSpPr/>
      </dsp:nvSpPr>
      <dsp:spPr>
        <a:xfrm rot="5400000">
          <a:off x="2110971" y="1608449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мероприятия по организации наставничества с целью повышения профессионального уровня учителей по вопросам введения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079546"/>
        <a:ext cx="3473429" cy="561616"/>
      </dsp:txXfrm>
    </dsp:sp>
    <dsp:sp modelId="{F4385F40-5B3D-4080-AC94-089AFF94CA5C}">
      <dsp:nvSpPr>
        <dsp:cNvPr id="0" name=""/>
        <dsp:cNvSpPr/>
      </dsp:nvSpPr>
      <dsp:spPr>
        <a:xfrm rot="5400000">
          <a:off x="-118699" y="3856795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015061"/>
        <a:ext cx="553932" cy="237400"/>
      </dsp:txXfrm>
    </dsp:sp>
    <dsp:sp modelId="{D1A8B679-D6EB-477F-B889-DA580E884AD8}">
      <dsp:nvSpPr>
        <dsp:cNvPr id="0" name=""/>
        <dsp:cNvSpPr/>
      </dsp:nvSpPr>
      <dsp:spPr>
        <a:xfrm rot="5400000">
          <a:off x="2110971" y="2297379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региональных образовательных мероприятий в различных формах: конференции, мастер-классы, тренинги, круглые столы и пр.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768476"/>
        <a:ext cx="3473429" cy="561616"/>
      </dsp:txXfrm>
    </dsp:sp>
    <dsp:sp modelId="{FBDDAA4A-F84B-4617-8495-0E35F485A82A}">
      <dsp:nvSpPr>
        <dsp:cNvPr id="0" name=""/>
        <dsp:cNvSpPr/>
      </dsp:nvSpPr>
      <dsp:spPr>
        <a:xfrm rot="5400000">
          <a:off x="-118699" y="4545726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703992"/>
        <a:ext cx="553932" cy="237400"/>
      </dsp:txXfrm>
    </dsp:sp>
    <dsp:sp modelId="{E37703EE-6483-420C-BC1F-7141976B2ECB}">
      <dsp:nvSpPr>
        <dsp:cNvPr id="0" name=""/>
        <dsp:cNvSpPr/>
      </dsp:nvSpPr>
      <dsp:spPr>
        <a:xfrm rot="5400000">
          <a:off x="2110971" y="2986310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организации процессов обратной связи через мероприятия по проведению информационно-просветительской работы с родителями, СМИ, общественностью по вопросам введения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4457407"/>
        <a:ext cx="3473429" cy="561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4C67-4330-4B06-8D86-D8E3418128F9}">
      <dsp:nvSpPr>
        <dsp:cNvPr id="0" name=""/>
        <dsp:cNvSpPr/>
      </dsp:nvSpPr>
      <dsp:spPr>
        <a:xfrm rot="5400000">
          <a:off x="-89358" y="37565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94799"/>
        <a:ext cx="417004" cy="178716"/>
      </dsp:txXfrm>
    </dsp:sp>
    <dsp:sp modelId="{0610F6C7-8524-4A1E-811A-0B7D3FAA0E15}">
      <dsp:nvSpPr>
        <dsp:cNvPr id="0" name=""/>
        <dsp:cNvSpPr/>
      </dsp:nvSpPr>
      <dsp:spPr>
        <a:xfrm rot="5400000">
          <a:off x="2392919" y="-1602049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схему (алгоритм, процесс) управления деятельностью по введению обновленных ФГОС: создать координационную группу управления процессом</a:t>
          </a:r>
          <a:r>
            <a:rPr lang="ru-RU" sz="9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методические группы по учебным предметам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309169"/>
        <a:ext cx="4222353" cy="422788"/>
      </dsp:txXfrm>
    </dsp:sp>
    <dsp:sp modelId="{CF078E99-0F7B-436D-80AB-074C8DEBD0B5}">
      <dsp:nvSpPr>
        <dsp:cNvPr id="0" name=""/>
        <dsp:cNvSpPr/>
      </dsp:nvSpPr>
      <dsp:spPr>
        <a:xfrm rot="5400000">
          <a:off x="-89358" y="903631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1022775"/>
        <a:ext cx="417004" cy="178716"/>
      </dsp:txXfrm>
    </dsp:sp>
    <dsp:sp modelId="{1FD6BB5C-B28D-43B7-ABE8-D823F04FC4C8}">
      <dsp:nvSpPr>
        <dsp:cNvPr id="0" name=""/>
        <dsp:cNvSpPr/>
      </dsp:nvSpPr>
      <dsp:spPr>
        <a:xfrm rot="5400000">
          <a:off x="2392919" y="-1074073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утвердить план мероприятий по введению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837145"/>
        <a:ext cx="4222353" cy="422788"/>
      </dsp:txXfrm>
    </dsp:sp>
    <dsp:sp modelId="{386F88AD-5AF3-44DE-A243-0BF857D57A3C}">
      <dsp:nvSpPr>
        <dsp:cNvPr id="0" name=""/>
        <dsp:cNvSpPr/>
      </dsp:nvSpPr>
      <dsp:spPr>
        <a:xfrm rot="5400000">
          <a:off x="-89358" y="1431607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1550751"/>
        <a:ext cx="417004" cy="178716"/>
      </dsp:txXfrm>
    </dsp:sp>
    <dsp:sp modelId="{FCF27458-933C-4215-A2BD-923EC3EEF3B5}">
      <dsp:nvSpPr>
        <dsp:cNvPr id="0" name=""/>
        <dsp:cNvSpPr/>
      </dsp:nvSpPr>
      <dsp:spPr>
        <a:xfrm rot="5400000">
          <a:off x="2392919" y="-546096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Определить организацию-оператора по сопровождению введения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1365122"/>
        <a:ext cx="4222353" cy="422788"/>
      </dsp:txXfrm>
    </dsp:sp>
    <dsp:sp modelId="{32719259-0E01-4DA0-9286-63D7958D474A}">
      <dsp:nvSpPr>
        <dsp:cNvPr id="0" name=""/>
        <dsp:cNvSpPr/>
      </dsp:nvSpPr>
      <dsp:spPr>
        <a:xfrm rot="5400000">
          <a:off x="-89358" y="1959584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2078728"/>
        <a:ext cx="417004" cy="178716"/>
      </dsp:txXfrm>
    </dsp:sp>
    <dsp:sp modelId="{C433F833-80E6-4F01-8826-9531DF0E65E5}">
      <dsp:nvSpPr>
        <dsp:cNvPr id="0" name=""/>
        <dsp:cNvSpPr/>
      </dsp:nvSpPr>
      <dsp:spPr>
        <a:xfrm rot="5400000">
          <a:off x="2392919" y="-1812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еженедельных регионально-муниципальных управленческих семинаров-совещаний по подготовке к введению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1893098"/>
        <a:ext cx="4222353" cy="422788"/>
      </dsp:txXfrm>
    </dsp:sp>
    <dsp:sp modelId="{E0F505B4-13E6-43A2-97CC-D8D641136EE8}">
      <dsp:nvSpPr>
        <dsp:cNvPr id="0" name=""/>
        <dsp:cNvSpPr/>
      </dsp:nvSpPr>
      <dsp:spPr>
        <a:xfrm rot="5400000">
          <a:off x="-89358" y="2487560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2606704"/>
        <a:ext cx="417004" cy="178716"/>
      </dsp:txXfrm>
    </dsp:sp>
    <dsp:sp modelId="{16F42DF5-DF3A-484A-8CDA-4E2AB5587187}">
      <dsp:nvSpPr>
        <dsp:cNvPr id="0" name=""/>
        <dsp:cNvSpPr/>
      </dsp:nvSpPr>
      <dsp:spPr>
        <a:xfrm rot="5400000">
          <a:off x="2392919" y="509855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внедрить региональную модель мониторинга готовности образовательных организаций к введению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2421073"/>
        <a:ext cx="4222353" cy="422788"/>
      </dsp:txXfrm>
    </dsp:sp>
    <dsp:sp modelId="{74517AEA-7A93-43A7-880F-67C7DE5AB2F4}">
      <dsp:nvSpPr>
        <dsp:cNvPr id="0" name=""/>
        <dsp:cNvSpPr/>
      </dsp:nvSpPr>
      <dsp:spPr>
        <a:xfrm rot="5400000">
          <a:off x="-89358" y="3015536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3134680"/>
        <a:ext cx="417004" cy="178716"/>
      </dsp:txXfrm>
    </dsp:sp>
    <dsp:sp modelId="{A3A6FD19-1B3D-4218-A750-8A2056C3F979}">
      <dsp:nvSpPr>
        <dsp:cNvPr id="0" name=""/>
        <dsp:cNvSpPr/>
      </dsp:nvSpPr>
      <dsp:spPr>
        <a:xfrm rot="5400000">
          <a:off x="2392919" y="1037831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Составить перечень учебников, используемых в регионе, по каждому учебному предмету; определить дефициты УМК на предмет соответствия требованиям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2949049"/>
        <a:ext cx="4222353" cy="422788"/>
      </dsp:txXfrm>
    </dsp:sp>
    <dsp:sp modelId="{E86DB91E-4C32-49CD-BDF6-95A89BD5DC1A}">
      <dsp:nvSpPr>
        <dsp:cNvPr id="0" name=""/>
        <dsp:cNvSpPr/>
      </dsp:nvSpPr>
      <dsp:spPr>
        <a:xfrm rot="5400000">
          <a:off x="-89358" y="3543512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3662656"/>
        <a:ext cx="417004" cy="178716"/>
      </dsp:txXfrm>
    </dsp:sp>
    <dsp:sp modelId="{E935B8AE-7363-47EC-A5D5-583D900D6667}">
      <dsp:nvSpPr>
        <dsp:cNvPr id="0" name=""/>
        <dsp:cNvSpPr/>
      </dsp:nvSpPr>
      <dsp:spPr>
        <a:xfrm rot="5400000">
          <a:off x="2392919" y="1565808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региональную нормативную правовую базу типовых документов для образовательных организаций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3477026"/>
        <a:ext cx="4222353" cy="422788"/>
      </dsp:txXfrm>
    </dsp:sp>
    <dsp:sp modelId="{74D696C9-989E-4B60-95E1-45AD3BFA4F37}">
      <dsp:nvSpPr>
        <dsp:cNvPr id="0" name=""/>
        <dsp:cNvSpPr/>
      </dsp:nvSpPr>
      <dsp:spPr>
        <a:xfrm rot="5400000">
          <a:off x="-89358" y="4071489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190633"/>
        <a:ext cx="417004" cy="178716"/>
      </dsp:txXfrm>
    </dsp:sp>
    <dsp:sp modelId="{582F1152-816F-4896-BDCC-F025B7831B7F}">
      <dsp:nvSpPr>
        <dsp:cNvPr id="0" name=""/>
        <dsp:cNvSpPr/>
      </dsp:nvSpPr>
      <dsp:spPr>
        <a:xfrm rot="5400000">
          <a:off x="2392919" y="2093784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региональные стажировочные (методические) площадки по вопросам введения обновленных ФГОС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4005002"/>
        <a:ext cx="4222353" cy="422788"/>
      </dsp:txXfrm>
    </dsp:sp>
    <dsp:sp modelId="{416C844F-B2EA-40F5-B0B5-0EBEE817E075}">
      <dsp:nvSpPr>
        <dsp:cNvPr id="0" name=""/>
        <dsp:cNvSpPr/>
      </dsp:nvSpPr>
      <dsp:spPr>
        <a:xfrm rot="5400000">
          <a:off x="-89358" y="459946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718609"/>
        <a:ext cx="417004" cy="178716"/>
      </dsp:txXfrm>
    </dsp:sp>
    <dsp:sp modelId="{D2DDEC81-7EE6-4334-9C3C-A24018D494B5}">
      <dsp:nvSpPr>
        <dsp:cNvPr id="0" name=""/>
        <dsp:cNvSpPr/>
      </dsp:nvSpPr>
      <dsp:spPr>
        <a:xfrm rot="5400000">
          <a:off x="2392919" y="262176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мероприятий по организации стажировок в ОО, имеющих положительный опыт введения ФГОС в пилотном режиме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4532978"/>
        <a:ext cx="4222353" cy="422788"/>
      </dsp:txXfrm>
    </dsp:sp>
    <dsp:sp modelId="{E7ACB71B-65D3-4746-A864-50455DD6F4AC}">
      <dsp:nvSpPr>
        <dsp:cNvPr id="0" name=""/>
        <dsp:cNvSpPr/>
      </dsp:nvSpPr>
      <dsp:spPr>
        <a:xfrm rot="5400000">
          <a:off x="-137133" y="5175216"/>
          <a:ext cx="720819" cy="44655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5261358"/>
        <a:ext cx="446552" cy="274267"/>
      </dsp:txXfrm>
    </dsp:sp>
    <dsp:sp modelId="{AF7BA8BE-B377-4242-A1AD-BFD25EED55F4}">
      <dsp:nvSpPr>
        <dsp:cNvPr id="0" name=""/>
        <dsp:cNvSpPr/>
      </dsp:nvSpPr>
      <dsp:spPr>
        <a:xfrm rot="5400000">
          <a:off x="2392919" y="3149737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kern="1200" dirty="0" smtClean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сопряжения содержания внеурочной и урочной деятельности, воспитательной работы, а также содержания программ дополнительного образования с целью достижения планируемых результатов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5060955"/>
        <a:ext cx="4222353" cy="42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7CF4-28E2-4D70-9C61-A20D8EA6DB75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CA5E-A277-4ED9-AE74-7B42D6EC3A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9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4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7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42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71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5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8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55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0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1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1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10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750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7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53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2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0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7003" y="3335873"/>
            <a:ext cx="7078135" cy="1608667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2400" b="1" dirty="0">
                <a:solidFill>
                  <a:srgbClr val="20377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Организационное и методическое сопровождение работ по </a:t>
            </a:r>
            <a:r>
              <a:rPr lang="ru-RU" sz="2400" b="1" dirty="0" smtClean="0">
                <a:solidFill>
                  <a:srgbClr val="20377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введению </a:t>
            </a:r>
            <a:r>
              <a:rPr lang="ru-RU" sz="2400" b="1" dirty="0">
                <a:solidFill>
                  <a:srgbClr val="20377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обновленных федеральных государственных образовательных стандартов и формированию функциональной грамотности обучающихся</a:t>
            </a:r>
            <a:endParaRPr lang="ru-RU" sz="2400" b="1" dirty="0">
              <a:solidFill>
                <a:srgbClr val="2037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ОРГАНИЗАЦИОННО-УПРАВЛЕНЧЕСКАЯ СИСТЕМА 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введения обновленных ФГОС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26568025"/>
              </p:ext>
            </p:extLst>
          </p:nvPr>
        </p:nvGraphicFramePr>
        <p:xfrm>
          <a:off x="1744481" y="1204235"/>
          <a:ext cx="8185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663626" y="3256889"/>
            <a:ext cx="492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Организация и проведение КПК, семинаров/совещаний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для муниципальных методических служб по организационному и методическому сопровождению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введения обновленных ФГОС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65068" y="2154363"/>
            <a:ext cx="32618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Планирование, координация, контроль, корректирующие мероприятия по введению обновленных ФГОС,</a:t>
            </a:r>
          </a:p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выявление дефицитов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86050" y="5419210"/>
            <a:ext cx="6779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Анализ изменений примерной ООП, изучение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проектов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РП,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конструктора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РП,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выставленных на сайте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ИСРО, инструментов введения обновленных ФГОС, сопровождение деятельности ММС, методических групп педагогов по введению обновленных ФГОС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077855" y="974834"/>
            <a:ext cx="2114153" cy="5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37042" y="3725331"/>
            <a:ext cx="1737586" cy="617206"/>
            <a:chOff x="1750210" y="1987814"/>
            <a:chExt cx="3459518" cy="6413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99845" y="1987814"/>
              <a:ext cx="340988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0210" y="2034775"/>
              <a:ext cx="3459516" cy="57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цифровых технологий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09735" y="3723726"/>
            <a:ext cx="1769035" cy="618809"/>
            <a:chOff x="2440891" y="1987814"/>
            <a:chExt cx="3522133" cy="6413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оценки качества образования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57664" y="3715698"/>
            <a:ext cx="1769035" cy="611772"/>
            <a:chOff x="2440891" y="1987814"/>
            <a:chExt cx="3522133" cy="64135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центры развития талантов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91914" y="4275954"/>
            <a:ext cx="559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Техническая поддержка и технологическое развитие региональной системы образования, организация сопряжения дополнительного образования с общим образованием, мониторинг результатов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7726" y="6031841"/>
            <a:ext cx="66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1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Разработка ООП, РП по учебным предметам/курсам, выявление дефицитов, изменение должностных инструкций работников, локальных НПА; выбор модели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организации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образовательного процесса, работа с родителями по введению обновленных ФГОС</a:t>
            </a:r>
            <a:endParaRPr lang="ru-RU" sz="900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00789" y="997874"/>
            <a:ext cx="2678805" cy="655246"/>
            <a:chOff x="2802528" y="542243"/>
            <a:chExt cx="3090179" cy="88316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2845641" y="731127"/>
              <a:ext cx="3003953" cy="65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ОИВ</a:t>
              </a:r>
              <a:endPara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804890" y="1385407"/>
            <a:ext cx="2470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  <a:ea typeface="Calibri"/>
              </a:rPr>
              <a:t>Управление процессами введения ФГОС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251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9" r="4837" b="17396"/>
          <a:stretch/>
        </p:blipFill>
        <p:spPr bwMode="auto">
          <a:xfrm>
            <a:off x="10758185" y="3200303"/>
            <a:ext cx="1431859" cy="36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8992" y="407462"/>
            <a:ext cx="11081808" cy="862543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ru-RU" sz="2400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</a:t>
            </a:r>
            <a: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самодиагностики готовности региона к формированию  функциональной грамотности обучающихся</a:t>
            </a:r>
            <a:r>
              <a:rPr lang="ru-RU" sz="3200" dirty="0">
                <a:solidFill>
                  <a:sysClr val="windowText" lastClr="000000"/>
                </a:solidFill>
              </a:rPr>
              <a:t/>
            </a:r>
            <a:br>
              <a:rPr lang="ru-RU" sz="3200" dirty="0">
                <a:solidFill>
                  <a:sysClr val="windowText" lastClr="000000"/>
                </a:solidFill>
              </a:rPr>
            </a:br>
            <a:endParaRPr lang="ru-RU" sz="32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7632405"/>
              </p:ext>
            </p:extLst>
          </p:nvPr>
        </p:nvGraphicFramePr>
        <p:xfrm>
          <a:off x="5054601" y="1080971"/>
          <a:ext cx="4174067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9369109" y="1587507"/>
            <a:ext cx="2761364" cy="2138113"/>
            <a:chOff x="9447427" y="1587503"/>
            <a:chExt cx="2761364" cy="2138112"/>
          </a:xfrm>
        </p:grpSpPr>
        <p:sp>
          <p:nvSpPr>
            <p:cNvPr id="5" name="Полилиния 4"/>
            <p:cNvSpPr/>
            <p:nvPr/>
          </p:nvSpPr>
          <p:spPr>
            <a:xfrm>
              <a:off x="9447427" y="1587503"/>
              <a:ext cx="2744573" cy="577665"/>
            </a:xfrm>
            <a:custGeom>
              <a:avLst/>
              <a:gdLst>
                <a:gd name="connsiteX0" fmla="*/ 96279 w 577665"/>
                <a:gd name="connsiteY0" fmla="*/ 0 h 2744573"/>
                <a:gd name="connsiteX1" fmla="*/ 481386 w 577665"/>
                <a:gd name="connsiteY1" fmla="*/ 0 h 2744573"/>
                <a:gd name="connsiteX2" fmla="*/ 577665 w 577665"/>
                <a:gd name="connsiteY2" fmla="*/ 96279 h 2744573"/>
                <a:gd name="connsiteX3" fmla="*/ 577665 w 577665"/>
                <a:gd name="connsiteY3" fmla="*/ 2744573 h 2744573"/>
                <a:gd name="connsiteX4" fmla="*/ 577665 w 577665"/>
                <a:gd name="connsiteY4" fmla="*/ 2744573 h 2744573"/>
                <a:gd name="connsiteX5" fmla="*/ 0 w 577665"/>
                <a:gd name="connsiteY5" fmla="*/ 2744573 h 2744573"/>
                <a:gd name="connsiteX6" fmla="*/ 0 w 577665"/>
                <a:gd name="connsiteY6" fmla="*/ 2744573 h 2744573"/>
                <a:gd name="connsiteX7" fmla="*/ 0 w 577665"/>
                <a:gd name="connsiteY7" fmla="*/ 96279 h 2744573"/>
                <a:gd name="connsiteX8" fmla="*/ 96279 w 577665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65" h="2744573">
                  <a:moveTo>
                    <a:pt x="577665" y="457436"/>
                  </a:moveTo>
                  <a:lnTo>
                    <a:pt x="577665" y="2287137"/>
                  </a:lnTo>
                  <a:cubicBezTo>
                    <a:pt x="577665" y="2539770"/>
                    <a:pt x="568592" y="2744573"/>
                    <a:pt x="557401" y="2744573"/>
                  </a:cubicBezTo>
                  <a:lnTo>
                    <a:pt x="0" y="2744573"/>
                  </a:lnTo>
                  <a:lnTo>
                    <a:pt x="0" y="27445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7401" y="0"/>
                  </a:lnTo>
                  <a:cubicBezTo>
                    <a:pt x="568592" y="0"/>
                    <a:pt x="577665" y="204803"/>
                    <a:pt x="577665" y="457436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33913" rIns="33913" bIns="33915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финансирование из средств регионального бюджета обновления МТБ ОО, включая их филиалы, предметными классами и др. оборудованием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9464215" y="2328978"/>
              <a:ext cx="2744576" cy="591092"/>
            </a:xfrm>
            <a:custGeom>
              <a:avLst/>
              <a:gdLst>
                <a:gd name="connsiteX0" fmla="*/ 123892 w 743338"/>
                <a:gd name="connsiteY0" fmla="*/ 0 h 2744573"/>
                <a:gd name="connsiteX1" fmla="*/ 619446 w 743338"/>
                <a:gd name="connsiteY1" fmla="*/ 0 h 2744573"/>
                <a:gd name="connsiteX2" fmla="*/ 743338 w 743338"/>
                <a:gd name="connsiteY2" fmla="*/ 123892 h 2744573"/>
                <a:gd name="connsiteX3" fmla="*/ 743338 w 743338"/>
                <a:gd name="connsiteY3" fmla="*/ 2744573 h 2744573"/>
                <a:gd name="connsiteX4" fmla="*/ 743338 w 743338"/>
                <a:gd name="connsiteY4" fmla="*/ 2744573 h 2744573"/>
                <a:gd name="connsiteX5" fmla="*/ 0 w 743338"/>
                <a:gd name="connsiteY5" fmla="*/ 2744573 h 2744573"/>
                <a:gd name="connsiteX6" fmla="*/ 0 w 743338"/>
                <a:gd name="connsiteY6" fmla="*/ 2744573 h 2744573"/>
                <a:gd name="connsiteX7" fmla="*/ 0 w 743338"/>
                <a:gd name="connsiteY7" fmla="*/ 123892 h 2744573"/>
                <a:gd name="connsiteX8" fmla="*/ 123892 w 743338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338" h="2744573">
                  <a:moveTo>
                    <a:pt x="743338" y="457439"/>
                  </a:moveTo>
                  <a:lnTo>
                    <a:pt x="743338" y="2287134"/>
                  </a:lnTo>
                  <a:cubicBezTo>
                    <a:pt x="743338" y="2539771"/>
                    <a:pt x="728315" y="2744571"/>
                    <a:pt x="709783" y="2744571"/>
                  </a:cubicBezTo>
                  <a:lnTo>
                    <a:pt x="0" y="2744571"/>
                  </a:lnTo>
                  <a:lnTo>
                    <a:pt x="0" y="2744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709783" y="2"/>
                  </a:lnTo>
                  <a:cubicBezTo>
                    <a:pt x="728315" y="2"/>
                    <a:pt x="743338" y="204802"/>
                    <a:pt x="743338" y="457439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42003" rIns="42002" bIns="42002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модель финансирования деятельности методических </a:t>
              </a:r>
              <a:r>
                <a:rPr lang="ru-RU" sz="9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 с </a:t>
              </a: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учетом региональных потребностей и возможностей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9479319" y="3043137"/>
              <a:ext cx="1334187" cy="682478"/>
            </a:xfrm>
            <a:custGeom>
              <a:avLst/>
              <a:gdLst>
                <a:gd name="connsiteX0" fmla="*/ 83771 w 502618"/>
                <a:gd name="connsiteY0" fmla="*/ 0 h 2744573"/>
                <a:gd name="connsiteX1" fmla="*/ 418847 w 502618"/>
                <a:gd name="connsiteY1" fmla="*/ 0 h 2744573"/>
                <a:gd name="connsiteX2" fmla="*/ 502618 w 502618"/>
                <a:gd name="connsiteY2" fmla="*/ 83771 h 2744573"/>
                <a:gd name="connsiteX3" fmla="*/ 502618 w 502618"/>
                <a:gd name="connsiteY3" fmla="*/ 2744573 h 2744573"/>
                <a:gd name="connsiteX4" fmla="*/ 502618 w 502618"/>
                <a:gd name="connsiteY4" fmla="*/ 2744573 h 2744573"/>
                <a:gd name="connsiteX5" fmla="*/ 0 w 502618"/>
                <a:gd name="connsiteY5" fmla="*/ 2744573 h 2744573"/>
                <a:gd name="connsiteX6" fmla="*/ 0 w 502618"/>
                <a:gd name="connsiteY6" fmla="*/ 2744573 h 2744573"/>
                <a:gd name="connsiteX7" fmla="*/ 0 w 502618"/>
                <a:gd name="connsiteY7" fmla="*/ 83771 h 2744573"/>
                <a:gd name="connsiteX8" fmla="*/ 83771 w 502618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618" h="2744573">
                  <a:moveTo>
                    <a:pt x="502618" y="457438"/>
                  </a:moveTo>
                  <a:lnTo>
                    <a:pt x="502618" y="2287135"/>
                  </a:lnTo>
                  <a:cubicBezTo>
                    <a:pt x="502618" y="2539767"/>
                    <a:pt x="495749" y="2744570"/>
                    <a:pt x="487277" y="2744570"/>
                  </a:cubicBezTo>
                  <a:lnTo>
                    <a:pt x="0" y="2744570"/>
                  </a:lnTo>
                  <a:lnTo>
                    <a:pt x="0" y="27445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87277" y="3"/>
                  </a:lnTo>
                  <a:cubicBezTo>
                    <a:pt x="495749" y="3"/>
                    <a:pt x="502618" y="204806"/>
                    <a:pt x="502618" y="457438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30251" rIns="30251" bIns="30252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контроль  внедрения сетевых образовательных программ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401001" y="959925"/>
            <a:ext cx="2553099" cy="33855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309"/>
            <a:r>
              <a:rPr lang="ru-RU" sz="1600" b="1" kern="0" dirty="0">
                <a:solidFill>
                  <a:srgbClr val="4472C4">
                    <a:lumMod val="50000"/>
                  </a:srgbClr>
                </a:solidFill>
              </a:rPr>
              <a:t>Вариативная часть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06406130"/>
              </p:ext>
            </p:extLst>
          </p:nvPr>
        </p:nvGraphicFramePr>
        <p:xfrm>
          <a:off x="59274" y="1067943"/>
          <a:ext cx="4749799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0" y="2113"/>
            <a:ext cx="12191999" cy="944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ЧЕК-ЛИСТ </a:t>
            </a:r>
            <a:b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самодиагностики готовности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регионов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Федерации</a:t>
            </a:r>
          </a:p>
          <a:p>
            <a:pPr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введению обновленных ФГОС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134213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617" y="950649"/>
            <a:ext cx="2553099" cy="33855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309"/>
            <a:r>
              <a:rPr lang="ru-RU" sz="1600" b="1" kern="0" dirty="0">
                <a:solidFill>
                  <a:srgbClr val="4472C4">
                    <a:lumMod val="50000"/>
                  </a:srgbClr>
                </a:solidFill>
              </a:rPr>
              <a:t>Инвариантная часть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9" y="1587693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7" y="2093402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7" y="4225624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7" y="4738496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69" y="2386230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7" y="2624528"/>
            <a:ext cx="165252" cy="3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083800" y="76200"/>
            <a:ext cx="2108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697" y="1067505"/>
            <a:ext cx="7711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заявок на апробацию примерных рабочих программ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/>
          <a:stretch/>
        </p:blipFill>
        <p:spPr>
          <a:xfrm>
            <a:off x="413273" y="1653567"/>
            <a:ext cx="6598729" cy="472192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96702"/>
              </p:ext>
            </p:extLst>
          </p:nvPr>
        </p:nvGraphicFramePr>
        <p:xfrm>
          <a:off x="7120637" y="4774938"/>
          <a:ext cx="4891058" cy="1773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57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заявок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автономный округ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16319"/>
              </p:ext>
            </p:extLst>
          </p:nvPr>
        </p:nvGraphicFramePr>
        <p:xfrm>
          <a:off x="8195695" y="1248672"/>
          <a:ext cx="3287962" cy="31834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3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заявок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9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" y="-13063"/>
            <a:ext cx="12191999" cy="944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СУБЪЕКТОВ РОССИЙСКОЙ ФЕДЕРАЦИИ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апробации примерных рабочих программ по учебным предметам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134213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448660" y="1173706"/>
            <a:ext cx="1743340" cy="560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6" t="12495"/>
          <a:stretch/>
        </p:blipFill>
        <p:spPr bwMode="auto">
          <a:xfrm>
            <a:off x="16683486" y="1285336"/>
            <a:ext cx="1604513" cy="90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62263"/>
              </p:ext>
            </p:extLst>
          </p:nvPr>
        </p:nvGraphicFramePr>
        <p:xfrm>
          <a:off x="280839" y="1239502"/>
          <a:ext cx="4004508" cy="54976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84165">
                  <a:extLst>
                    <a:ext uri="{9D8B030D-6E8A-4147-A177-3AD203B41FA5}">
                      <a16:colId xmlns:a16="http://schemas.microsoft.com/office/drawing/2014/main" val="2732777877"/>
                    </a:ext>
                  </a:extLst>
                </a:gridCol>
                <a:gridCol w="777026">
                  <a:extLst>
                    <a:ext uri="{9D8B030D-6E8A-4147-A177-3AD203B41FA5}">
                      <a16:colId xmlns:a16="http://schemas.microsoft.com/office/drawing/2014/main" val="2454978558"/>
                    </a:ext>
                  </a:extLst>
                </a:gridCol>
                <a:gridCol w="943317">
                  <a:extLst>
                    <a:ext uri="{9D8B030D-6E8A-4147-A177-3AD203B41FA5}">
                      <a16:colId xmlns:a16="http://schemas.microsoft.com/office/drawing/2014/main" val="2535513372"/>
                    </a:ext>
                  </a:extLst>
                </a:gridCol>
              </a:tblGrid>
              <a:tr h="12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Выпущено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73379094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7634729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5303589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57241533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28650963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814402064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1981259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73331810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64222552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558569736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31094703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150162008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54505945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64333965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586575906"/>
                  </a:ext>
                </a:extLst>
              </a:tr>
              <a:tr h="14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 - Алания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73221780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40499333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670781729"/>
                  </a:ext>
                </a:extLst>
              </a:tr>
              <a:tr h="12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05921081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430167548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64462785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61815973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13423709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10482106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Чувашская Республика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4001348886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47070737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 край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6113122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Удмуртская Республика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10926439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10018745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108456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97014209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341881353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Астраханская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22233556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57925303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3352118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75109232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Адыгея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778333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874994298"/>
                  </a:ext>
                </a:extLst>
              </a:tr>
              <a:tr h="14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48893861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629800056"/>
                  </a:ext>
                </a:extLst>
              </a:tr>
              <a:tr h="17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Севастополь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4216353383"/>
                  </a:ext>
                </a:extLst>
              </a:tr>
              <a:tr h="15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1665540943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68689539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08101"/>
              </p:ext>
            </p:extLst>
          </p:nvPr>
        </p:nvGraphicFramePr>
        <p:xfrm>
          <a:off x="4442581" y="1239314"/>
          <a:ext cx="3987465" cy="54978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06625">
                  <a:extLst>
                    <a:ext uri="{9D8B030D-6E8A-4147-A177-3AD203B41FA5}">
                      <a16:colId xmlns:a16="http://schemas.microsoft.com/office/drawing/2014/main" val="2732777877"/>
                    </a:ext>
                  </a:extLst>
                </a:gridCol>
                <a:gridCol w="913551">
                  <a:extLst>
                    <a:ext uri="{9D8B030D-6E8A-4147-A177-3AD203B41FA5}">
                      <a16:colId xmlns:a16="http://schemas.microsoft.com/office/drawing/2014/main" val="2454978558"/>
                    </a:ext>
                  </a:extLst>
                </a:gridCol>
                <a:gridCol w="867289">
                  <a:extLst>
                    <a:ext uri="{9D8B030D-6E8A-4147-A177-3AD203B41FA5}">
                      <a16:colId xmlns:a16="http://schemas.microsoft.com/office/drawing/2014/main" val="2535513372"/>
                    </a:ext>
                  </a:extLst>
                </a:gridCol>
              </a:tblGrid>
              <a:tr h="127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Выпущено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:a16="http://schemas.microsoft.com/office/drawing/2014/main" val="2733790940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35899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2415337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509632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402064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318109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225525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8569736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947030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территории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162008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505945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Брянская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33965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575906"/>
                  </a:ext>
                </a:extLst>
              </a:tr>
              <a:tr h="150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217802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93339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 округ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781729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210811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0167548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627851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8159731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237097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821060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348886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707371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6439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187451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4567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0142092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813532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33556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253039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21182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1092327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333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994298"/>
                  </a:ext>
                </a:extLst>
              </a:tr>
              <a:tr h="150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938615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9800056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353383"/>
                  </a:ext>
                </a:extLst>
              </a:tr>
              <a:tr h="13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540943"/>
                  </a:ext>
                </a:extLst>
              </a:tr>
              <a:tr h="180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– Югра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6895397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8614149" y="1239314"/>
            <a:ext cx="2354748" cy="1537856"/>
            <a:chOff x="9474235" y="1617786"/>
            <a:chExt cx="2354748" cy="15378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822620" y="1617786"/>
              <a:ext cx="1408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b="1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Зачислено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474235" y="1951005"/>
              <a:ext cx="235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2000" b="1" dirty="0">
                  <a:solidFill>
                    <a:srgbClr val="0072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1690 слушателей</a:t>
              </a:r>
            </a:p>
          </p:txBody>
        </p:sp>
        <p:pic>
          <p:nvPicPr>
            <p:cNvPr id="25" name="Рисунок 24" descr="Пользователи">
              <a:extLst>
                <a:ext uri="{FF2B5EF4-FFF2-40B4-BE49-F238E27FC236}">
                  <a16:creationId xmlns:a16="http://schemas.microsoft.com/office/drawing/2014/main" id="{C6C3B09B-1760-4D1B-93E8-465D7453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084026" y="2269867"/>
              <a:ext cx="885775" cy="88577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8670181" y="5112742"/>
            <a:ext cx="2354748" cy="1624439"/>
            <a:chOff x="9474235" y="4258488"/>
            <a:chExt cx="2354748" cy="162443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007818" y="4258488"/>
              <a:ext cx="1420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b="1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Выпущено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474235" y="4627923"/>
              <a:ext cx="235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2000" b="1" dirty="0">
                  <a:solidFill>
                    <a:srgbClr val="0072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1306 слушателей</a:t>
              </a:r>
            </a:p>
          </p:txBody>
        </p:sp>
        <p:pic>
          <p:nvPicPr>
            <p:cNvPr id="29" name="Рисунок 28" descr="Пользователи">
              <a:extLst>
                <a:ext uri="{FF2B5EF4-FFF2-40B4-BE49-F238E27FC236}">
                  <a16:creationId xmlns:a16="http://schemas.microsoft.com/office/drawing/2014/main" id="{C6C3B09B-1760-4D1B-93E8-465D7453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208722" y="4997152"/>
              <a:ext cx="885775" cy="885775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-5451" y="13456"/>
            <a:ext cx="12191999" cy="944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УПРАВЛЕНЧЕСКИХ КОМАНД СУБЪЕКТОВ РФ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специалисты ИРО/ИПК/ЦНППМ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" y="123575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132450"/>
              </p:ext>
            </p:extLst>
          </p:nvPr>
        </p:nvGraphicFramePr>
        <p:xfrm>
          <a:off x="97968" y="106136"/>
          <a:ext cx="7001572" cy="323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15263329"/>
              </p:ext>
            </p:extLst>
          </p:nvPr>
        </p:nvGraphicFramePr>
        <p:xfrm>
          <a:off x="277586" y="3380014"/>
          <a:ext cx="11625944" cy="330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79528"/>
              </p:ext>
            </p:extLst>
          </p:nvPr>
        </p:nvGraphicFramePr>
        <p:xfrm>
          <a:off x="7745780" y="902725"/>
          <a:ext cx="4184963" cy="22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дефициты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на углубленном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уровне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Информированность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учебные планы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Типовой комплект методических документов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ЦОС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5442" y="0"/>
            <a:ext cx="12191999" cy="793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САМОДИАГНОСТИКА ГОТОВНОСТИ СУБЪЕКТОВ РФ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введению обновленных ФГОС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" y="53067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356" y="579729"/>
            <a:ext cx="6172201" cy="364067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247" y="352393"/>
            <a:ext cx="9643091" cy="2169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kern="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Органам исполнительной власти субъектов РФ</a:t>
            </a:r>
            <a:endParaRPr lang="ru-RU" sz="1500" b="1" kern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вопросу о </a:t>
            </a:r>
            <a:r>
              <a:rPr lang="ru-RU" sz="1500" b="1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обновленных </a:t>
            </a:r>
            <a:r>
              <a:rPr lang="ru-RU" sz="1500" b="1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ФГОС:</a:t>
            </a:r>
            <a:endParaRPr lang="ru-RU" sz="1500" b="1" kern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Провести анализ наиболее распространенных в регионе УМК на предмет их соответствия </a:t>
            </a:r>
            <a:r>
              <a:rPr lang="ru-RU" sz="15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примерным </a:t>
            </a: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 по  учебным предметам, программам </a:t>
            </a:r>
            <a:r>
              <a:rPr lang="ru-RU" sz="15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учителей, </a:t>
            </a: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плана повышения квалификации учителей, а также плана закупок учебников на 2022 год с учетом нового </a:t>
            </a:r>
            <a:r>
              <a:rPr lang="ru-RU" sz="15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Минпросвещения России </a:t>
            </a: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ФПУ от 12.11.2021 №819.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Провести анализ содержания программ повышения квалификации учителей на предмет ориентации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на достижение планируемых образовательных результатов по годам обучения.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500" kern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500" b="1" kern="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endParaRPr lang="ru-RU" sz="15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13" y="67016"/>
            <a:ext cx="9239251" cy="56303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Решения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совещания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14.12.2021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8295" r="30807" b="17796"/>
          <a:stretch/>
        </p:blipFill>
        <p:spPr>
          <a:xfrm>
            <a:off x="96133" y="621479"/>
            <a:ext cx="260652" cy="28045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35959" y="1259981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3149" y="2550901"/>
            <a:ext cx="9768601" cy="151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вопросу о формировании функциональной грамотности: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Организовать изучение информационно-методических материалов образовательного события «Марафон функциональной грамотности» педагогическим сообществом региона.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Организовать участие учителей, управленческих команд образовательных организаций, обучающихся,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студентов и преподавателей педагогических вузов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форуме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«Тенденции и векторы развития общего образования»</a:t>
            </a:r>
            <a:endParaRPr lang="ru-RU" sz="1500" kern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endParaRPr lang="ru-RU" sz="1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23080" y="2903518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282" y="3754464"/>
            <a:ext cx="6172201" cy="364067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9182" y="3804928"/>
            <a:ext cx="9526073" cy="151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b="1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ДПО «Академия Минпросвещения России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kern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1500" b="1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о формировании функциональной грамотности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kern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Организовать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экосистеме ДПО систему онлайн тренингов, направленных на формирование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оценивание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управленческих команд, провести вебинары по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результатов тренингов.</a:t>
            </a:r>
            <a:endParaRPr lang="ru-RU" sz="1500" kern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Организовать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ДПП ПК «Функциональная грамотность руководителя»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500" kern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endParaRPr lang="ru-RU" sz="1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8295" r="30807" b="17796"/>
          <a:stretch/>
        </p:blipFill>
        <p:spPr>
          <a:xfrm>
            <a:off x="55641" y="3796054"/>
            <a:ext cx="261052" cy="280885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450562" y="4370429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35959" y="5050705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39209" y="2173451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047781" y="80508"/>
            <a:ext cx="4649638" cy="2015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9182" y="5422426"/>
            <a:ext cx="6172201" cy="364067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500" b="1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ДПО «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стратегии развития образования»</a:t>
            </a:r>
            <a:endParaRPr lang="ru-RU" sz="1500" b="1" kern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8295" r="30807" b="17796"/>
          <a:stretch/>
        </p:blipFill>
        <p:spPr>
          <a:xfrm>
            <a:off x="95733" y="5464016"/>
            <a:ext cx="261052" cy="2808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4440" y="5853311"/>
            <a:ext cx="4060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вопросу </a:t>
            </a:r>
            <a:r>
              <a:rPr lang="ru-RU" sz="1500" b="1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обновленных </a:t>
            </a:r>
            <a:r>
              <a:rPr lang="ru-RU" sz="1500" b="1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ФГОС: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4440" y="6158214"/>
            <a:ext cx="90357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Подготовить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методические рекомендации по использованию наиболее </a:t>
            </a:r>
            <a:r>
              <a:rPr lang="ru-RU" sz="1500" kern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распространенных </a:t>
            </a:r>
            <a:r>
              <a:rPr lang="ru-RU" sz="1500" kern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УМК при реализации обновленных ФГОС</a:t>
            </a:r>
            <a:endParaRPr lang="ru-RU" sz="1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76098" y="6258916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19182" y="3355562"/>
            <a:ext cx="194733" cy="123070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1254</Words>
  <Application>Microsoft Office PowerPoint</Application>
  <PresentationFormat>Широкоэкранный</PresentationFormat>
  <Paragraphs>394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1_Тема Office</vt:lpstr>
      <vt:lpstr>2_Тема Office</vt:lpstr>
      <vt:lpstr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Решения совещания 14.12.2021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152</cp:revision>
  <cp:lastPrinted>2021-12-14T05:32:18Z</cp:lastPrinted>
  <dcterms:created xsi:type="dcterms:W3CDTF">2021-02-25T07:56:41Z</dcterms:created>
  <dcterms:modified xsi:type="dcterms:W3CDTF">2021-12-15T14:04:53Z</dcterms:modified>
</cp:coreProperties>
</file>