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81" r:id="rId5"/>
    <p:sldId id="261" r:id="rId6"/>
    <p:sldId id="258" r:id="rId7"/>
    <p:sldId id="264" r:id="rId8"/>
    <p:sldId id="263" r:id="rId9"/>
    <p:sldId id="266" r:id="rId10"/>
    <p:sldId id="262" r:id="rId11"/>
    <p:sldId id="265" r:id="rId12"/>
    <p:sldId id="295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82" r:id="rId25"/>
    <p:sldId id="280" r:id="rId26"/>
    <p:sldId id="279" r:id="rId27"/>
    <p:sldId id="278" r:id="rId28"/>
    <p:sldId id="283" r:id="rId29"/>
    <p:sldId id="284" r:id="rId30"/>
    <p:sldId id="287" r:id="rId31"/>
    <p:sldId id="286" r:id="rId32"/>
    <p:sldId id="288" r:id="rId33"/>
    <p:sldId id="285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3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" y="422910"/>
            <a:ext cx="9144000" cy="6012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52736"/>
            <a:ext cx="5832648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«Мы прославляем героизм народа»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085184"/>
            <a:ext cx="7128792" cy="115212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tx1"/>
                </a:solidFill>
              </a:rPr>
              <a:t>Широшенко А.В., старший воспитатель</a:t>
            </a:r>
            <a:r>
              <a:rPr lang="ru-RU" sz="1400" i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400" i="1" dirty="0" smtClean="0">
                <a:solidFill>
                  <a:schemeClr val="tx1"/>
                </a:solidFill>
              </a:rPr>
              <a:t>Верещетина </a:t>
            </a:r>
            <a:r>
              <a:rPr lang="ru-RU" sz="1400" i="1" dirty="0">
                <a:solidFill>
                  <a:schemeClr val="tx1"/>
                </a:solidFill>
              </a:rPr>
              <a:t>И.С., Воронова И.С.,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музыкальные руководители </a:t>
            </a:r>
            <a:endParaRPr lang="ru-RU" sz="1400" i="1" dirty="0" smtClean="0">
              <a:solidFill>
                <a:schemeClr val="tx1"/>
              </a:solidFill>
            </a:endParaRPr>
          </a:p>
          <a:p>
            <a:r>
              <a:rPr lang="ru-RU" sz="1400" i="1" dirty="0" smtClean="0">
                <a:solidFill>
                  <a:schemeClr val="tx1"/>
                </a:solidFill>
              </a:rPr>
              <a:t>МБДОУ «ДС №</a:t>
            </a:r>
            <a:r>
              <a:rPr lang="ru-RU" sz="1400" i="1" dirty="0">
                <a:solidFill>
                  <a:schemeClr val="tx1"/>
                </a:solidFill>
              </a:rPr>
              <a:t>2 «Золотой ключик»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города Евпатории Республики Крым»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2291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Музыкально-тематическое занятие, </a:t>
            </a:r>
            <a:r>
              <a:rPr lang="ru-RU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посвящённое Дню Победы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19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" y="0"/>
            <a:ext cx="9003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0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2200"/>
          <a:stretch/>
        </p:blipFill>
        <p:spPr>
          <a:xfrm>
            <a:off x="-324544" y="0"/>
            <a:ext cx="9713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6951" r="5069" b="4850"/>
          <a:stretch/>
        </p:blipFill>
        <p:spPr>
          <a:xfrm>
            <a:off x="6058" y="0"/>
            <a:ext cx="913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1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9551" r="3538" b="15351"/>
          <a:stretch/>
        </p:blipFill>
        <p:spPr>
          <a:xfrm>
            <a:off x="-468560" y="116632"/>
            <a:ext cx="984302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8898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6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0" y="404664"/>
            <a:ext cx="913507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9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" y="188640"/>
            <a:ext cx="8985107" cy="64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2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"/>
            <a:ext cx="9144000" cy="65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1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бой моряков десантников в евпатори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4"/>
          <a:stretch/>
        </p:blipFill>
        <p:spPr bwMode="auto">
          <a:xfrm>
            <a:off x="-2591" y="188640"/>
            <a:ext cx="9077409" cy="62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6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памятник морякам десантникам евпатори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7308" r="8005"/>
          <a:stretch/>
        </p:blipFill>
        <p:spPr bwMode="auto">
          <a:xfrm>
            <a:off x="0" y="0"/>
            <a:ext cx="9153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404664"/>
            <a:ext cx="940904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2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проводы на войну 1941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12201" r="4518" b="12201"/>
          <a:stretch/>
        </p:blipFill>
        <p:spPr bwMode="auto">
          <a:xfrm>
            <a:off x="-54391" y="404664"/>
            <a:ext cx="920102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0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7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-252536" y="105790"/>
            <a:ext cx="961852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4" y="266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72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14"/>
            <a:ext cx="9144000" cy="59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02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63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память как птица бела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81"/>
            <a:ext cx="9036496" cy="67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4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41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1651" r="9051" b="9051"/>
          <a:stretch/>
        </p:blipFill>
        <p:spPr>
          <a:xfrm>
            <a:off x="-180529" y="30792"/>
            <a:ext cx="9415777" cy="68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7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0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97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Нам нужен разноцветный ми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621"/>
            <a:ext cx="8604448" cy="65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1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9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Не нужно нам войны-беды, Пусть солнце ярко свети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" y="260648"/>
            <a:ext cx="9066707" cy="643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37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/>
          <a:stretch/>
        </p:blipFill>
        <p:spPr>
          <a:xfrm>
            <a:off x="9606" y="332656"/>
            <a:ext cx="903730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54510"/>
            <a:ext cx="8895726" cy="59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52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0" y="620688"/>
            <a:ext cx="730566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11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05272"/>
            <a:ext cx="1060917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1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56593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7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5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4114"/>
            <a:ext cx="10330393" cy="68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764704"/>
            <a:ext cx="9053560" cy="53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2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40</Words>
  <Application>Microsoft Office PowerPoint</Application>
  <PresentationFormat>Экран (4:3)</PresentationFormat>
  <Paragraphs>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Тема Office</vt:lpstr>
      <vt:lpstr>«Мы прославляем героизм народа»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прославляем героизм народа» </dc:title>
  <dc:creator>Администратор</dc:creator>
  <cp:lastModifiedBy>Пользователь Windows</cp:lastModifiedBy>
  <cp:revision>10</cp:revision>
  <dcterms:created xsi:type="dcterms:W3CDTF">2020-03-09T12:31:11Z</dcterms:created>
  <dcterms:modified xsi:type="dcterms:W3CDTF">2020-03-10T10:11:41Z</dcterms:modified>
</cp:coreProperties>
</file>